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84867" autoAdjust="0"/>
  </p:normalViewPr>
  <p:slideViewPr>
    <p:cSldViewPr snapToGrid="0" snapToObjects="1">
      <p:cViewPr varScale="1">
        <p:scale>
          <a:sx n="97" d="100"/>
          <a:sy n="97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7F889-9E18-41E6-8973-F6D11122191D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A728-7C25-4CCC-8013-DCE6384EC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8F50C8-8828-4FDF-F256-0C8AF9438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94FE53-D240-4BD9-A246-B74BB1F92CC4}" type="slidenum">
              <a:rPr lang="en-GB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91EF8B6-EF40-3E5D-C5B0-BE54E08518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F621AD-14CF-C04E-198A-F9F3297DC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75A2970-0852-7B7D-667B-905BDE386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FCCDB8-3191-40E9-B29E-931C684DF693}" type="slidenum">
              <a:rPr lang="en-GB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8C70DE5-8527-81D2-CC68-E82D34B837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22511E5-B1EC-C07A-936B-CD4B833BA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1E9575B-29BE-5A12-9AE9-1C1CAD757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EE9236-8519-42B4-8A18-57158B421118}" type="slidenum">
              <a:rPr lang="en-GB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48EC243-BA0B-03A2-1E89-83E36FAE65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DCBB3CA-E9E2-2A2B-C1BC-826179E4B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867AF83-11C4-C6D4-ECD0-0DF23B42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B89739-85A9-4D0F-97F6-0EE555CC33C5}" type="slidenum">
              <a:rPr lang="en-GB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8CA8204-3910-E0BD-1B8C-21234A6099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2C18DE9-0AE5-AD4C-2ACB-C042D043B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30C2B57-6C82-CA88-761B-1EF4A2CE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0367" y="6160945"/>
            <a:ext cx="1300852" cy="6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E1AB5F94-9ACE-DACB-3E56-134942FCD255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417763"/>
            <a:ext cx="5616575" cy="1133475"/>
          </a:xfrm>
          <a:noFill/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7B63A73C-47D8-77CF-41B9-90CF830C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275" y="4005263"/>
            <a:ext cx="7783513" cy="792162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Dancefloors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F788CF8-AC48-F5F6-7503-5A167D882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</a:t>
            </a: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938638A4-BBB8-C233-82B6-7CA16475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0000"/>
            <a:ext cx="65532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1C8EBFAB-E295-8219-0EB4-0790A9D01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DDF53A8F-27FD-F0BF-7824-250659B25E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2" y="1270000"/>
            <a:ext cx="65516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82F423A-6BF3-A934-3F59-C5B5B06AD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C89B5C17-7799-7A95-F4D5-C9F02E33037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55" y="1271588"/>
            <a:ext cx="65516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9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barrier</dc:title>
  <dc:creator>Attainment in Education</dc:creator>
  <cp:lastModifiedBy>Holly Margerison-Smith</cp:lastModifiedBy>
  <cp:revision>133</cp:revision>
  <dcterms:created xsi:type="dcterms:W3CDTF">2017-06-28T15:11:57Z</dcterms:created>
  <dcterms:modified xsi:type="dcterms:W3CDTF">2023-03-20T11:20:15Z</dcterms:modified>
</cp:coreProperties>
</file>