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1" r:id="rId4"/>
    <p:sldId id="268" r:id="rId5"/>
    <p:sldId id="267" r:id="rId6"/>
    <p:sldId id="27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03" autoAdjust="0"/>
  </p:normalViewPr>
  <p:slideViewPr>
    <p:cSldViewPr snapToObjects="1" showGuides="1">
      <p:cViewPr varScale="1">
        <p:scale>
          <a:sx n="121" d="100"/>
          <a:sy n="121" d="100"/>
        </p:scale>
        <p:origin x="5472" y="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2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9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2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2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70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Make a doorbell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 r="6506" b="17936"/>
          <a:stretch/>
        </p:blipFill>
        <p:spPr>
          <a:xfrm>
            <a:off x="1634288" y="3068960"/>
            <a:ext cx="6228184" cy="2592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197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We are going to make this circuit…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864214" y="2505476"/>
            <a:ext cx="1188132" cy="687058"/>
          </a:xfrm>
          <a:prstGeom prst="wedgeRectCallout">
            <a:avLst>
              <a:gd name="adj1" fmla="val -79989"/>
              <a:gd name="adj2" fmla="val 508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91940" y="5030411"/>
            <a:ext cx="1404013" cy="687058"/>
          </a:xfrm>
          <a:prstGeom prst="wedgeRectCallout">
            <a:avLst>
              <a:gd name="adj1" fmla="val 39544"/>
              <a:gd name="adj2" fmla="val -1306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battery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(in holder)</a:t>
            </a:r>
          </a:p>
        </p:txBody>
      </p:sp>
      <p:sp>
        <p:nvSpPr>
          <p:cNvPr id="28" name="Rectangular Callout 25">
            <a:extLst>
              <a:ext uri="{FF2B5EF4-FFF2-40B4-BE49-F238E27FC236}">
                <a16:creationId xmlns:a16="http://schemas.microsoft.com/office/drawing/2014/main" id="{E7F40D7F-22A6-417F-B6DE-B3FA5F8FBE72}"/>
              </a:ext>
            </a:extLst>
          </p:cNvPr>
          <p:cNvSpPr/>
          <p:nvPr/>
        </p:nvSpPr>
        <p:spPr>
          <a:xfrm>
            <a:off x="2123728" y="2001649"/>
            <a:ext cx="1188132" cy="687058"/>
          </a:xfrm>
          <a:prstGeom prst="wedgeRectCallout">
            <a:avLst>
              <a:gd name="adj1" fmla="val 95517"/>
              <a:gd name="adj2" fmla="val 5862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buzzer</a:t>
            </a:r>
          </a:p>
        </p:txBody>
      </p:sp>
      <p:sp>
        <p:nvSpPr>
          <p:cNvPr id="29" name="Rectangular Callout 26">
            <a:extLst>
              <a:ext uri="{FF2B5EF4-FFF2-40B4-BE49-F238E27FC236}">
                <a16:creationId xmlns:a16="http://schemas.microsoft.com/office/drawing/2014/main" id="{8607DC06-FB8C-45C5-8D9C-3EADF1F970E9}"/>
              </a:ext>
            </a:extLst>
          </p:cNvPr>
          <p:cNvSpPr/>
          <p:nvPr/>
        </p:nvSpPr>
        <p:spPr>
          <a:xfrm>
            <a:off x="6082804" y="5194703"/>
            <a:ext cx="1562819" cy="687058"/>
          </a:xfrm>
          <a:prstGeom prst="wedgeRectCallout">
            <a:avLst>
              <a:gd name="adj1" fmla="val -117735"/>
              <a:gd name="adj2" fmla="val -883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switch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69575-040D-48E9-9B2C-1329C061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21308"/>
            <a:ext cx="5511244" cy="32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ular Callout 25"/>
          <p:cNvSpPr/>
          <p:nvPr/>
        </p:nvSpPr>
        <p:spPr>
          <a:xfrm>
            <a:off x="7763928" y="2407580"/>
            <a:ext cx="1188132" cy="687058"/>
          </a:xfrm>
          <a:prstGeom prst="wedgeRectCallout">
            <a:avLst>
              <a:gd name="adj1" fmla="val -79989"/>
              <a:gd name="adj2" fmla="val 508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2411760" y="4924853"/>
            <a:ext cx="1404013" cy="687058"/>
          </a:xfrm>
          <a:prstGeom prst="wedgeRectCallout">
            <a:avLst>
              <a:gd name="adj1" fmla="val 39544"/>
              <a:gd name="adj2" fmla="val -1306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battery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(in holder)</a:t>
            </a:r>
          </a:p>
        </p:txBody>
      </p:sp>
      <p:sp>
        <p:nvSpPr>
          <p:cNvPr id="29" name="Rectangular Callout 26">
            <a:extLst>
              <a:ext uri="{FF2B5EF4-FFF2-40B4-BE49-F238E27FC236}">
                <a16:creationId xmlns:a16="http://schemas.microsoft.com/office/drawing/2014/main" id="{8607DC06-FB8C-45C5-8D9C-3EADF1F970E9}"/>
              </a:ext>
            </a:extLst>
          </p:cNvPr>
          <p:cNvSpPr/>
          <p:nvPr/>
        </p:nvSpPr>
        <p:spPr>
          <a:xfrm>
            <a:off x="7389241" y="5340794"/>
            <a:ext cx="1562819" cy="687058"/>
          </a:xfrm>
          <a:prstGeom prst="wedgeRectCallout">
            <a:avLst>
              <a:gd name="adj1" fmla="val -99089"/>
              <a:gd name="adj2" fmla="val -4393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switch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69575-040D-48E9-9B2C-1329C061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14" y="2582745"/>
            <a:ext cx="4935180" cy="2952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BD003-48C1-486D-B4DD-E01EC9D7BFB5}"/>
              </a:ext>
            </a:extLst>
          </p:cNvPr>
          <p:cNvSpPr txBox="1"/>
          <p:nvPr/>
        </p:nvSpPr>
        <p:spPr>
          <a:xfrm>
            <a:off x="251520" y="148913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You Will Need: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15E20-10A6-453B-8768-A0FB3C5DA167}"/>
              </a:ext>
            </a:extLst>
          </p:cNvPr>
          <p:cNvSpPr txBox="1"/>
          <p:nvPr/>
        </p:nvSpPr>
        <p:spPr>
          <a:xfrm>
            <a:off x="323528" y="219065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 motor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 battery holder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 switch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3 lengths of wire</a:t>
            </a:r>
            <a:endParaRPr lang="en-GB" dirty="0"/>
          </a:p>
        </p:txBody>
      </p:sp>
      <p:sp>
        <p:nvSpPr>
          <p:cNvPr id="28" name="Rectangular Callout 25">
            <a:extLst>
              <a:ext uri="{FF2B5EF4-FFF2-40B4-BE49-F238E27FC236}">
                <a16:creationId xmlns:a16="http://schemas.microsoft.com/office/drawing/2014/main" id="{E7F40D7F-22A6-417F-B6DE-B3FA5F8FBE72}"/>
              </a:ext>
            </a:extLst>
          </p:cNvPr>
          <p:cNvSpPr/>
          <p:nvPr/>
        </p:nvSpPr>
        <p:spPr>
          <a:xfrm>
            <a:off x="4191278" y="2069663"/>
            <a:ext cx="1188132" cy="687058"/>
          </a:xfrm>
          <a:prstGeom prst="wedgeRectCallout">
            <a:avLst>
              <a:gd name="adj1" fmla="val 95517"/>
              <a:gd name="adj2" fmla="val 5862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buzzer</a:t>
            </a:r>
          </a:p>
        </p:txBody>
      </p:sp>
    </p:spTree>
    <p:extLst>
      <p:ext uri="{BB962C8B-B14F-4D97-AF65-F5344CB8AC3E}">
        <p14:creationId xmlns:p14="http://schemas.microsoft.com/office/powerpoint/2010/main" val="349143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806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Preparing the wires to make the circuit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9583" y="2348967"/>
            <a:ext cx="41764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Cut the wire to the length needed.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Using wire strippers, take off about 10 mm of plastic coating from the end.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Twist the exposed stands of wire to join them together.</a:t>
            </a:r>
          </a:p>
        </p:txBody>
      </p:sp>
      <p:sp>
        <p:nvSpPr>
          <p:cNvPr id="9" name="Rectangular Callout 23">
            <a:extLst>
              <a:ext uri="{FF2B5EF4-FFF2-40B4-BE49-F238E27FC236}">
                <a16:creationId xmlns:a16="http://schemas.microsoft.com/office/drawing/2014/main" id="{5293E8B2-FED0-4EFB-A74E-458E0D3E2AB5}"/>
              </a:ext>
            </a:extLst>
          </p:cNvPr>
          <p:cNvSpPr/>
          <p:nvPr/>
        </p:nvSpPr>
        <p:spPr>
          <a:xfrm>
            <a:off x="1187624" y="5445224"/>
            <a:ext cx="1188132" cy="412178"/>
          </a:xfrm>
          <a:prstGeom prst="wedgeRectCallout">
            <a:avLst>
              <a:gd name="adj1" fmla="val -74862"/>
              <a:gd name="adj2" fmla="val -15055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10" name="Rectangular Callout 23">
            <a:extLst>
              <a:ext uri="{FF2B5EF4-FFF2-40B4-BE49-F238E27FC236}">
                <a16:creationId xmlns:a16="http://schemas.microsoft.com/office/drawing/2014/main" id="{C5E4E266-CA62-4D45-B0D8-C93CA59F9502}"/>
              </a:ext>
            </a:extLst>
          </p:cNvPr>
          <p:cNvSpPr/>
          <p:nvPr/>
        </p:nvSpPr>
        <p:spPr>
          <a:xfrm>
            <a:off x="611560" y="2060848"/>
            <a:ext cx="1512168" cy="584774"/>
          </a:xfrm>
          <a:prstGeom prst="wedgeRectCallout">
            <a:avLst>
              <a:gd name="adj1" fmla="val 59975"/>
              <a:gd name="adj2" fmla="val 116469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Stripped end of wire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EBD3C-8067-4963-BCD5-621D65424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72"/>
          <a:stretch/>
        </p:blipFill>
        <p:spPr>
          <a:xfrm>
            <a:off x="313034" y="3024149"/>
            <a:ext cx="2602782" cy="2550202"/>
          </a:xfrm>
          <a:prstGeom prst="rect">
            <a:avLst/>
          </a:prstGeom>
        </p:spPr>
      </p:pic>
      <p:sp>
        <p:nvSpPr>
          <p:cNvPr id="11" name="Rectangular Callout 23">
            <a:extLst>
              <a:ext uri="{FF2B5EF4-FFF2-40B4-BE49-F238E27FC236}">
                <a16:creationId xmlns:a16="http://schemas.microsoft.com/office/drawing/2014/main" id="{A6CD5A5A-5095-4846-BB80-AE21E2E70FA8}"/>
              </a:ext>
            </a:extLst>
          </p:cNvPr>
          <p:cNvSpPr/>
          <p:nvPr/>
        </p:nvSpPr>
        <p:spPr>
          <a:xfrm>
            <a:off x="2617823" y="4299250"/>
            <a:ext cx="1512168" cy="584774"/>
          </a:xfrm>
          <a:prstGeom prst="wedgeRectCallout">
            <a:avLst>
              <a:gd name="adj1" fmla="val -43595"/>
              <a:gd name="adj2" fmla="val -13305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Twist wire this way</a:t>
            </a:r>
          </a:p>
        </p:txBody>
      </p:sp>
    </p:spTree>
    <p:extLst>
      <p:ext uri="{BB962C8B-B14F-4D97-AF65-F5344CB8AC3E}">
        <p14:creationId xmlns:p14="http://schemas.microsoft.com/office/powerpoint/2010/main" val="406671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Joining two wires together</a:t>
            </a: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id="{A3653175-426C-4769-87C3-DE70DE056EE7}"/>
              </a:ext>
            </a:extLst>
          </p:cNvPr>
          <p:cNvSpPr/>
          <p:nvPr/>
        </p:nvSpPr>
        <p:spPr>
          <a:xfrm>
            <a:off x="486379" y="2502096"/>
            <a:ext cx="1188132" cy="412178"/>
          </a:xfrm>
          <a:prstGeom prst="wedgeRectCallout">
            <a:avLst>
              <a:gd name="adj1" fmla="val 49653"/>
              <a:gd name="adj2" fmla="val 17166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414318BF-3727-4410-8E8F-32194CEAE6D4}"/>
              </a:ext>
            </a:extLst>
          </p:cNvPr>
          <p:cNvSpPr/>
          <p:nvPr/>
        </p:nvSpPr>
        <p:spPr>
          <a:xfrm>
            <a:off x="6300192" y="3031831"/>
            <a:ext cx="1188132" cy="412178"/>
          </a:xfrm>
          <a:prstGeom prst="wedgeRectCallout">
            <a:avLst>
              <a:gd name="adj1" fmla="val -110137"/>
              <a:gd name="adj2" fmla="val -1852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10" name="Rectangular Callout 23">
            <a:extLst>
              <a:ext uri="{FF2B5EF4-FFF2-40B4-BE49-F238E27FC236}">
                <a16:creationId xmlns:a16="http://schemas.microsoft.com/office/drawing/2014/main" id="{2BFBF122-1116-4780-B83A-283B59F11979}"/>
              </a:ext>
            </a:extLst>
          </p:cNvPr>
          <p:cNvSpPr/>
          <p:nvPr/>
        </p:nvSpPr>
        <p:spPr>
          <a:xfrm>
            <a:off x="4574365" y="1904618"/>
            <a:ext cx="1963051" cy="780288"/>
          </a:xfrm>
          <a:prstGeom prst="wedgeRectCallout">
            <a:avLst>
              <a:gd name="adj1" fmla="val -82805"/>
              <a:gd name="adj2" fmla="val 5963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Twist the exposed wires together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908A1-3965-4C80-BE49-EB3D89DF4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0" t="813" r="16605" b="-813"/>
          <a:stretch/>
        </p:blipFill>
        <p:spPr>
          <a:xfrm>
            <a:off x="1317273" y="2434530"/>
            <a:ext cx="4277206" cy="1957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907C0B-3961-4CD4-B2E7-46092966BE8F}"/>
              </a:ext>
            </a:extLst>
          </p:cNvPr>
          <p:cNvSpPr txBox="1"/>
          <p:nvPr/>
        </p:nvSpPr>
        <p:spPr>
          <a:xfrm>
            <a:off x="107504" y="3794674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Using wire strippers, take off about 10 mm of plastic coating from the end of each wire.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Twist the exposed stands of wire to join them together.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GB" sz="2400" dirty="0"/>
              <a:t>Wrap sticky tape around the joint.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25C526-091A-442E-AF9D-2781E06B4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73" b="9625"/>
          <a:stretch/>
        </p:blipFill>
        <p:spPr>
          <a:xfrm>
            <a:off x="6300192" y="3725441"/>
            <a:ext cx="2946419" cy="22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D0FC81-8504-45DF-96E7-7F7B39F9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1" r="9768"/>
          <a:stretch/>
        </p:blipFill>
        <p:spPr>
          <a:xfrm>
            <a:off x="253186" y="2052115"/>
            <a:ext cx="3094678" cy="3678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F45ED9-27D5-4970-B5E9-1D6B85850DB2}"/>
              </a:ext>
            </a:extLst>
          </p:cNvPr>
          <p:cNvSpPr txBox="1"/>
          <p:nvPr/>
        </p:nvSpPr>
        <p:spPr>
          <a:xfrm>
            <a:off x="253186" y="1298543"/>
            <a:ext cx="835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a switch from two metal fasteners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D3224-6664-43ED-9291-6F2974EFA264}"/>
              </a:ext>
            </a:extLst>
          </p:cNvPr>
          <p:cNvSpPr txBox="1"/>
          <p:nvPr/>
        </p:nvSpPr>
        <p:spPr>
          <a:xfrm>
            <a:off x="3779912" y="2201505"/>
            <a:ext cx="5262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Fold the card across the middle.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Push two metal fasteners through the card, one each side of the fold.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Wrap a wire around the back of each metal fastener.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If you fold the card so the two studs touch, it completes the circuit.</a:t>
            </a:r>
            <a:endParaRPr lang="en-GB" dirty="0"/>
          </a:p>
        </p:txBody>
      </p:sp>
      <p:sp>
        <p:nvSpPr>
          <p:cNvPr id="15" name="Rectangular Callout 23">
            <a:extLst>
              <a:ext uri="{FF2B5EF4-FFF2-40B4-BE49-F238E27FC236}">
                <a16:creationId xmlns:a16="http://schemas.microsoft.com/office/drawing/2014/main" id="{1075BFA7-5721-4716-90EB-C869B26E92B2}"/>
              </a:ext>
            </a:extLst>
          </p:cNvPr>
          <p:cNvSpPr/>
          <p:nvPr/>
        </p:nvSpPr>
        <p:spPr>
          <a:xfrm>
            <a:off x="1316727" y="5523833"/>
            <a:ext cx="1188132" cy="412178"/>
          </a:xfrm>
          <a:prstGeom prst="wedgeRectCallout">
            <a:avLst>
              <a:gd name="adj1" fmla="val 57022"/>
              <a:gd name="adj2" fmla="val -10918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16" name="Rectangular Callout 23">
            <a:extLst>
              <a:ext uri="{FF2B5EF4-FFF2-40B4-BE49-F238E27FC236}">
                <a16:creationId xmlns:a16="http://schemas.microsoft.com/office/drawing/2014/main" id="{05CC7CB6-7865-4302-A001-17D99305CC9B}"/>
              </a:ext>
            </a:extLst>
          </p:cNvPr>
          <p:cNvSpPr/>
          <p:nvPr/>
        </p:nvSpPr>
        <p:spPr>
          <a:xfrm>
            <a:off x="2305414" y="1952857"/>
            <a:ext cx="1188132" cy="412178"/>
          </a:xfrm>
          <a:prstGeom prst="wedgeRectCallout">
            <a:avLst>
              <a:gd name="adj1" fmla="val -90487"/>
              <a:gd name="adj2" fmla="val 6644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17" name="Rectangular Callout 23">
            <a:extLst>
              <a:ext uri="{FF2B5EF4-FFF2-40B4-BE49-F238E27FC236}">
                <a16:creationId xmlns:a16="http://schemas.microsoft.com/office/drawing/2014/main" id="{B016DCDB-E557-45CB-B97B-920DD0925706}"/>
              </a:ext>
            </a:extLst>
          </p:cNvPr>
          <p:cNvSpPr/>
          <p:nvPr/>
        </p:nvSpPr>
        <p:spPr>
          <a:xfrm>
            <a:off x="129641" y="4622272"/>
            <a:ext cx="1188132" cy="412178"/>
          </a:xfrm>
          <a:prstGeom prst="wedgeRectCallout">
            <a:avLst>
              <a:gd name="adj1" fmla="val 79469"/>
              <a:gd name="adj2" fmla="val -20162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stud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C4D7EA25-AAF5-4339-8E68-F7A7FEBD2444}"/>
              </a:ext>
            </a:extLst>
          </p:cNvPr>
          <p:cNvSpPr/>
          <p:nvPr/>
        </p:nvSpPr>
        <p:spPr>
          <a:xfrm>
            <a:off x="125104" y="2659928"/>
            <a:ext cx="1188132" cy="412178"/>
          </a:xfrm>
          <a:prstGeom prst="wedgeRectCallout">
            <a:avLst>
              <a:gd name="adj1" fmla="val 102985"/>
              <a:gd name="adj2" fmla="val 4795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stud</a:t>
            </a:r>
          </a:p>
        </p:txBody>
      </p:sp>
    </p:spTree>
    <p:extLst>
      <p:ext uri="{BB962C8B-B14F-4D97-AF65-F5344CB8AC3E}">
        <p14:creationId xmlns:p14="http://schemas.microsoft.com/office/powerpoint/2010/main" val="312785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197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finished circuit…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864214" y="2505476"/>
            <a:ext cx="1188132" cy="687058"/>
          </a:xfrm>
          <a:prstGeom prst="wedgeRectCallout">
            <a:avLst>
              <a:gd name="adj1" fmla="val -79989"/>
              <a:gd name="adj2" fmla="val 508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wire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91940" y="5030411"/>
            <a:ext cx="1404013" cy="687058"/>
          </a:xfrm>
          <a:prstGeom prst="wedgeRectCallout">
            <a:avLst>
              <a:gd name="adj1" fmla="val 39544"/>
              <a:gd name="adj2" fmla="val -1306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battery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(in holder)</a:t>
            </a:r>
          </a:p>
        </p:txBody>
      </p:sp>
      <p:sp>
        <p:nvSpPr>
          <p:cNvPr id="28" name="Rectangular Callout 25">
            <a:extLst>
              <a:ext uri="{FF2B5EF4-FFF2-40B4-BE49-F238E27FC236}">
                <a16:creationId xmlns:a16="http://schemas.microsoft.com/office/drawing/2014/main" id="{E7F40D7F-22A6-417F-B6DE-B3FA5F8FBE72}"/>
              </a:ext>
            </a:extLst>
          </p:cNvPr>
          <p:cNvSpPr/>
          <p:nvPr/>
        </p:nvSpPr>
        <p:spPr>
          <a:xfrm>
            <a:off x="2123728" y="2001649"/>
            <a:ext cx="1188132" cy="687058"/>
          </a:xfrm>
          <a:prstGeom prst="wedgeRectCallout">
            <a:avLst>
              <a:gd name="adj1" fmla="val 95517"/>
              <a:gd name="adj2" fmla="val 5862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buzzer</a:t>
            </a:r>
          </a:p>
        </p:txBody>
      </p:sp>
      <p:sp>
        <p:nvSpPr>
          <p:cNvPr id="29" name="Rectangular Callout 26">
            <a:extLst>
              <a:ext uri="{FF2B5EF4-FFF2-40B4-BE49-F238E27FC236}">
                <a16:creationId xmlns:a16="http://schemas.microsoft.com/office/drawing/2014/main" id="{8607DC06-FB8C-45C5-8D9C-3EADF1F970E9}"/>
              </a:ext>
            </a:extLst>
          </p:cNvPr>
          <p:cNvSpPr/>
          <p:nvPr/>
        </p:nvSpPr>
        <p:spPr>
          <a:xfrm>
            <a:off x="6082804" y="5194703"/>
            <a:ext cx="1562819" cy="687058"/>
          </a:xfrm>
          <a:prstGeom prst="wedgeRectCallout">
            <a:avLst>
              <a:gd name="adj1" fmla="val -117735"/>
              <a:gd name="adj2" fmla="val -883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switch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69575-040D-48E9-9B2C-1329C061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21308"/>
            <a:ext cx="5511244" cy="32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221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Holly Margerison-Smith</cp:lastModifiedBy>
  <cp:revision>59</cp:revision>
  <dcterms:created xsi:type="dcterms:W3CDTF">2012-08-07T14:34:21Z</dcterms:created>
  <dcterms:modified xsi:type="dcterms:W3CDTF">2023-03-15T15:53:49Z</dcterms:modified>
</cp:coreProperties>
</file>