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3"/>
  </p:notesMasterIdLst>
  <p:sldIdLst>
    <p:sldId id="257" r:id="rId2"/>
    <p:sldId id="293" r:id="rId3"/>
    <p:sldId id="266" r:id="rId4"/>
    <p:sldId id="268" r:id="rId5"/>
    <p:sldId id="272" r:id="rId6"/>
    <p:sldId id="285" r:id="rId7"/>
    <p:sldId id="286" r:id="rId8"/>
    <p:sldId id="269" r:id="rId9"/>
    <p:sldId id="276" r:id="rId10"/>
    <p:sldId id="273" r:id="rId11"/>
    <p:sldId id="292" r:id="rId12"/>
    <p:sldId id="271" r:id="rId13"/>
    <p:sldId id="277" r:id="rId14"/>
    <p:sldId id="267" r:id="rId15"/>
    <p:sldId id="280" r:id="rId16"/>
    <p:sldId id="283" r:id="rId17"/>
    <p:sldId id="289" r:id="rId18"/>
    <p:sldId id="290" r:id="rId19"/>
    <p:sldId id="287" r:id="rId20"/>
    <p:sldId id="291" r:id="rId21"/>
    <p:sldId id="28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C45DB7-CB54-4340-8638-51B564DDE2F5}" v="359" dt="2022-03-04T16:19:36.7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84" autoAdjust="0"/>
    <p:restoredTop sz="80814" autoAdjust="0"/>
  </p:normalViewPr>
  <p:slideViewPr>
    <p:cSldViewPr snapToGrid="0" snapToObjects="1">
      <p:cViewPr varScale="1">
        <p:scale>
          <a:sx n="92" d="100"/>
          <a:sy n="92" d="100"/>
        </p:scale>
        <p:origin x="2274" y="8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4A33D8-BC2F-4383-9200-A6CF8434FFD4}" type="datetimeFigureOut">
              <a:rPr lang="en-GB" smtClean="0"/>
              <a:t>20/03/2023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F201E7-1B62-445D-8497-15A52A344A23}" type="slidenum">
              <a:rPr lang="en-GB" smtClean="0"/>
              <a:t>‹#›</a:t>
            </a:fld>
            <a:endParaRPr lang="en-GB"/>
          </a:p>
        </p:txBody>
      </p:sp>
    </p:spTree>
    <p:extLst>
      <p:ext uri="{BB962C8B-B14F-4D97-AF65-F5344CB8AC3E}">
        <p14:creationId xmlns:p14="http://schemas.microsoft.com/office/powerpoint/2010/main" val="2345593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Cups and saucers are being laid out ready for the tea party</a:t>
            </a:r>
          </a:p>
          <a:p>
            <a:r>
              <a:rPr lang="en-US" dirty="0"/>
              <a:t>To make the table look as interesting as possible, Sam has decided to try and do it so that there is only one cup of each </a:t>
            </a:r>
            <a:r>
              <a:rPr lang="en-US" dirty="0" err="1"/>
              <a:t>colour</a:t>
            </a:r>
            <a:r>
              <a:rPr lang="en-US" dirty="0"/>
              <a:t> in each row or column</a:t>
            </a:r>
          </a:p>
          <a:p>
            <a:r>
              <a:rPr lang="en-US" dirty="0"/>
              <a:t>Can you do this?</a:t>
            </a:r>
            <a:endParaRPr lang="en-GB" dirty="0"/>
          </a:p>
        </p:txBody>
      </p:sp>
      <p:sp>
        <p:nvSpPr>
          <p:cNvPr id="4" name="Slide Number Placeholder 3"/>
          <p:cNvSpPr>
            <a:spLocks noGrp="1"/>
          </p:cNvSpPr>
          <p:nvPr>
            <p:ph type="sldNum" sz="quarter" idx="5"/>
          </p:nvPr>
        </p:nvSpPr>
        <p:spPr/>
        <p:txBody>
          <a:bodyPr/>
          <a:lstStyle/>
          <a:p>
            <a:fld id="{9C607DC8-E94E-4737-B126-AE4E9AEFF485}" type="slidenum">
              <a:rPr lang="en-GB" smtClean="0"/>
              <a:t>3</a:t>
            </a:fld>
            <a:endParaRPr lang="en-GB"/>
          </a:p>
        </p:txBody>
      </p:sp>
    </p:spTree>
    <p:extLst>
      <p:ext uri="{BB962C8B-B14F-4D97-AF65-F5344CB8AC3E}">
        <p14:creationId xmlns:p14="http://schemas.microsoft.com/office/powerpoint/2010/main" val="819416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time there has to be one of each </a:t>
            </a:r>
            <a:r>
              <a:rPr lang="en-US" dirty="0" err="1"/>
              <a:t>colour</a:t>
            </a:r>
            <a:r>
              <a:rPr lang="en-US" dirty="0"/>
              <a:t> and one of each item in every row and column</a:t>
            </a:r>
            <a:endParaRPr lang="en-GB" dirty="0"/>
          </a:p>
        </p:txBody>
      </p:sp>
      <p:sp>
        <p:nvSpPr>
          <p:cNvPr id="4" name="Slide Number Placeholder 3"/>
          <p:cNvSpPr>
            <a:spLocks noGrp="1"/>
          </p:cNvSpPr>
          <p:nvPr>
            <p:ph type="sldNum" sz="quarter" idx="5"/>
          </p:nvPr>
        </p:nvSpPr>
        <p:spPr/>
        <p:txBody>
          <a:bodyPr/>
          <a:lstStyle/>
          <a:p>
            <a:fld id="{9C607DC8-E94E-4737-B126-AE4E9AEFF485}" type="slidenum">
              <a:rPr lang="en-GB" smtClean="0"/>
              <a:t>12</a:t>
            </a:fld>
            <a:endParaRPr lang="en-GB"/>
          </a:p>
        </p:txBody>
      </p:sp>
    </p:spTree>
    <p:extLst>
      <p:ext uri="{BB962C8B-B14F-4D97-AF65-F5344CB8AC3E}">
        <p14:creationId xmlns:p14="http://schemas.microsoft.com/office/powerpoint/2010/main" val="717118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one the </a:t>
            </a:r>
            <a:r>
              <a:rPr lang="en-US" dirty="0" err="1"/>
              <a:t>colour</a:t>
            </a:r>
            <a:r>
              <a:rPr lang="en-US" dirty="0"/>
              <a:t> is in the diagonal and in the other the cups are in the diagonal</a:t>
            </a:r>
            <a:endParaRPr lang="en-GB" dirty="0"/>
          </a:p>
        </p:txBody>
      </p:sp>
      <p:sp>
        <p:nvSpPr>
          <p:cNvPr id="4" name="Slide Number Placeholder 3"/>
          <p:cNvSpPr>
            <a:spLocks noGrp="1"/>
          </p:cNvSpPr>
          <p:nvPr>
            <p:ph type="sldNum" sz="quarter" idx="5"/>
          </p:nvPr>
        </p:nvSpPr>
        <p:spPr/>
        <p:txBody>
          <a:bodyPr/>
          <a:lstStyle/>
          <a:p>
            <a:fld id="{9C607DC8-E94E-4737-B126-AE4E9AEFF485}" type="slidenum">
              <a:rPr lang="en-GB" smtClean="0"/>
              <a:t>13</a:t>
            </a:fld>
            <a:endParaRPr lang="en-GB"/>
          </a:p>
        </p:txBody>
      </p:sp>
    </p:spTree>
    <p:extLst>
      <p:ext uri="{BB962C8B-B14F-4D97-AF65-F5344CB8AC3E}">
        <p14:creationId xmlns:p14="http://schemas.microsoft.com/office/powerpoint/2010/main" val="35073348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Solution</a:t>
            </a:r>
          </a:p>
          <a:p>
            <a:r>
              <a:rPr lang="en-US" dirty="0"/>
              <a:t>This time there are two diagonals of the same </a:t>
            </a:r>
            <a:r>
              <a:rPr lang="en-US" dirty="0" err="1"/>
              <a:t>colour</a:t>
            </a:r>
            <a:r>
              <a:rPr lang="en-US" dirty="0"/>
              <a:t> and then rectangular patterns of the other two </a:t>
            </a:r>
            <a:r>
              <a:rPr lang="en-US" dirty="0" err="1"/>
              <a:t>colours</a:t>
            </a:r>
            <a:r>
              <a:rPr lang="en-US" dirty="0"/>
              <a:t>.</a:t>
            </a:r>
          </a:p>
          <a:p>
            <a:endParaRPr lang="en-GB" dirty="0"/>
          </a:p>
        </p:txBody>
      </p:sp>
      <p:sp>
        <p:nvSpPr>
          <p:cNvPr id="4" name="Slide Number Placeholder 3"/>
          <p:cNvSpPr>
            <a:spLocks noGrp="1"/>
          </p:cNvSpPr>
          <p:nvPr>
            <p:ph type="sldNum" sz="quarter" idx="5"/>
          </p:nvPr>
        </p:nvSpPr>
        <p:spPr/>
        <p:txBody>
          <a:bodyPr/>
          <a:lstStyle/>
          <a:p>
            <a:fld id="{9C607DC8-E94E-4737-B126-AE4E9AEFF485}" type="slidenum">
              <a:rPr lang="en-GB" smtClean="0"/>
              <a:t>15</a:t>
            </a:fld>
            <a:endParaRPr lang="en-GB"/>
          </a:p>
        </p:txBody>
      </p:sp>
    </p:spTree>
    <p:extLst>
      <p:ext uri="{BB962C8B-B14F-4D97-AF65-F5344CB8AC3E}">
        <p14:creationId xmlns:p14="http://schemas.microsoft.com/office/powerpoint/2010/main" val="40745652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Solution</a:t>
            </a:r>
          </a:p>
          <a:p>
            <a:r>
              <a:rPr lang="en-US" dirty="0"/>
              <a:t>Does it work with items on the diagonals?</a:t>
            </a:r>
          </a:p>
          <a:p>
            <a:endParaRPr lang="en-GB" dirty="0"/>
          </a:p>
        </p:txBody>
      </p:sp>
      <p:sp>
        <p:nvSpPr>
          <p:cNvPr id="4" name="Slide Number Placeholder 3"/>
          <p:cNvSpPr>
            <a:spLocks noGrp="1"/>
          </p:cNvSpPr>
          <p:nvPr>
            <p:ph type="sldNum" sz="quarter" idx="5"/>
          </p:nvPr>
        </p:nvSpPr>
        <p:spPr/>
        <p:txBody>
          <a:bodyPr/>
          <a:lstStyle/>
          <a:p>
            <a:fld id="{9C607DC8-E94E-4737-B126-AE4E9AEFF485}" type="slidenum">
              <a:rPr lang="en-GB" smtClean="0"/>
              <a:t>16</a:t>
            </a:fld>
            <a:endParaRPr lang="en-GB"/>
          </a:p>
        </p:txBody>
      </p:sp>
    </p:spTree>
    <p:extLst>
      <p:ext uri="{BB962C8B-B14F-4D97-AF65-F5344CB8AC3E}">
        <p14:creationId xmlns:p14="http://schemas.microsoft.com/office/powerpoint/2010/main" val="2424740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Arrange them in a grid of 36 squares so that each row and column has one officer from each regiment and one of each rank.</a:t>
            </a:r>
          </a:p>
          <a:p>
            <a:endParaRPr lang="en-US" dirty="0"/>
          </a:p>
          <a:p>
            <a:endParaRPr lang="en-US" dirty="0"/>
          </a:p>
          <a:p>
            <a:r>
              <a:rPr lang="en-US" dirty="0"/>
              <a:t>It isn’t possible in a 2 x 2 grid either</a:t>
            </a:r>
          </a:p>
          <a:p>
            <a:r>
              <a:rPr lang="en-US" dirty="0"/>
              <a:t>Euler said that it wasn’t possible for any square where the side length could be represented by the formula 4k + 2 so (4 x 1) + 2 for 6</a:t>
            </a:r>
          </a:p>
          <a:p>
            <a:r>
              <a:rPr lang="en-US" dirty="0"/>
              <a:t>This would have meant that a 10 x 10 would not be possible as it is (4 x 2) + 2</a:t>
            </a:r>
            <a:endParaRPr lang="en-GB" dirty="0"/>
          </a:p>
        </p:txBody>
      </p:sp>
      <p:sp>
        <p:nvSpPr>
          <p:cNvPr id="4" name="Slide Number Placeholder 3"/>
          <p:cNvSpPr>
            <a:spLocks noGrp="1"/>
          </p:cNvSpPr>
          <p:nvPr>
            <p:ph type="sldNum" sz="quarter" idx="5"/>
          </p:nvPr>
        </p:nvSpPr>
        <p:spPr/>
        <p:txBody>
          <a:bodyPr/>
          <a:lstStyle/>
          <a:p>
            <a:fld id="{9C607DC8-E94E-4737-B126-AE4E9AEFF485}" type="slidenum">
              <a:rPr lang="en-GB" smtClean="0"/>
              <a:t>17</a:t>
            </a:fld>
            <a:endParaRPr lang="en-GB"/>
          </a:p>
        </p:txBody>
      </p:sp>
    </p:spTree>
    <p:extLst>
      <p:ext uri="{BB962C8B-B14F-4D97-AF65-F5344CB8AC3E}">
        <p14:creationId xmlns:p14="http://schemas.microsoft.com/office/powerpoint/2010/main" val="40330666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Arrange them in a grid of 36 squares so that each row and column has one officer from each regiment and one of each rank.</a:t>
            </a:r>
          </a:p>
          <a:p>
            <a:endParaRPr lang="en-US" dirty="0"/>
          </a:p>
          <a:p>
            <a:endParaRPr lang="en-US" dirty="0"/>
          </a:p>
          <a:p>
            <a:r>
              <a:rPr lang="en-US" dirty="0"/>
              <a:t>It isn’t possible in a 2 x 2 grid either</a:t>
            </a:r>
          </a:p>
          <a:p>
            <a:r>
              <a:rPr lang="en-US" dirty="0"/>
              <a:t>Euler said that it wasn’t possible for any square where the side length could be represented by the formula 4k + 2 so (4 x 1) + 2 for 6</a:t>
            </a:r>
          </a:p>
          <a:p>
            <a:r>
              <a:rPr lang="en-US" dirty="0"/>
              <a:t>This would have meant that a 10 x 10 would not be possible as it is (4 x 2) + 2</a:t>
            </a:r>
            <a:endParaRPr lang="en-GB" dirty="0"/>
          </a:p>
        </p:txBody>
      </p:sp>
      <p:sp>
        <p:nvSpPr>
          <p:cNvPr id="4" name="Slide Number Placeholder 3"/>
          <p:cNvSpPr>
            <a:spLocks noGrp="1"/>
          </p:cNvSpPr>
          <p:nvPr>
            <p:ph type="sldNum" sz="quarter" idx="5"/>
          </p:nvPr>
        </p:nvSpPr>
        <p:spPr/>
        <p:txBody>
          <a:bodyPr/>
          <a:lstStyle/>
          <a:p>
            <a:fld id="{9C607DC8-E94E-4737-B126-AE4E9AEFF485}" type="slidenum">
              <a:rPr lang="en-GB" smtClean="0"/>
              <a:t>18</a:t>
            </a:fld>
            <a:endParaRPr lang="en-GB"/>
          </a:p>
        </p:txBody>
      </p:sp>
    </p:spTree>
    <p:extLst>
      <p:ext uri="{BB962C8B-B14F-4D97-AF65-F5344CB8AC3E}">
        <p14:creationId xmlns:p14="http://schemas.microsoft.com/office/powerpoint/2010/main" val="23337264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isn’t possible in a 2 x 2 grid either</a:t>
            </a:r>
          </a:p>
          <a:p>
            <a:r>
              <a:rPr lang="en-US" dirty="0"/>
              <a:t>Euler said that it wasn’t possible for any square where the side length could be represented by the formula 4k + 2 so (4 x 1) + 2 for 6</a:t>
            </a:r>
          </a:p>
          <a:p>
            <a:r>
              <a:rPr lang="en-US" dirty="0"/>
              <a:t>This would have meant that a 10 x 10 would not be possible as it is (4 x 2) + 2</a:t>
            </a:r>
            <a:endParaRPr lang="en-GB" dirty="0"/>
          </a:p>
        </p:txBody>
      </p:sp>
      <p:sp>
        <p:nvSpPr>
          <p:cNvPr id="4" name="Slide Number Placeholder 3"/>
          <p:cNvSpPr>
            <a:spLocks noGrp="1"/>
          </p:cNvSpPr>
          <p:nvPr>
            <p:ph type="sldNum" sz="quarter" idx="5"/>
          </p:nvPr>
        </p:nvSpPr>
        <p:spPr/>
        <p:txBody>
          <a:bodyPr/>
          <a:lstStyle/>
          <a:p>
            <a:fld id="{9C607DC8-E94E-4737-B126-AE4E9AEFF485}" type="slidenum">
              <a:rPr lang="en-GB" smtClean="0"/>
              <a:t>19</a:t>
            </a:fld>
            <a:endParaRPr lang="en-GB"/>
          </a:p>
        </p:txBody>
      </p:sp>
    </p:spTree>
    <p:extLst>
      <p:ext uri="{BB962C8B-B14F-4D97-AF65-F5344CB8AC3E}">
        <p14:creationId xmlns:p14="http://schemas.microsoft.com/office/powerpoint/2010/main" val="34927020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source http://www.cecm.sfu.ca/organics/papers/lam/paper/html/POLS10/gl10.gif</a:t>
            </a:r>
            <a:endParaRPr lang="en-GB" dirty="0"/>
          </a:p>
        </p:txBody>
      </p:sp>
      <p:sp>
        <p:nvSpPr>
          <p:cNvPr id="4" name="Slide Number Placeholder 3"/>
          <p:cNvSpPr>
            <a:spLocks noGrp="1"/>
          </p:cNvSpPr>
          <p:nvPr>
            <p:ph type="sldNum" sz="quarter" idx="5"/>
          </p:nvPr>
        </p:nvSpPr>
        <p:spPr/>
        <p:txBody>
          <a:bodyPr/>
          <a:lstStyle/>
          <a:p>
            <a:fld id="{9C607DC8-E94E-4737-B126-AE4E9AEFF485}" type="slidenum">
              <a:rPr lang="en-GB" smtClean="0"/>
              <a:t>20</a:t>
            </a:fld>
            <a:endParaRPr lang="en-GB"/>
          </a:p>
        </p:txBody>
      </p:sp>
    </p:spTree>
    <p:extLst>
      <p:ext uri="{BB962C8B-B14F-4D97-AF65-F5344CB8AC3E}">
        <p14:creationId xmlns:p14="http://schemas.microsoft.com/office/powerpoint/2010/main" val="19376010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Sudoku from https://www.puzzles.ca/sudoku_puzzles/sudoku_easy_481.html</a:t>
            </a:r>
            <a:endParaRPr lang="en-GB" dirty="0"/>
          </a:p>
        </p:txBody>
      </p:sp>
      <p:sp>
        <p:nvSpPr>
          <p:cNvPr id="4" name="Slide Number Placeholder 3"/>
          <p:cNvSpPr>
            <a:spLocks noGrp="1"/>
          </p:cNvSpPr>
          <p:nvPr>
            <p:ph type="sldNum" sz="quarter" idx="5"/>
          </p:nvPr>
        </p:nvSpPr>
        <p:spPr/>
        <p:txBody>
          <a:bodyPr/>
          <a:lstStyle/>
          <a:p>
            <a:fld id="{D4F201E7-1B62-445D-8497-15A52A344A23}" type="slidenum">
              <a:rPr lang="en-GB" smtClean="0"/>
              <a:t>21</a:t>
            </a:fld>
            <a:endParaRPr lang="en-GB"/>
          </a:p>
        </p:txBody>
      </p:sp>
    </p:spTree>
    <p:extLst>
      <p:ext uri="{BB962C8B-B14F-4D97-AF65-F5344CB8AC3E}">
        <p14:creationId xmlns:p14="http://schemas.microsoft.com/office/powerpoint/2010/main" val="2627222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Solution</a:t>
            </a:r>
            <a:endParaRPr lang="en-GB" dirty="0"/>
          </a:p>
        </p:txBody>
      </p:sp>
      <p:sp>
        <p:nvSpPr>
          <p:cNvPr id="4" name="Slide Number Placeholder 3"/>
          <p:cNvSpPr>
            <a:spLocks noGrp="1"/>
          </p:cNvSpPr>
          <p:nvPr>
            <p:ph type="sldNum" sz="quarter" idx="5"/>
          </p:nvPr>
        </p:nvSpPr>
        <p:spPr/>
        <p:txBody>
          <a:bodyPr/>
          <a:lstStyle/>
          <a:p>
            <a:fld id="{9C607DC8-E94E-4737-B126-AE4E9AEFF485}" type="slidenum">
              <a:rPr lang="en-GB" smtClean="0"/>
              <a:t>4</a:t>
            </a:fld>
            <a:endParaRPr lang="en-GB"/>
          </a:p>
        </p:txBody>
      </p:sp>
    </p:spTree>
    <p:extLst>
      <p:ext uri="{BB962C8B-B14F-4D97-AF65-F5344CB8AC3E}">
        <p14:creationId xmlns:p14="http://schemas.microsoft.com/office/powerpoint/2010/main" val="1340862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Solutions</a:t>
            </a:r>
          </a:p>
          <a:p>
            <a:r>
              <a:rPr lang="en-US" dirty="0"/>
              <a:t>Two </a:t>
            </a:r>
            <a:r>
              <a:rPr lang="en-US" dirty="0" err="1"/>
              <a:t>colours</a:t>
            </a:r>
            <a:r>
              <a:rPr lang="en-US" dirty="0"/>
              <a:t> form triangles and the other is a diagonal</a:t>
            </a:r>
          </a:p>
          <a:p>
            <a:endParaRPr lang="en-US" dirty="0"/>
          </a:p>
          <a:p>
            <a:r>
              <a:rPr lang="en-US" dirty="0"/>
              <a:t>What would happen if we had 4 </a:t>
            </a:r>
            <a:r>
              <a:rPr lang="en-US" dirty="0" err="1"/>
              <a:t>colours</a:t>
            </a:r>
            <a:r>
              <a:rPr lang="en-US" dirty="0"/>
              <a:t> of teacup?</a:t>
            </a:r>
            <a:endParaRPr lang="en-GB" dirty="0"/>
          </a:p>
        </p:txBody>
      </p:sp>
      <p:sp>
        <p:nvSpPr>
          <p:cNvPr id="4" name="Slide Number Placeholder 3"/>
          <p:cNvSpPr>
            <a:spLocks noGrp="1"/>
          </p:cNvSpPr>
          <p:nvPr>
            <p:ph type="sldNum" sz="quarter" idx="5"/>
          </p:nvPr>
        </p:nvSpPr>
        <p:spPr/>
        <p:txBody>
          <a:bodyPr/>
          <a:lstStyle/>
          <a:p>
            <a:fld id="{9C607DC8-E94E-4737-B126-AE4E9AEFF485}" type="slidenum">
              <a:rPr lang="en-GB" smtClean="0"/>
              <a:t>5</a:t>
            </a:fld>
            <a:endParaRPr lang="en-GB"/>
          </a:p>
        </p:txBody>
      </p:sp>
    </p:spTree>
    <p:extLst>
      <p:ext uri="{BB962C8B-B14F-4D97-AF65-F5344CB8AC3E}">
        <p14:creationId xmlns:p14="http://schemas.microsoft.com/office/powerpoint/2010/main" val="93420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Solutions</a:t>
            </a:r>
          </a:p>
          <a:p>
            <a:r>
              <a:rPr lang="en-US" dirty="0"/>
              <a:t>Two </a:t>
            </a:r>
            <a:r>
              <a:rPr lang="en-US" dirty="0" err="1"/>
              <a:t>colours</a:t>
            </a:r>
            <a:r>
              <a:rPr lang="en-US" dirty="0"/>
              <a:t> form triangles and the other is a diagonal</a:t>
            </a:r>
          </a:p>
          <a:p>
            <a:endParaRPr lang="en-US" dirty="0"/>
          </a:p>
          <a:p>
            <a:r>
              <a:rPr lang="en-US" dirty="0"/>
              <a:t>What would happen if we had 4 </a:t>
            </a:r>
            <a:r>
              <a:rPr lang="en-US" dirty="0" err="1"/>
              <a:t>colours</a:t>
            </a:r>
            <a:r>
              <a:rPr lang="en-US" dirty="0"/>
              <a:t> of teacup?</a:t>
            </a:r>
            <a:endParaRPr lang="en-GB" dirty="0"/>
          </a:p>
        </p:txBody>
      </p:sp>
      <p:sp>
        <p:nvSpPr>
          <p:cNvPr id="4" name="Slide Number Placeholder 3"/>
          <p:cNvSpPr>
            <a:spLocks noGrp="1"/>
          </p:cNvSpPr>
          <p:nvPr>
            <p:ph type="sldNum" sz="quarter" idx="5"/>
          </p:nvPr>
        </p:nvSpPr>
        <p:spPr/>
        <p:txBody>
          <a:bodyPr/>
          <a:lstStyle/>
          <a:p>
            <a:fld id="{9C607DC8-E94E-4737-B126-AE4E9AEFF485}" type="slidenum">
              <a:rPr lang="en-GB" smtClean="0"/>
              <a:t>6</a:t>
            </a:fld>
            <a:endParaRPr lang="en-GB"/>
          </a:p>
        </p:txBody>
      </p:sp>
    </p:spTree>
    <p:extLst>
      <p:ext uri="{BB962C8B-B14F-4D97-AF65-F5344CB8AC3E}">
        <p14:creationId xmlns:p14="http://schemas.microsoft.com/office/powerpoint/2010/main" val="3858904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Solutions</a:t>
            </a:r>
          </a:p>
          <a:p>
            <a:r>
              <a:rPr lang="en-US" dirty="0"/>
              <a:t>Two </a:t>
            </a:r>
            <a:r>
              <a:rPr lang="en-US" dirty="0" err="1"/>
              <a:t>colours</a:t>
            </a:r>
            <a:r>
              <a:rPr lang="en-US" dirty="0"/>
              <a:t> form triangles and the other is a diagonal</a:t>
            </a:r>
          </a:p>
          <a:p>
            <a:endParaRPr lang="en-US" dirty="0"/>
          </a:p>
          <a:p>
            <a:r>
              <a:rPr lang="en-US" dirty="0"/>
              <a:t>What would happen if we had 4 </a:t>
            </a:r>
            <a:r>
              <a:rPr lang="en-US" dirty="0" err="1"/>
              <a:t>colours</a:t>
            </a:r>
            <a:r>
              <a:rPr lang="en-US" dirty="0"/>
              <a:t> of teacup?</a:t>
            </a:r>
            <a:endParaRPr lang="en-GB" dirty="0"/>
          </a:p>
        </p:txBody>
      </p:sp>
      <p:sp>
        <p:nvSpPr>
          <p:cNvPr id="4" name="Slide Number Placeholder 3"/>
          <p:cNvSpPr>
            <a:spLocks noGrp="1"/>
          </p:cNvSpPr>
          <p:nvPr>
            <p:ph type="sldNum" sz="quarter" idx="5"/>
          </p:nvPr>
        </p:nvSpPr>
        <p:spPr/>
        <p:txBody>
          <a:bodyPr/>
          <a:lstStyle/>
          <a:p>
            <a:fld id="{9C607DC8-E94E-4737-B126-AE4E9AEFF485}" type="slidenum">
              <a:rPr lang="en-GB" smtClean="0"/>
              <a:t>7</a:t>
            </a:fld>
            <a:endParaRPr lang="en-GB"/>
          </a:p>
        </p:txBody>
      </p:sp>
    </p:spTree>
    <p:extLst>
      <p:ext uri="{BB962C8B-B14F-4D97-AF65-F5344CB8AC3E}">
        <p14:creationId xmlns:p14="http://schemas.microsoft.com/office/powerpoint/2010/main" val="2617140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if we had 4 </a:t>
            </a:r>
            <a:r>
              <a:rPr lang="en-US" dirty="0" err="1"/>
              <a:t>colours</a:t>
            </a:r>
            <a:r>
              <a:rPr lang="en-US" dirty="0"/>
              <a:t> and 4 of each cups to place in a 4 x 4 square so that there is one of each </a:t>
            </a:r>
            <a:r>
              <a:rPr lang="en-US" dirty="0" err="1"/>
              <a:t>colour</a:t>
            </a:r>
            <a:r>
              <a:rPr lang="en-US" dirty="0"/>
              <a:t> in each row and column?</a:t>
            </a:r>
          </a:p>
          <a:p>
            <a:endParaRPr lang="en-US" dirty="0"/>
          </a:p>
          <a:p>
            <a:r>
              <a:rPr lang="en-US" dirty="0"/>
              <a:t>Is there a strategy from the last grid that you can use this time?</a:t>
            </a:r>
            <a:endParaRPr lang="en-GB" dirty="0"/>
          </a:p>
        </p:txBody>
      </p:sp>
      <p:sp>
        <p:nvSpPr>
          <p:cNvPr id="4" name="Slide Number Placeholder 3"/>
          <p:cNvSpPr>
            <a:spLocks noGrp="1"/>
          </p:cNvSpPr>
          <p:nvPr>
            <p:ph type="sldNum" sz="quarter" idx="5"/>
          </p:nvPr>
        </p:nvSpPr>
        <p:spPr/>
        <p:txBody>
          <a:bodyPr/>
          <a:lstStyle/>
          <a:p>
            <a:fld id="{9C607DC8-E94E-4737-B126-AE4E9AEFF485}" type="slidenum">
              <a:rPr lang="en-GB" smtClean="0"/>
              <a:t>8</a:t>
            </a:fld>
            <a:endParaRPr lang="en-GB"/>
          </a:p>
        </p:txBody>
      </p:sp>
    </p:spTree>
    <p:extLst>
      <p:ext uri="{BB962C8B-B14F-4D97-AF65-F5344CB8AC3E}">
        <p14:creationId xmlns:p14="http://schemas.microsoft.com/office/powerpoint/2010/main" val="1282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was your strategy?</a:t>
            </a:r>
          </a:p>
          <a:p>
            <a:r>
              <a:rPr lang="en-US" dirty="0"/>
              <a:t>Is your solution the same as your partner’s?</a:t>
            </a:r>
            <a:endParaRPr lang="en-GB" dirty="0"/>
          </a:p>
        </p:txBody>
      </p:sp>
      <p:sp>
        <p:nvSpPr>
          <p:cNvPr id="4" name="Slide Number Placeholder 3"/>
          <p:cNvSpPr>
            <a:spLocks noGrp="1"/>
          </p:cNvSpPr>
          <p:nvPr>
            <p:ph type="sldNum" sz="quarter" idx="5"/>
          </p:nvPr>
        </p:nvSpPr>
        <p:spPr/>
        <p:txBody>
          <a:bodyPr/>
          <a:lstStyle/>
          <a:p>
            <a:fld id="{9C607DC8-E94E-4737-B126-AE4E9AEFF485}" type="slidenum">
              <a:rPr lang="en-GB" smtClean="0"/>
              <a:t>9</a:t>
            </a:fld>
            <a:endParaRPr lang="en-GB"/>
          </a:p>
        </p:txBody>
      </p:sp>
    </p:spTree>
    <p:extLst>
      <p:ext uri="{BB962C8B-B14F-4D97-AF65-F5344CB8AC3E}">
        <p14:creationId xmlns:p14="http://schemas.microsoft.com/office/powerpoint/2010/main" val="3764585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was your strategy?</a:t>
            </a:r>
          </a:p>
          <a:p>
            <a:r>
              <a:rPr lang="en-US" dirty="0"/>
              <a:t>Is your solution the same as your partner’s?</a:t>
            </a:r>
            <a:endParaRPr lang="en-GB" dirty="0"/>
          </a:p>
        </p:txBody>
      </p:sp>
      <p:sp>
        <p:nvSpPr>
          <p:cNvPr id="4" name="Slide Number Placeholder 3"/>
          <p:cNvSpPr>
            <a:spLocks noGrp="1"/>
          </p:cNvSpPr>
          <p:nvPr>
            <p:ph type="sldNum" sz="quarter" idx="5"/>
          </p:nvPr>
        </p:nvSpPr>
        <p:spPr/>
        <p:txBody>
          <a:bodyPr/>
          <a:lstStyle/>
          <a:p>
            <a:fld id="{9C607DC8-E94E-4737-B126-AE4E9AEFF485}" type="slidenum">
              <a:rPr lang="en-GB" smtClean="0"/>
              <a:t>10</a:t>
            </a:fld>
            <a:endParaRPr lang="en-GB"/>
          </a:p>
        </p:txBody>
      </p:sp>
    </p:spTree>
    <p:extLst>
      <p:ext uri="{BB962C8B-B14F-4D97-AF65-F5344CB8AC3E}">
        <p14:creationId xmlns:p14="http://schemas.microsoft.com/office/powerpoint/2010/main" val="135956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of Euler https://mathemania.com/the-bridges-of-konigsberg/leonhard-euler/</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 is regarded as the greatest mathematician of the 1700s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 popularized the use of the Greek letter pi for the constant that we use when calculating circumferences and areas of circles</a:t>
            </a:r>
          </a:p>
          <a:p>
            <a:r>
              <a:rPr lang="en-US" dirty="0"/>
              <a:t>He set a problem like the cups and saucers (The Officer Problem)</a:t>
            </a:r>
          </a:p>
          <a:p>
            <a:r>
              <a:rPr lang="en-US" dirty="0"/>
              <a:t>Let’s build up to it!</a:t>
            </a:r>
          </a:p>
        </p:txBody>
      </p:sp>
      <p:sp>
        <p:nvSpPr>
          <p:cNvPr id="4" name="Slide Number Placeholder 3"/>
          <p:cNvSpPr>
            <a:spLocks noGrp="1"/>
          </p:cNvSpPr>
          <p:nvPr>
            <p:ph type="sldNum" sz="quarter" idx="5"/>
          </p:nvPr>
        </p:nvSpPr>
        <p:spPr/>
        <p:txBody>
          <a:bodyPr/>
          <a:lstStyle/>
          <a:p>
            <a:fld id="{9C607DC8-E94E-4737-B126-AE4E9AEFF485}" type="slidenum">
              <a:rPr lang="en-GB" smtClean="0"/>
              <a:t>11</a:t>
            </a:fld>
            <a:endParaRPr lang="en-GB"/>
          </a:p>
        </p:txBody>
      </p:sp>
    </p:spTree>
    <p:extLst>
      <p:ext uri="{BB962C8B-B14F-4D97-AF65-F5344CB8AC3E}">
        <p14:creationId xmlns:p14="http://schemas.microsoft.com/office/powerpoint/2010/main" val="2578053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3/20/2023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3/20/2023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3/20/2023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3/20/2023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3/20/2023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3/20/2023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3/20/2023</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3/20/2023</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3/20/2023</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3/20/2023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3/20/2023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8.pn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19.png"/></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F7ED7-E059-48CF-8BE0-DBDF408D443F}"/>
              </a:ext>
            </a:extLst>
          </p:cNvPr>
          <p:cNvSpPr>
            <a:spLocks noGrp="1"/>
          </p:cNvSpPr>
          <p:nvPr>
            <p:ph type="ctrTitle"/>
          </p:nvPr>
        </p:nvSpPr>
        <p:spPr>
          <a:xfrm>
            <a:off x="455715" y="569248"/>
            <a:ext cx="8232569" cy="2387600"/>
          </a:xfrm>
        </p:spPr>
        <p:txBody>
          <a:bodyPr/>
          <a:lstStyle/>
          <a:p>
            <a:r>
              <a:rPr lang="en-US" b="1" dirty="0" err="1">
                <a:latin typeface="+mn-lt"/>
              </a:rPr>
              <a:t>Maths</a:t>
            </a:r>
            <a:r>
              <a:rPr lang="en-US" b="1" dirty="0">
                <a:latin typeface="+mn-lt"/>
              </a:rPr>
              <a:t> tea party</a:t>
            </a:r>
            <a:endParaRPr lang="en-GB" b="1" dirty="0">
              <a:latin typeface="+mn-lt"/>
            </a:endParaRPr>
          </a:p>
        </p:txBody>
      </p:sp>
      <p:sp>
        <p:nvSpPr>
          <p:cNvPr id="3" name="Subtitle 2">
            <a:extLst>
              <a:ext uri="{FF2B5EF4-FFF2-40B4-BE49-F238E27FC236}">
                <a16:creationId xmlns:a16="http://schemas.microsoft.com/office/drawing/2014/main" id="{8E1FC58C-F07D-4B4B-A727-F2B92B723EC6}"/>
              </a:ext>
            </a:extLst>
          </p:cNvPr>
          <p:cNvSpPr>
            <a:spLocks noGrp="1"/>
          </p:cNvSpPr>
          <p:nvPr>
            <p:ph type="subTitle" idx="1"/>
          </p:nvPr>
        </p:nvSpPr>
        <p:spPr>
          <a:xfrm>
            <a:off x="1143000" y="3848518"/>
            <a:ext cx="6858000" cy="1409281"/>
          </a:xfrm>
        </p:spPr>
        <p:txBody>
          <a:bodyPr>
            <a:noAutofit/>
          </a:bodyPr>
          <a:lstStyle/>
          <a:p>
            <a:r>
              <a:rPr lang="en-US" sz="3200" dirty="0"/>
              <a:t>Setting the table for the tea party for a celebration</a:t>
            </a:r>
          </a:p>
          <a:p>
            <a:r>
              <a:rPr lang="en-US" sz="3200" dirty="0"/>
              <a:t>e.g. the coronation of King Charles III</a:t>
            </a:r>
            <a:endParaRPr lang="en-GB" sz="3200" dirty="0"/>
          </a:p>
        </p:txBody>
      </p:sp>
    </p:spTree>
    <p:extLst>
      <p:ext uri="{BB962C8B-B14F-4D97-AF65-F5344CB8AC3E}">
        <p14:creationId xmlns:p14="http://schemas.microsoft.com/office/powerpoint/2010/main" val="909421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C8FBCBDD-ECA6-4B2E-998A-151AD4CA7D1A}"/>
              </a:ext>
            </a:extLst>
          </p:cNvPr>
          <p:cNvGraphicFramePr>
            <a:graphicFrameLocks noGrp="1"/>
          </p:cNvGraphicFramePr>
          <p:nvPr/>
        </p:nvGraphicFramePr>
        <p:xfrm>
          <a:off x="3306425" y="1089094"/>
          <a:ext cx="5005592" cy="4661708"/>
        </p:xfrm>
        <a:graphic>
          <a:graphicData uri="http://schemas.openxmlformats.org/drawingml/2006/table">
            <a:tbl>
              <a:tblPr firstRow="1" bandRow="1">
                <a:tableStyleId>{5C22544A-7EE6-4342-B048-85BDC9FD1C3A}</a:tableStyleId>
              </a:tblPr>
              <a:tblGrid>
                <a:gridCol w="1251398">
                  <a:extLst>
                    <a:ext uri="{9D8B030D-6E8A-4147-A177-3AD203B41FA5}">
                      <a16:colId xmlns:a16="http://schemas.microsoft.com/office/drawing/2014/main" val="3278370284"/>
                    </a:ext>
                  </a:extLst>
                </a:gridCol>
                <a:gridCol w="1251398">
                  <a:extLst>
                    <a:ext uri="{9D8B030D-6E8A-4147-A177-3AD203B41FA5}">
                      <a16:colId xmlns:a16="http://schemas.microsoft.com/office/drawing/2014/main" val="3949373707"/>
                    </a:ext>
                  </a:extLst>
                </a:gridCol>
                <a:gridCol w="1251398">
                  <a:extLst>
                    <a:ext uri="{9D8B030D-6E8A-4147-A177-3AD203B41FA5}">
                      <a16:colId xmlns:a16="http://schemas.microsoft.com/office/drawing/2014/main" val="3263869165"/>
                    </a:ext>
                  </a:extLst>
                </a:gridCol>
                <a:gridCol w="1251398">
                  <a:extLst>
                    <a:ext uri="{9D8B030D-6E8A-4147-A177-3AD203B41FA5}">
                      <a16:colId xmlns:a16="http://schemas.microsoft.com/office/drawing/2014/main" val="1971417149"/>
                    </a:ext>
                  </a:extLst>
                </a:gridCol>
              </a:tblGrid>
              <a:tr h="1165427">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9399042"/>
                  </a:ext>
                </a:extLst>
              </a:tr>
              <a:tr h="1165427">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1478062"/>
                  </a:ext>
                </a:extLst>
              </a:tr>
              <a:tr h="1165427">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0101858"/>
                  </a:ext>
                </a:extLst>
              </a:tr>
              <a:tr h="1165427">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5824750"/>
                  </a:ext>
                </a:extLst>
              </a:tr>
            </a:tbl>
          </a:graphicData>
        </a:graphic>
      </p:graphicFrame>
      <p:pic>
        <p:nvPicPr>
          <p:cNvPr id="3" name="Picture 2">
            <a:extLst>
              <a:ext uri="{FF2B5EF4-FFF2-40B4-BE49-F238E27FC236}">
                <a16:creationId xmlns:a16="http://schemas.microsoft.com/office/drawing/2014/main" id="{759ED9B9-5C2E-4336-8E4B-51148CC9FB77}"/>
              </a:ext>
            </a:extLst>
          </p:cNvPr>
          <p:cNvPicPr>
            <a:picLocks noChangeAspect="1"/>
          </p:cNvPicPr>
          <p:nvPr/>
        </p:nvPicPr>
        <p:blipFill>
          <a:blip r:embed="rId3"/>
          <a:stretch>
            <a:fillRect/>
          </a:stretch>
        </p:blipFill>
        <p:spPr>
          <a:xfrm>
            <a:off x="3488573" y="4996042"/>
            <a:ext cx="1038708" cy="638807"/>
          </a:xfrm>
          <a:prstGeom prst="rect">
            <a:avLst/>
          </a:prstGeom>
        </p:spPr>
      </p:pic>
      <p:pic>
        <p:nvPicPr>
          <p:cNvPr id="4" name="Picture 3">
            <a:extLst>
              <a:ext uri="{FF2B5EF4-FFF2-40B4-BE49-F238E27FC236}">
                <a16:creationId xmlns:a16="http://schemas.microsoft.com/office/drawing/2014/main" id="{E5022EAB-09A4-41FE-B88C-17E9B8B4A7E6}"/>
              </a:ext>
            </a:extLst>
          </p:cNvPr>
          <p:cNvPicPr>
            <a:picLocks noChangeAspect="1"/>
          </p:cNvPicPr>
          <p:nvPr/>
        </p:nvPicPr>
        <p:blipFill rotWithShape="1">
          <a:blip r:embed="rId4"/>
          <a:srcRect t="59716" b="4992"/>
          <a:stretch/>
        </p:blipFill>
        <p:spPr>
          <a:xfrm>
            <a:off x="4569308" y="5037967"/>
            <a:ext cx="1231334" cy="483524"/>
          </a:xfrm>
          <a:prstGeom prst="rect">
            <a:avLst/>
          </a:prstGeom>
        </p:spPr>
      </p:pic>
      <p:pic>
        <p:nvPicPr>
          <p:cNvPr id="5" name="Picture 4">
            <a:extLst>
              <a:ext uri="{FF2B5EF4-FFF2-40B4-BE49-F238E27FC236}">
                <a16:creationId xmlns:a16="http://schemas.microsoft.com/office/drawing/2014/main" id="{85A9F143-E996-4782-98F6-C63811D28FED}"/>
              </a:ext>
            </a:extLst>
          </p:cNvPr>
          <p:cNvPicPr>
            <a:picLocks noChangeAspect="1"/>
          </p:cNvPicPr>
          <p:nvPr/>
        </p:nvPicPr>
        <p:blipFill rotWithShape="1">
          <a:blip r:embed="rId5"/>
          <a:srcRect/>
          <a:stretch/>
        </p:blipFill>
        <p:spPr>
          <a:xfrm>
            <a:off x="6042598" y="4801090"/>
            <a:ext cx="912992" cy="720401"/>
          </a:xfrm>
          <a:prstGeom prst="rect">
            <a:avLst/>
          </a:prstGeom>
        </p:spPr>
      </p:pic>
      <p:pic>
        <p:nvPicPr>
          <p:cNvPr id="18" name="Picture 17">
            <a:extLst>
              <a:ext uri="{FF2B5EF4-FFF2-40B4-BE49-F238E27FC236}">
                <a16:creationId xmlns:a16="http://schemas.microsoft.com/office/drawing/2014/main" id="{14133DC4-3965-4ACB-8AED-4F5F5151BBDC}"/>
              </a:ext>
            </a:extLst>
          </p:cNvPr>
          <p:cNvPicPr>
            <a:picLocks noChangeAspect="1"/>
          </p:cNvPicPr>
          <p:nvPr/>
        </p:nvPicPr>
        <p:blipFill rotWithShape="1">
          <a:blip r:embed="rId5"/>
          <a:srcRect/>
          <a:stretch/>
        </p:blipFill>
        <p:spPr>
          <a:xfrm>
            <a:off x="4841362" y="3607851"/>
            <a:ext cx="912992" cy="720401"/>
          </a:xfrm>
          <a:prstGeom prst="rect">
            <a:avLst/>
          </a:prstGeom>
        </p:spPr>
      </p:pic>
      <p:pic>
        <p:nvPicPr>
          <p:cNvPr id="19" name="Picture 18">
            <a:extLst>
              <a:ext uri="{FF2B5EF4-FFF2-40B4-BE49-F238E27FC236}">
                <a16:creationId xmlns:a16="http://schemas.microsoft.com/office/drawing/2014/main" id="{6EF43BCE-A6FA-43E6-9B41-C3015C09951E}"/>
              </a:ext>
            </a:extLst>
          </p:cNvPr>
          <p:cNvPicPr>
            <a:picLocks noChangeAspect="1"/>
          </p:cNvPicPr>
          <p:nvPr/>
        </p:nvPicPr>
        <p:blipFill rotWithShape="1">
          <a:blip r:embed="rId5"/>
          <a:srcRect/>
          <a:stretch/>
        </p:blipFill>
        <p:spPr>
          <a:xfrm>
            <a:off x="3421611" y="2545966"/>
            <a:ext cx="912992" cy="720401"/>
          </a:xfrm>
          <a:prstGeom prst="rect">
            <a:avLst/>
          </a:prstGeom>
        </p:spPr>
      </p:pic>
      <p:pic>
        <p:nvPicPr>
          <p:cNvPr id="22" name="Picture 21">
            <a:extLst>
              <a:ext uri="{FF2B5EF4-FFF2-40B4-BE49-F238E27FC236}">
                <a16:creationId xmlns:a16="http://schemas.microsoft.com/office/drawing/2014/main" id="{AF9CF61C-151C-417B-ABC6-CE612DEDE520}"/>
              </a:ext>
            </a:extLst>
          </p:cNvPr>
          <p:cNvPicPr>
            <a:picLocks noChangeAspect="1"/>
          </p:cNvPicPr>
          <p:nvPr/>
        </p:nvPicPr>
        <p:blipFill>
          <a:blip r:embed="rId3"/>
          <a:stretch>
            <a:fillRect/>
          </a:stretch>
        </p:blipFill>
        <p:spPr>
          <a:xfrm>
            <a:off x="7161477" y="3695060"/>
            <a:ext cx="1038708" cy="638807"/>
          </a:xfrm>
          <a:prstGeom prst="rect">
            <a:avLst/>
          </a:prstGeom>
        </p:spPr>
      </p:pic>
      <p:pic>
        <p:nvPicPr>
          <p:cNvPr id="23" name="Picture 22">
            <a:extLst>
              <a:ext uri="{FF2B5EF4-FFF2-40B4-BE49-F238E27FC236}">
                <a16:creationId xmlns:a16="http://schemas.microsoft.com/office/drawing/2014/main" id="{D0BB4A83-CE46-4D39-BFD4-13B3844B468C}"/>
              </a:ext>
            </a:extLst>
          </p:cNvPr>
          <p:cNvPicPr>
            <a:picLocks noChangeAspect="1"/>
          </p:cNvPicPr>
          <p:nvPr/>
        </p:nvPicPr>
        <p:blipFill>
          <a:blip r:embed="rId3"/>
          <a:stretch>
            <a:fillRect/>
          </a:stretch>
        </p:blipFill>
        <p:spPr>
          <a:xfrm>
            <a:off x="6023783" y="2468325"/>
            <a:ext cx="1038708" cy="638807"/>
          </a:xfrm>
          <a:prstGeom prst="rect">
            <a:avLst/>
          </a:prstGeom>
        </p:spPr>
      </p:pic>
      <p:pic>
        <p:nvPicPr>
          <p:cNvPr id="24" name="Picture 23">
            <a:extLst>
              <a:ext uri="{FF2B5EF4-FFF2-40B4-BE49-F238E27FC236}">
                <a16:creationId xmlns:a16="http://schemas.microsoft.com/office/drawing/2014/main" id="{F32BC6E5-40E8-49F2-8B08-37B7F5808114}"/>
              </a:ext>
            </a:extLst>
          </p:cNvPr>
          <p:cNvPicPr>
            <a:picLocks noChangeAspect="1"/>
          </p:cNvPicPr>
          <p:nvPr/>
        </p:nvPicPr>
        <p:blipFill rotWithShape="1">
          <a:blip r:embed="rId4"/>
          <a:srcRect t="59716" b="4992"/>
          <a:stretch/>
        </p:blipFill>
        <p:spPr>
          <a:xfrm>
            <a:off x="7069531" y="2545966"/>
            <a:ext cx="1231334" cy="483524"/>
          </a:xfrm>
          <a:prstGeom prst="rect">
            <a:avLst/>
          </a:prstGeom>
        </p:spPr>
      </p:pic>
      <p:pic>
        <p:nvPicPr>
          <p:cNvPr id="25" name="Picture 24">
            <a:extLst>
              <a:ext uri="{FF2B5EF4-FFF2-40B4-BE49-F238E27FC236}">
                <a16:creationId xmlns:a16="http://schemas.microsoft.com/office/drawing/2014/main" id="{6CFA3FD6-79A5-482D-95D5-3FD89DC36713}"/>
              </a:ext>
            </a:extLst>
          </p:cNvPr>
          <p:cNvPicPr>
            <a:picLocks noChangeAspect="1"/>
          </p:cNvPicPr>
          <p:nvPr/>
        </p:nvPicPr>
        <p:blipFill rotWithShape="1">
          <a:blip r:embed="rId4"/>
          <a:srcRect t="59716" b="4992"/>
          <a:stretch/>
        </p:blipFill>
        <p:spPr>
          <a:xfrm>
            <a:off x="5818879" y="1408141"/>
            <a:ext cx="1231334" cy="483524"/>
          </a:xfrm>
          <a:prstGeom prst="rect">
            <a:avLst/>
          </a:prstGeom>
        </p:spPr>
      </p:pic>
      <p:pic>
        <p:nvPicPr>
          <p:cNvPr id="12" name="Picture 11">
            <a:extLst>
              <a:ext uri="{FF2B5EF4-FFF2-40B4-BE49-F238E27FC236}">
                <a16:creationId xmlns:a16="http://schemas.microsoft.com/office/drawing/2014/main" id="{23E4C5B1-D119-42B5-A3BA-EF837EB1F231}"/>
              </a:ext>
            </a:extLst>
          </p:cNvPr>
          <p:cNvPicPr>
            <a:picLocks noChangeAspect="1"/>
          </p:cNvPicPr>
          <p:nvPr/>
        </p:nvPicPr>
        <p:blipFill>
          <a:blip r:embed="rId6"/>
          <a:stretch>
            <a:fillRect/>
          </a:stretch>
        </p:blipFill>
        <p:spPr>
          <a:xfrm>
            <a:off x="7137376" y="4990388"/>
            <a:ext cx="1037690" cy="644460"/>
          </a:xfrm>
          <a:prstGeom prst="rect">
            <a:avLst/>
          </a:prstGeom>
        </p:spPr>
      </p:pic>
      <p:pic>
        <p:nvPicPr>
          <p:cNvPr id="13" name="Picture 12">
            <a:extLst>
              <a:ext uri="{FF2B5EF4-FFF2-40B4-BE49-F238E27FC236}">
                <a16:creationId xmlns:a16="http://schemas.microsoft.com/office/drawing/2014/main" id="{3DCDC221-7EAC-43A8-BB72-6EB8BD2003FA}"/>
              </a:ext>
            </a:extLst>
          </p:cNvPr>
          <p:cNvPicPr>
            <a:picLocks noChangeAspect="1"/>
          </p:cNvPicPr>
          <p:nvPr/>
        </p:nvPicPr>
        <p:blipFill>
          <a:blip r:embed="rId6"/>
          <a:stretch>
            <a:fillRect/>
          </a:stretch>
        </p:blipFill>
        <p:spPr>
          <a:xfrm>
            <a:off x="5994893" y="3683792"/>
            <a:ext cx="1037690" cy="644460"/>
          </a:xfrm>
          <a:prstGeom prst="rect">
            <a:avLst/>
          </a:prstGeom>
        </p:spPr>
      </p:pic>
      <p:pic>
        <p:nvPicPr>
          <p:cNvPr id="14" name="Picture 13">
            <a:extLst>
              <a:ext uri="{FF2B5EF4-FFF2-40B4-BE49-F238E27FC236}">
                <a16:creationId xmlns:a16="http://schemas.microsoft.com/office/drawing/2014/main" id="{45CDAE25-D208-43BD-8A89-8994ED39EC80}"/>
              </a:ext>
            </a:extLst>
          </p:cNvPr>
          <p:cNvPicPr>
            <a:picLocks noChangeAspect="1"/>
          </p:cNvPicPr>
          <p:nvPr/>
        </p:nvPicPr>
        <p:blipFill>
          <a:blip r:embed="rId6"/>
          <a:stretch>
            <a:fillRect/>
          </a:stretch>
        </p:blipFill>
        <p:spPr>
          <a:xfrm>
            <a:off x="4678949" y="2394602"/>
            <a:ext cx="1037690" cy="644460"/>
          </a:xfrm>
          <a:prstGeom prst="rect">
            <a:avLst/>
          </a:prstGeom>
        </p:spPr>
      </p:pic>
      <p:pic>
        <p:nvPicPr>
          <p:cNvPr id="15" name="Picture 14">
            <a:extLst>
              <a:ext uri="{FF2B5EF4-FFF2-40B4-BE49-F238E27FC236}">
                <a16:creationId xmlns:a16="http://schemas.microsoft.com/office/drawing/2014/main" id="{40E072F2-16EE-487B-86C7-3012C3628B9C}"/>
              </a:ext>
            </a:extLst>
          </p:cNvPr>
          <p:cNvPicPr>
            <a:picLocks noChangeAspect="1"/>
          </p:cNvPicPr>
          <p:nvPr/>
        </p:nvPicPr>
        <p:blipFill>
          <a:blip r:embed="rId6"/>
          <a:stretch>
            <a:fillRect/>
          </a:stretch>
        </p:blipFill>
        <p:spPr>
          <a:xfrm>
            <a:off x="3489592" y="1330856"/>
            <a:ext cx="1037690" cy="644460"/>
          </a:xfrm>
          <a:prstGeom prst="rect">
            <a:avLst/>
          </a:prstGeom>
        </p:spPr>
      </p:pic>
      <p:pic>
        <p:nvPicPr>
          <p:cNvPr id="20" name="Picture 19">
            <a:extLst>
              <a:ext uri="{FF2B5EF4-FFF2-40B4-BE49-F238E27FC236}">
                <a16:creationId xmlns:a16="http://schemas.microsoft.com/office/drawing/2014/main" id="{5B93776A-40CD-4478-B2DD-EE0A921DDDA6}"/>
              </a:ext>
            </a:extLst>
          </p:cNvPr>
          <p:cNvPicPr>
            <a:picLocks noChangeAspect="1"/>
          </p:cNvPicPr>
          <p:nvPr/>
        </p:nvPicPr>
        <p:blipFill rotWithShape="1">
          <a:blip r:embed="rId5"/>
          <a:srcRect/>
          <a:stretch/>
        </p:blipFill>
        <p:spPr>
          <a:xfrm>
            <a:off x="7249945" y="1289702"/>
            <a:ext cx="912992" cy="720401"/>
          </a:xfrm>
          <a:prstGeom prst="rect">
            <a:avLst/>
          </a:prstGeom>
        </p:spPr>
      </p:pic>
      <p:pic>
        <p:nvPicPr>
          <p:cNvPr id="21" name="Picture 20">
            <a:extLst>
              <a:ext uri="{FF2B5EF4-FFF2-40B4-BE49-F238E27FC236}">
                <a16:creationId xmlns:a16="http://schemas.microsoft.com/office/drawing/2014/main" id="{5D9EE804-B69E-4E09-8840-B11E83FCA4DE}"/>
              </a:ext>
            </a:extLst>
          </p:cNvPr>
          <p:cNvPicPr>
            <a:picLocks noChangeAspect="1"/>
          </p:cNvPicPr>
          <p:nvPr/>
        </p:nvPicPr>
        <p:blipFill>
          <a:blip r:embed="rId3"/>
          <a:stretch>
            <a:fillRect/>
          </a:stretch>
        </p:blipFill>
        <p:spPr>
          <a:xfrm>
            <a:off x="4625568" y="1336509"/>
            <a:ext cx="1038708" cy="638807"/>
          </a:xfrm>
          <a:prstGeom prst="rect">
            <a:avLst/>
          </a:prstGeom>
        </p:spPr>
      </p:pic>
      <p:pic>
        <p:nvPicPr>
          <p:cNvPr id="26" name="Picture 25">
            <a:extLst>
              <a:ext uri="{FF2B5EF4-FFF2-40B4-BE49-F238E27FC236}">
                <a16:creationId xmlns:a16="http://schemas.microsoft.com/office/drawing/2014/main" id="{8556FF84-F642-426D-AE2F-ACCDB45C8F46}"/>
              </a:ext>
            </a:extLst>
          </p:cNvPr>
          <p:cNvPicPr>
            <a:picLocks noChangeAspect="1"/>
          </p:cNvPicPr>
          <p:nvPr/>
        </p:nvPicPr>
        <p:blipFill rotWithShape="1">
          <a:blip r:embed="rId4"/>
          <a:srcRect t="59716" b="4992"/>
          <a:stretch/>
        </p:blipFill>
        <p:spPr>
          <a:xfrm>
            <a:off x="3315931" y="3772702"/>
            <a:ext cx="1231334" cy="483524"/>
          </a:xfrm>
          <a:prstGeom prst="rect">
            <a:avLst/>
          </a:prstGeom>
        </p:spPr>
      </p:pic>
      <p:sp>
        <p:nvSpPr>
          <p:cNvPr id="6" name="TextBox 5">
            <a:extLst>
              <a:ext uri="{FF2B5EF4-FFF2-40B4-BE49-F238E27FC236}">
                <a16:creationId xmlns:a16="http://schemas.microsoft.com/office/drawing/2014/main" id="{E70F3D82-B356-475E-B6C0-3F1FA9D72D63}"/>
              </a:ext>
            </a:extLst>
          </p:cNvPr>
          <p:cNvSpPr txBox="1"/>
          <p:nvPr/>
        </p:nvSpPr>
        <p:spPr>
          <a:xfrm>
            <a:off x="308595" y="3347053"/>
            <a:ext cx="2709506" cy="300082"/>
          </a:xfrm>
          <a:prstGeom prst="rect">
            <a:avLst/>
          </a:prstGeom>
          <a:noFill/>
        </p:spPr>
        <p:txBody>
          <a:bodyPr wrap="square" rtlCol="0">
            <a:spAutoFit/>
          </a:bodyPr>
          <a:lstStyle>
            <a:defPPr>
              <a:defRPr lang="en-US"/>
            </a:defPPr>
            <a:lvl1pPr>
              <a:defRPr sz="1600">
                <a:latin typeface="Arial" panose="020B0604020202020204" pitchFamily="34" charset="0"/>
                <a:cs typeface="Arial" panose="020B0604020202020204" pitchFamily="34" charset="0"/>
              </a:defRPr>
            </a:lvl1pPr>
          </a:lstStyle>
          <a:p>
            <a:r>
              <a:rPr lang="en-US" dirty="0"/>
              <a:t>What shapes can you see this time?</a:t>
            </a:r>
            <a:endParaRPr lang="en-GB" dirty="0"/>
          </a:p>
        </p:txBody>
      </p:sp>
      <p:sp>
        <p:nvSpPr>
          <p:cNvPr id="8" name="Isosceles Triangle 7">
            <a:extLst>
              <a:ext uri="{FF2B5EF4-FFF2-40B4-BE49-F238E27FC236}">
                <a16:creationId xmlns:a16="http://schemas.microsoft.com/office/drawing/2014/main" id="{9ADC94A1-6458-4ACC-A031-77F1D5A6E9D7}"/>
              </a:ext>
            </a:extLst>
          </p:cNvPr>
          <p:cNvSpPr/>
          <p:nvPr/>
        </p:nvSpPr>
        <p:spPr>
          <a:xfrm rot="2635673">
            <a:off x="4621177" y="937824"/>
            <a:ext cx="3756815" cy="3723407"/>
          </a:xfrm>
          <a:prstGeom prst="triangl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7" name="Isosceles Triangle 26">
            <a:extLst>
              <a:ext uri="{FF2B5EF4-FFF2-40B4-BE49-F238E27FC236}">
                <a16:creationId xmlns:a16="http://schemas.microsoft.com/office/drawing/2014/main" id="{ABCFE518-C82F-490F-A61A-59FCD1E70E0B}"/>
              </a:ext>
            </a:extLst>
          </p:cNvPr>
          <p:cNvSpPr/>
          <p:nvPr/>
        </p:nvSpPr>
        <p:spPr>
          <a:xfrm rot="13470507">
            <a:off x="3223633" y="2178490"/>
            <a:ext cx="3756815" cy="3723407"/>
          </a:xfrm>
          <a:prstGeom prst="triangl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9" name="Rectangle 8">
            <a:extLst>
              <a:ext uri="{FF2B5EF4-FFF2-40B4-BE49-F238E27FC236}">
                <a16:creationId xmlns:a16="http://schemas.microsoft.com/office/drawing/2014/main" id="{55742215-9AB8-4413-A50D-0DFD25C55483}"/>
              </a:ext>
            </a:extLst>
          </p:cNvPr>
          <p:cNvSpPr/>
          <p:nvPr/>
        </p:nvSpPr>
        <p:spPr>
          <a:xfrm rot="3016543">
            <a:off x="4741348" y="1663827"/>
            <a:ext cx="2063341" cy="3643706"/>
          </a:xfrm>
          <a:prstGeom prst="rect">
            <a:avLst/>
          </a:prstGeom>
          <a:noFill/>
          <a:ln w="28575">
            <a:solidFill>
              <a:srgbClr val="C124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cxnSp>
        <p:nvCxnSpPr>
          <p:cNvPr id="11" name="Straight Connector 10">
            <a:extLst>
              <a:ext uri="{FF2B5EF4-FFF2-40B4-BE49-F238E27FC236}">
                <a16:creationId xmlns:a16="http://schemas.microsoft.com/office/drawing/2014/main" id="{0EFEAAFD-992E-42B0-B06E-0617E93C4C05}"/>
              </a:ext>
            </a:extLst>
          </p:cNvPr>
          <p:cNvCxnSpPr>
            <a:cxnSpLocks/>
          </p:cNvCxnSpPr>
          <p:nvPr/>
        </p:nvCxnSpPr>
        <p:spPr>
          <a:xfrm>
            <a:off x="3216499" y="1011797"/>
            <a:ext cx="5196626" cy="4839236"/>
          </a:xfrm>
          <a:prstGeom prst="line">
            <a:avLst/>
          </a:prstGeom>
          <a:ln w="28575">
            <a:solidFill>
              <a:srgbClr val="8DCB6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9888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fade">
                                      <p:cBhvr>
                                        <p:cTn id="13" dur="500"/>
                                        <p:tgtEl>
                                          <p:spTgt spid="2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7"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B157A-3CFA-40BD-8D39-D049D6F687E1}"/>
              </a:ext>
            </a:extLst>
          </p:cNvPr>
          <p:cNvSpPr>
            <a:spLocks noGrp="1"/>
          </p:cNvSpPr>
          <p:nvPr>
            <p:ph type="title"/>
          </p:nvPr>
        </p:nvSpPr>
        <p:spPr>
          <a:xfrm>
            <a:off x="921996" y="974649"/>
            <a:ext cx="7300008" cy="739975"/>
          </a:xfrm>
        </p:spPr>
        <p:txBody>
          <a:bodyPr>
            <a:normAutofit/>
          </a:bodyPr>
          <a:lstStyle/>
          <a:p>
            <a:r>
              <a:rPr lang="en-US" sz="4000" dirty="0"/>
              <a:t>Why are we having tea with Euler?</a:t>
            </a:r>
            <a:endParaRPr lang="en-GB" sz="4000"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2EC1557-C0BA-4AC1-B1D4-2B6A2183614D}"/>
                  </a:ext>
                </a:extLst>
              </p:cNvPr>
              <p:cNvSpPr>
                <a:spLocks noGrp="1"/>
              </p:cNvSpPr>
              <p:nvPr>
                <p:ph idx="1"/>
              </p:nvPr>
            </p:nvSpPr>
            <p:spPr>
              <a:xfrm>
                <a:off x="212517" y="3782555"/>
                <a:ext cx="2378304" cy="824700"/>
              </a:xfrm>
            </p:spPr>
            <p:txBody>
              <a:bodyPr>
                <a:noAutofit/>
              </a:bodyPr>
              <a:lstStyle/>
              <a:p>
                <a:pPr marL="0" indent="0" algn="ctr">
                  <a:buNone/>
                </a:pPr>
                <a14:m>
                  <m:oMath xmlns:m="http://schemas.openxmlformats.org/officeDocument/2006/math">
                    <m:r>
                      <a:rPr lang="en-GB" sz="2400" b="0" i="1" smtClean="0">
                        <a:latin typeface="Cambria Math" panose="02040503050406030204" pitchFamily="18" charset="0"/>
                        <a:ea typeface="Cambria Math" panose="02040503050406030204" pitchFamily="18" charset="0"/>
                      </a:rPr>
                      <m:t>𝜋</m:t>
                    </m:r>
                  </m:oMath>
                </a14:m>
                <a:r>
                  <a:rPr lang="en-US" sz="2400" dirty="0"/>
                  <a:t> (pi*)</a:t>
                </a:r>
              </a:p>
              <a:p>
                <a:pPr marL="0" indent="0" algn="ctr">
                  <a:buNone/>
                </a:pPr>
                <a:r>
                  <a:rPr lang="en-US" sz="1400" i="1" dirty="0"/>
                  <a:t>* Also good at teatime!</a:t>
                </a:r>
              </a:p>
            </p:txBody>
          </p:sp>
        </mc:Choice>
        <mc:Fallback xmlns="">
          <p:sp>
            <p:nvSpPr>
              <p:cNvPr id="3" name="Content Placeholder 2">
                <a:extLst>
                  <a:ext uri="{FF2B5EF4-FFF2-40B4-BE49-F238E27FC236}">
                    <a16:creationId xmlns:a16="http://schemas.microsoft.com/office/drawing/2014/main" id="{72EC1557-C0BA-4AC1-B1D4-2B6A2183614D}"/>
                  </a:ext>
                </a:extLst>
              </p:cNvPr>
              <p:cNvSpPr>
                <a:spLocks noGrp="1" noRot="1" noChangeAspect="1" noMove="1" noResize="1" noEditPoints="1" noAdjustHandles="1" noChangeArrowheads="1" noChangeShapeType="1" noTextEdit="1"/>
              </p:cNvSpPr>
              <p:nvPr>
                <p:ph idx="1"/>
              </p:nvPr>
            </p:nvSpPr>
            <p:spPr>
              <a:xfrm>
                <a:off x="212517" y="3782555"/>
                <a:ext cx="2378304" cy="824700"/>
              </a:xfrm>
              <a:blipFill>
                <a:blip r:embed="rId3"/>
                <a:stretch>
                  <a:fillRect t="-10294"/>
                </a:stretch>
              </a:blipFill>
            </p:spPr>
            <p:txBody>
              <a:bodyPr/>
              <a:lstStyle/>
              <a:p>
                <a:r>
                  <a:rPr lang="en-GB">
                    <a:noFill/>
                  </a:rPr>
                  <a:t> </a:t>
                </a:r>
              </a:p>
            </p:txBody>
          </p:sp>
        </mc:Fallback>
      </mc:AlternateContent>
      <p:pic>
        <p:nvPicPr>
          <p:cNvPr id="2050" name="Picture 2" descr="leonhard euler">
            <a:extLst>
              <a:ext uri="{FF2B5EF4-FFF2-40B4-BE49-F238E27FC236}">
                <a16:creationId xmlns:a16="http://schemas.microsoft.com/office/drawing/2014/main" id="{4A3406A8-45E6-47C7-A3B0-D070D35F2D7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0345" y="2315963"/>
            <a:ext cx="2933187" cy="293318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700EADCA-E8E6-49AB-A2D2-D1E4783327DD}"/>
              </a:ext>
            </a:extLst>
          </p:cNvPr>
          <p:cNvPicPr>
            <a:picLocks noChangeAspect="1"/>
          </p:cNvPicPr>
          <p:nvPr/>
        </p:nvPicPr>
        <p:blipFill>
          <a:blip r:embed="rId5"/>
          <a:stretch>
            <a:fillRect/>
          </a:stretch>
        </p:blipFill>
        <p:spPr>
          <a:xfrm>
            <a:off x="6283920" y="2948588"/>
            <a:ext cx="2231430" cy="2300562"/>
          </a:xfrm>
          <a:prstGeom prst="rect">
            <a:avLst/>
          </a:prstGeom>
        </p:spPr>
      </p:pic>
      <p:cxnSp>
        <p:nvCxnSpPr>
          <p:cNvPr id="8" name="Straight Arrow Connector 7">
            <a:extLst>
              <a:ext uri="{FF2B5EF4-FFF2-40B4-BE49-F238E27FC236}">
                <a16:creationId xmlns:a16="http://schemas.microsoft.com/office/drawing/2014/main" id="{5A24423C-11D2-4047-8E36-2336ED0F3CC3}"/>
              </a:ext>
            </a:extLst>
          </p:cNvPr>
          <p:cNvCxnSpPr>
            <a:cxnSpLocks/>
            <a:stCxn id="12" idx="2"/>
          </p:cNvCxnSpPr>
          <p:nvPr/>
        </p:nvCxnSpPr>
        <p:spPr>
          <a:xfrm>
            <a:off x="7429958" y="2632274"/>
            <a:ext cx="278781" cy="156263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F06587BF-9A51-45BA-A3D3-12A68B25F132}"/>
              </a:ext>
            </a:extLst>
          </p:cNvPr>
          <p:cNvSpPr txBox="1"/>
          <p:nvPr/>
        </p:nvSpPr>
        <p:spPr>
          <a:xfrm>
            <a:off x="5963364" y="2262942"/>
            <a:ext cx="2933187" cy="369332"/>
          </a:xfrm>
          <a:prstGeom prst="rect">
            <a:avLst/>
          </a:prstGeom>
          <a:noFill/>
        </p:spPr>
        <p:txBody>
          <a:bodyPr wrap="square">
            <a:spAutoFit/>
          </a:bodyPr>
          <a:lstStyle/>
          <a:p>
            <a:pPr algn="ctr"/>
            <a:r>
              <a:rPr lang="en-US" dirty="0"/>
              <a:t>Born in Switzerland in 1707</a:t>
            </a:r>
          </a:p>
        </p:txBody>
      </p:sp>
      <p:sp>
        <p:nvSpPr>
          <p:cNvPr id="14" name="TextBox 13">
            <a:extLst>
              <a:ext uri="{FF2B5EF4-FFF2-40B4-BE49-F238E27FC236}">
                <a16:creationId xmlns:a16="http://schemas.microsoft.com/office/drawing/2014/main" id="{4AF47870-D05E-457A-A1F6-013C1CD3FD99}"/>
              </a:ext>
            </a:extLst>
          </p:cNvPr>
          <p:cNvSpPr txBox="1"/>
          <p:nvPr/>
        </p:nvSpPr>
        <p:spPr>
          <a:xfrm>
            <a:off x="212517" y="2315963"/>
            <a:ext cx="2378304" cy="1200329"/>
          </a:xfrm>
          <a:prstGeom prst="rect">
            <a:avLst/>
          </a:prstGeom>
          <a:noFill/>
        </p:spPr>
        <p:txBody>
          <a:bodyPr wrap="square">
            <a:spAutoFit/>
          </a:bodyPr>
          <a:lstStyle/>
          <a:p>
            <a:pPr algn="ctr"/>
            <a:r>
              <a:rPr lang="en-US" dirty="0"/>
              <a:t>Mathematician, physicist, astronomer, geographer, logician and engineer</a:t>
            </a:r>
          </a:p>
        </p:txBody>
      </p:sp>
      <p:sp>
        <p:nvSpPr>
          <p:cNvPr id="16" name="TextBox 15">
            <a:extLst>
              <a:ext uri="{FF2B5EF4-FFF2-40B4-BE49-F238E27FC236}">
                <a16:creationId xmlns:a16="http://schemas.microsoft.com/office/drawing/2014/main" id="{22EF550A-37BE-4D25-A2CA-C612C1D370DE}"/>
              </a:ext>
            </a:extLst>
          </p:cNvPr>
          <p:cNvSpPr txBox="1"/>
          <p:nvPr/>
        </p:nvSpPr>
        <p:spPr>
          <a:xfrm>
            <a:off x="212517" y="4956562"/>
            <a:ext cx="2378304" cy="369332"/>
          </a:xfrm>
          <a:prstGeom prst="rect">
            <a:avLst/>
          </a:prstGeom>
          <a:noFill/>
        </p:spPr>
        <p:txBody>
          <a:bodyPr wrap="square">
            <a:spAutoFit/>
          </a:bodyPr>
          <a:lstStyle/>
          <a:p>
            <a:pPr algn="ctr"/>
            <a:r>
              <a:rPr lang="en-US" dirty="0"/>
              <a:t>The Officer Problem</a:t>
            </a:r>
          </a:p>
        </p:txBody>
      </p:sp>
    </p:spTree>
    <p:extLst>
      <p:ext uri="{BB962C8B-B14F-4D97-AF65-F5344CB8AC3E}">
        <p14:creationId xmlns:p14="http://schemas.microsoft.com/office/powerpoint/2010/main" val="2015571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10"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500"/>
                                        <p:tgtEl>
                                          <p:spTgt spid="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0"/>
      <p:bldP spid="14"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Table 2">
            <a:extLst>
              <a:ext uri="{FF2B5EF4-FFF2-40B4-BE49-F238E27FC236}">
                <a16:creationId xmlns:a16="http://schemas.microsoft.com/office/drawing/2014/main" id="{662E8E21-9D1C-4F80-B23D-91E018884D41}"/>
              </a:ext>
            </a:extLst>
          </p:cNvPr>
          <p:cNvGraphicFramePr>
            <a:graphicFrameLocks noGrp="1"/>
          </p:cNvGraphicFramePr>
          <p:nvPr/>
        </p:nvGraphicFramePr>
        <p:xfrm>
          <a:off x="4781137" y="1474265"/>
          <a:ext cx="3943080" cy="3909471"/>
        </p:xfrm>
        <a:graphic>
          <a:graphicData uri="http://schemas.openxmlformats.org/drawingml/2006/table">
            <a:tbl>
              <a:tblPr firstRow="1" bandRow="1">
                <a:tableStyleId>{5C22544A-7EE6-4342-B048-85BDC9FD1C3A}</a:tableStyleId>
              </a:tblPr>
              <a:tblGrid>
                <a:gridCol w="1314360">
                  <a:extLst>
                    <a:ext uri="{9D8B030D-6E8A-4147-A177-3AD203B41FA5}">
                      <a16:colId xmlns:a16="http://schemas.microsoft.com/office/drawing/2014/main" val="3278370284"/>
                    </a:ext>
                  </a:extLst>
                </a:gridCol>
                <a:gridCol w="1314360">
                  <a:extLst>
                    <a:ext uri="{9D8B030D-6E8A-4147-A177-3AD203B41FA5}">
                      <a16:colId xmlns:a16="http://schemas.microsoft.com/office/drawing/2014/main" val="3263869165"/>
                    </a:ext>
                  </a:extLst>
                </a:gridCol>
                <a:gridCol w="1314360">
                  <a:extLst>
                    <a:ext uri="{9D8B030D-6E8A-4147-A177-3AD203B41FA5}">
                      <a16:colId xmlns:a16="http://schemas.microsoft.com/office/drawing/2014/main" val="1971417149"/>
                    </a:ext>
                  </a:extLst>
                </a:gridCol>
              </a:tblGrid>
              <a:tr h="1303157">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9399042"/>
                  </a:ext>
                </a:extLst>
              </a:tr>
              <a:tr h="1303157">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1478062"/>
                  </a:ext>
                </a:extLst>
              </a:tr>
              <a:tr h="1303157">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5824750"/>
                  </a:ext>
                </a:extLst>
              </a:tr>
            </a:tbl>
          </a:graphicData>
        </a:graphic>
      </p:graphicFrame>
      <p:pic>
        <p:nvPicPr>
          <p:cNvPr id="3" name="Picture 2">
            <a:extLst>
              <a:ext uri="{FF2B5EF4-FFF2-40B4-BE49-F238E27FC236}">
                <a16:creationId xmlns:a16="http://schemas.microsoft.com/office/drawing/2014/main" id="{759ED9B9-5C2E-4336-8E4B-51148CC9FB77}"/>
              </a:ext>
            </a:extLst>
          </p:cNvPr>
          <p:cNvPicPr>
            <a:picLocks noChangeAspect="1"/>
          </p:cNvPicPr>
          <p:nvPr/>
        </p:nvPicPr>
        <p:blipFill>
          <a:blip r:embed="rId3"/>
          <a:stretch>
            <a:fillRect/>
          </a:stretch>
        </p:blipFill>
        <p:spPr>
          <a:xfrm>
            <a:off x="1781605" y="1961084"/>
            <a:ext cx="809377" cy="497768"/>
          </a:xfrm>
          <a:prstGeom prst="rect">
            <a:avLst/>
          </a:prstGeom>
        </p:spPr>
      </p:pic>
      <p:pic>
        <p:nvPicPr>
          <p:cNvPr id="4" name="Picture 3">
            <a:extLst>
              <a:ext uri="{FF2B5EF4-FFF2-40B4-BE49-F238E27FC236}">
                <a16:creationId xmlns:a16="http://schemas.microsoft.com/office/drawing/2014/main" id="{E5022EAB-09A4-41FE-B88C-17E9B8B4A7E6}"/>
              </a:ext>
            </a:extLst>
          </p:cNvPr>
          <p:cNvPicPr>
            <a:picLocks noChangeAspect="1"/>
          </p:cNvPicPr>
          <p:nvPr/>
        </p:nvPicPr>
        <p:blipFill rotWithShape="1">
          <a:blip r:embed="rId4"/>
          <a:srcRect t="59716" b="4992"/>
          <a:stretch/>
        </p:blipFill>
        <p:spPr>
          <a:xfrm>
            <a:off x="442770" y="2080983"/>
            <a:ext cx="959474" cy="376769"/>
          </a:xfrm>
          <a:prstGeom prst="rect">
            <a:avLst/>
          </a:prstGeom>
        </p:spPr>
      </p:pic>
      <p:pic>
        <p:nvPicPr>
          <p:cNvPr id="5" name="Picture 4">
            <a:extLst>
              <a:ext uri="{FF2B5EF4-FFF2-40B4-BE49-F238E27FC236}">
                <a16:creationId xmlns:a16="http://schemas.microsoft.com/office/drawing/2014/main" id="{85A9F143-E996-4782-98F6-C63811D28FED}"/>
              </a:ext>
            </a:extLst>
          </p:cNvPr>
          <p:cNvPicPr>
            <a:picLocks noChangeAspect="1"/>
          </p:cNvPicPr>
          <p:nvPr/>
        </p:nvPicPr>
        <p:blipFill rotWithShape="1">
          <a:blip r:embed="rId5"/>
          <a:srcRect/>
          <a:stretch/>
        </p:blipFill>
        <p:spPr>
          <a:xfrm>
            <a:off x="3057675" y="1961085"/>
            <a:ext cx="711417" cy="561347"/>
          </a:xfrm>
          <a:prstGeom prst="rect">
            <a:avLst/>
          </a:prstGeom>
        </p:spPr>
      </p:pic>
      <p:sp>
        <p:nvSpPr>
          <p:cNvPr id="6" name="Oval 5">
            <a:extLst>
              <a:ext uri="{FF2B5EF4-FFF2-40B4-BE49-F238E27FC236}">
                <a16:creationId xmlns:a16="http://schemas.microsoft.com/office/drawing/2014/main" id="{182CC692-EB13-42DB-A644-D04E398D1B0A}"/>
              </a:ext>
            </a:extLst>
          </p:cNvPr>
          <p:cNvSpPr/>
          <p:nvPr/>
        </p:nvSpPr>
        <p:spPr>
          <a:xfrm>
            <a:off x="2887000" y="2852544"/>
            <a:ext cx="1141508" cy="443687"/>
          </a:xfrm>
          <a:prstGeom prst="ellipse">
            <a:avLst/>
          </a:prstGeom>
          <a:solidFill>
            <a:srgbClr val="42BB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7" name="Oval 6">
            <a:extLst>
              <a:ext uri="{FF2B5EF4-FFF2-40B4-BE49-F238E27FC236}">
                <a16:creationId xmlns:a16="http://schemas.microsoft.com/office/drawing/2014/main" id="{6F2D209D-657F-48D1-95FA-21C93E65DD1C}"/>
              </a:ext>
            </a:extLst>
          </p:cNvPr>
          <p:cNvSpPr/>
          <p:nvPr/>
        </p:nvSpPr>
        <p:spPr>
          <a:xfrm>
            <a:off x="328766" y="2852544"/>
            <a:ext cx="1141508" cy="443687"/>
          </a:xfrm>
          <a:prstGeom prst="ellipse">
            <a:avLst/>
          </a:prstGeom>
          <a:solidFill>
            <a:srgbClr val="C1242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8" name="Oval 7">
            <a:extLst>
              <a:ext uri="{FF2B5EF4-FFF2-40B4-BE49-F238E27FC236}">
                <a16:creationId xmlns:a16="http://schemas.microsoft.com/office/drawing/2014/main" id="{83E9D315-33E9-455E-AEF6-D545A941AD84}"/>
              </a:ext>
            </a:extLst>
          </p:cNvPr>
          <p:cNvSpPr/>
          <p:nvPr/>
        </p:nvSpPr>
        <p:spPr>
          <a:xfrm>
            <a:off x="1615539" y="2852544"/>
            <a:ext cx="1141508" cy="443687"/>
          </a:xfrm>
          <a:prstGeom prst="ellipse">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nvGrpSpPr>
          <p:cNvPr id="9" name="Group 8">
            <a:extLst>
              <a:ext uri="{FF2B5EF4-FFF2-40B4-BE49-F238E27FC236}">
                <a16:creationId xmlns:a16="http://schemas.microsoft.com/office/drawing/2014/main" id="{097AF865-FFAE-4A50-B625-C077E76B2DD3}"/>
              </a:ext>
            </a:extLst>
          </p:cNvPr>
          <p:cNvGrpSpPr/>
          <p:nvPr/>
        </p:nvGrpSpPr>
        <p:grpSpPr>
          <a:xfrm>
            <a:off x="394972" y="2633409"/>
            <a:ext cx="959474" cy="167173"/>
            <a:chOff x="2044058" y="3434107"/>
            <a:chExt cx="1890990" cy="453444"/>
          </a:xfrm>
        </p:grpSpPr>
        <p:sp>
          <p:nvSpPr>
            <p:cNvPr id="10" name="Oval 9">
              <a:extLst>
                <a:ext uri="{FF2B5EF4-FFF2-40B4-BE49-F238E27FC236}">
                  <a16:creationId xmlns:a16="http://schemas.microsoft.com/office/drawing/2014/main" id="{C705795A-6579-4339-B3A5-461710DD889A}"/>
                </a:ext>
              </a:extLst>
            </p:cNvPr>
            <p:cNvSpPr/>
            <p:nvPr/>
          </p:nvSpPr>
          <p:spPr>
            <a:xfrm>
              <a:off x="2044058" y="3434107"/>
              <a:ext cx="1890990" cy="453444"/>
            </a:xfrm>
            <a:prstGeom prst="ellipse">
              <a:avLst/>
            </a:prstGeom>
            <a:solidFill>
              <a:srgbClr val="C1242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1" name="Oval 10">
              <a:extLst>
                <a:ext uri="{FF2B5EF4-FFF2-40B4-BE49-F238E27FC236}">
                  <a16:creationId xmlns:a16="http://schemas.microsoft.com/office/drawing/2014/main" id="{C12E5A0F-3443-4A0F-AD28-5F22CBE9C175}"/>
                </a:ext>
              </a:extLst>
            </p:cNvPr>
            <p:cNvSpPr/>
            <p:nvPr/>
          </p:nvSpPr>
          <p:spPr>
            <a:xfrm>
              <a:off x="2608790" y="3539101"/>
              <a:ext cx="761526" cy="243455"/>
            </a:xfrm>
            <a:prstGeom prst="ellipse">
              <a:avLst/>
            </a:prstGeom>
            <a:solidFill>
              <a:srgbClr val="C1242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grpSp>
        <p:nvGrpSpPr>
          <p:cNvPr id="12" name="Group 11">
            <a:extLst>
              <a:ext uri="{FF2B5EF4-FFF2-40B4-BE49-F238E27FC236}">
                <a16:creationId xmlns:a16="http://schemas.microsoft.com/office/drawing/2014/main" id="{F1768146-7E2C-42FA-8A64-4C98599C31CA}"/>
              </a:ext>
            </a:extLst>
          </p:cNvPr>
          <p:cNvGrpSpPr/>
          <p:nvPr/>
        </p:nvGrpSpPr>
        <p:grpSpPr>
          <a:xfrm>
            <a:off x="1640986" y="2549823"/>
            <a:ext cx="959474" cy="167173"/>
            <a:chOff x="4846163" y="3434107"/>
            <a:chExt cx="1890990" cy="453444"/>
          </a:xfrm>
        </p:grpSpPr>
        <p:sp>
          <p:nvSpPr>
            <p:cNvPr id="13" name="Oval 12">
              <a:extLst>
                <a:ext uri="{FF2B5EF4-FFF2-40B4-BE49-F238E27FC236}">
                  <a16:creationId xmlns:a16="http://schemas.microsoft.com/office/drawing/2014/main" id="{E2380D53-BABD-487C-AC29-F8C8664255EF}"/>
                </a:ext>
              </a:extLst>
            </p:cNvPr>
            <p:cNvSpPr/>
            <p:nvPr/>
          </p:nvSpPr>
          <p:spPr>
            <a:xfrm>
              <a:off x="4846163" y="3434107"/>
              <a:ext cx="1890990" cy="453444"/>
            </a:xfrm>
            <a:prstGeom prst="ellipse">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4" name="Oval 13">
              <a:extLst>
                <a:ext uri="{FF2B5EF4-FFF2-40B4-BE49-F238E27FC236}">
                  <a16:creationId xmlns:a16="http://schemas.microsoft.com/office/drawing/2014/main" id="{88BB154A-A2ED-486B-B209-ED6BB2C9AF0D}"/>
                </a:ext>
              </a:extLst>
            </p:cNvPr>
            <p:cNvSpPr/>
            <p:nvPr/>
          </p:nvSpPr>
          <p:spPr>
            <a:xfrm>
              <a:off x="5410895" y="3539100"/>
              <a:ext cx="761526" cy="243455"/>
            </a:xfrm>
            <a:prstGeom prst="ellipse">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grpSp>
        <p:nvGrpSpPr>
          <p:cNvPr id="15" name="Group 14">
            <a:extLst>
              <a:ext uri="{FF2B5EF4-FFF2-40B4-BE49-F238E27FC236}">
                <a16:creationId xmlns:a16="http://schemas.microsoft.com/office/drawing/2014/main" id="{95232FD6-985F-4912-8E6E-395A96B95E15}"/>
              </a:ext>
            </a:extLst>
          </p:cNvPr>
          <p:cNvGrpSpPr/>
          <p:nvPr/>
        </p:nvGrpSpPr>
        <p:grpSpPr>
          <a:xfrm>
            <a:off x="2887000" y="2573198"/>
            <a:ext cx="959474" cy="167173"/>
            <a:chOff x="7557738" y="3451209"/>
            <a:chExt cx="1890990" cy="453444"/>
          </a:xfrm>
        </p:grpSpPr>
        <p:sp>
          <p:nvSpPr>
            <p:cNvPr id="16" name="Oval 15">
              <a:extLst>
                <a:ext uri="{FF2B5EF4-FFF2-40B4-BE49-F238E27FC236}">
                  <a16:creationId xmlns:a16="http://schemas.microsoft.com/office/drawing/2014/main" id="{D918B5F4-FFE3-4CE3-A6CD-9C50E5988E40}"/>
                </a:ext>
              </a:extLst>
            </p:cNvPr>
            <p:cNvSpPr/>
            <p:nvPr/>
          </p:nvSpPr>
          <p:spPr>
            <a:xfrm>
              <a:off x="7557738" y="3451209"/>
              <a:ext cx="1890990" cy="453444"/>
            </a:xfrm>
            <a:prstGeom prst="ellipse">
              <a:avLst/>
            </a:prstGeom>
            <a:solidFill>
              <a:srgbClr val="42BB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7" name="Oval 16">
              <a:extLst>
                <a:ext uri="{FF2B5EF4-FFF2-40B4-BE49-F238E27FC236}">
                  <a16:creationId xmlns:a16="http://schemas.microsoft.com/office/drawing/2014/main" id="{9C984066-812C-45D4-99D9-A083DBD6DCB3}"/>
                </a:ext>
              </a:extLst>
            </p:cNvPr>
            <p:cNvSpPr/>
            <p:nvPr/>
          </p:nvSpPr>
          <p:spPr>
            <a:xfrm>
              <a:off x="8122470" y="3539100"/>
              <a:ext cx="761526" cy="243455"/>
            </a:xfrm>
            <a:prstGeom prst="ellipse">
              <a:avLst/>
            </a:prstGeom>
            <a:solidFill>
              <a:srgbClr val="42BB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sp>
        <p:nvSpPr>
          <p:cNvPr id="21" name="TextBox 20">
            <a:extLst>
              <a:ext uri="{FF2B5EF4-FFF2-40B4-BE49-F238E27FC236}">
                <a16:creationId xmlns:a16="http://schemas.microsoft.com/office/drawing/2014/main" id="{A5499621-562D-4808-961C-A01F1B2DC546}"/>
              </a:ext>
            </a:extLst>
          </p:cNvPr>
          <p:cNvSpPr txBox="1"/>
          <p:nvPr/>
        </p:nvSpPr>
        <p:spPr>
          <a:xfrm>
            <a:off x="207527" y="4006230"/>
            <a:ext cx="4573610" cy="507831"/>
          </a:xfrm>
          <a:prstGeom prst="rect">
            <a:avLst/>
          </a:prstGeom>
          <a:noFill/>
        </p:spPr>
        <p:txBody>
          <a:bodyPr wrap="square">
            <a:spAutoFit/>
          </a:bodyPr>
          <a:lstStyle/>
          <a:p>
            <a:r>
              <a:rPr lang="en-US" sz="1350" dirty="0"/>
              <a:t>This time there has to be one of each </a:t>
            </a:r>
            <a:r>
              <a:rPr lang="en-US" sz="1350" dirty="0" err="1"/>
              <a:t>colour</a:t>
            </a:r>
            <a:r>
              <a:rPr lang="en-US" sz="1350" dirty="0"/>
              <a:t> and one of each item in every row and column</a:t>
            </a:r>
            <a:endParaRPr lang="en-GB" sz="1350" dirty="0"/>
          </a:p>
        </p:txBody>
      </p:sp>
    </p:spTree>
    <p:extLst>
      <p:ext uri="{BB962C8B-B14F-4D97-AF65-F5344CB8AC3E}">
        <p14:creationId xmlns:p14="http://schemas.microsoft.com/office/powerpoint/2010/main" val="3006741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34">
            <a:extLst>
              <a:ext uri="{FF2B5EF4-FFF2-40B4-BE49-F238E27FC236}">
                <a16:creationId xmlns:a16="http://schemas.microsoft.com/office/drawing/2014/main" id="{6CCFC58F-4609-4709-86C6-3916F46940EA}"/>
              </a:ext>
            </a:extLst>
          </p:cNvPr>
          <p:cNvPicPr>
            <a:picLocks noChangeAspect="1"/>
          </p:cNvPicPr>
          <p:nvPr/>
        </p:nvPicPr>
        <p:blipFill>
          <a:blip r:embed="rId3"/>
          <a:stretch>
            <a:fillRect/>
          </a:stretch>
        </p:blipFill>
        <p:spPr>
          <a:xfrm>
            <a:off x="4984013" y="1809663"/>
            <a:ext cx="3022228" cy="2986505"/>
          </a:xfrm>
          <a:prstGeom prst="rect">
            <a:avLst/>
          </a:prstGeom>
        </p:spPr>
      </p:pic>
      <p:sp>
        <p:nvSpPr>
          <p:cNvPr id="38" name="TextBox 37">
            <a:extLst>
              <a:ext uri="{FF2B5EF4-FFF2-40B4-BE49-F238E27FC236}">
                <a16:creationId xmlns:a16="http://schemas.microsoft.com/office/drawing/2014/main" id="{316E9BDF-5F29-44E3-B4AA-7DA966ED9127}"/>
              </a:ext>
            </a:extLst>
          </p:cNvPr>
          <p:cNvSpPr txBox="1"/>
          <p:nvPr/>
        </p:nvSpPr>
        <p:spPr>
          <a:xfrm>
            <a:off x="1935186" y="5111930"/>
            <a:ext cx="6097653" cy="584775"/>
          </a:xfrm>
          <a:prstGeom prst="rect">
            <a:avLst/>
          </a:prstGeom>
          <a:noFill/>
        </p:spPr>
        <p:txBody>
          <a:bodyPr wrap="square" rtlCol="0">
            <a:spAutoFit/>
          </a:bodyPr>
          <a:lstStyle>
            <a:defPPr>
              <a:defRPr lang="en-US"/>
            </a:defPPr>
            <a:lvl1pPr>
              <a:defRPr sz="1600">
                <a:latin typeface="Arial" panose="020B0604020202020204" pitchFamily="34" charset="0"/>
                <a:cs typeface="Arial" panose="020B0604020202020204" pitchFamily="34" charset="0"/>
              </a:defRPr>
            </a:lvl1pPr>
          </a:lstStyle>
          <a:p>
            <a:r>
              <a:rPr lang="en-US" dirty="0"/>
              <a:t>What is the same and what is different about these solutions?</a:t>
            </a:r>
          </a:p>
          <a:p>
            <a:r>
              <a:rPr lang="en-US" dirty="0"/>
              <a:t>Can you still see the triangles?</a:t>
            </a:r>
            <a:endParaRPr lang="en-GB" dirty="0"/>
          </a:p>
        </p:txBody>
      </p:sp>
      <p:pic>
        <p:nvPicPr>
          <p:cNvPr id="3" name="Picture 2">
            <a:extLst>
              <a:ext uri="{FF2B5EF4-FFF2-40B4-BE49-F238E27FC236}">
                <a16:creationId xmlns:a16="http://schemas.microsoft.com/office/drawing/2014/main" id="{7EB037BE-FAA2-4787-BE38-B1B970199FEF}"/>
              </a:ext>
            </a:extLst>
          </p:cNvPr>
          <p:cNvPicPr>
            <a:picLocks noChangeAspect="1"/>
          </p:cNvPicPr>
          <p:nvPr/>
        </p:nvPicPr>
        <p:blipFill>
          <a:blip r:embed="rId4"/>
          <a:stretch>
            <a:fillRect/>
          </a:stretch>
        </p:blipFill>
        <p:spPr>
          <a:xfrm>
            <a:off x="1126505" y="1809663"/>
            <a:ext cx="3033483" cy="2986505"/>
          </a:xfrm>
          <a:prstGeom prst="rect">
            <a:avLst/>
          </a:prstGeom>
        </p:spPr>
      </p:pic>
    </p:spTree>
    <p:extLst>
      <p:ext uri="{BB962C8B-B14F-4D97-AF65-F5344CB8AC3E}">
        <p14:creationId xmlns:p14="http://schemas.microsoft.com/office/powerpoint/2010/main" val="1097150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Table 40">
            <a:extLst>
              <a:ext uri="{FF2B5EF4-FFF2-40B4-BE49-F238E27FC236}">
                <a16:creationId xmlns:a16="http://schemas.microsoft.com/office/drawing/2014/main" id="{53F5DC3C-A792-4902-A02D-7258D6F4B174}"/>
              </a:ext>
            </a:extLst>
          </p:cNvPr>
          <p:cNvGraphicFramePr>
            <a:graphicFrameLocks noGrp="1"/>
          </p:cNvGraphicFramePr>
          <p:nvPr>
            <p:extLst>
              <p:ext uri="{D42A27DB-BD31-4B8C-83A1-F6EECF244321}">
                <p14:modId xmlns:p14="http://schemas.microsoft.com/office/powerpoint/2010/main" val="4203881857"/>
              </p:ext>
            </p:extLst>
          </p:nvPr>
        </p:nvGraphicFramePr>
        <p:xfrm>
          <a:off x="3502792" y="1113080"/>
          <a:ext cx="4986164" cy="4917456"/>
        </p:xfrm>
        <a:graphic>
          <a:graphicData uri="http://schemas.openxmlformats.org/drawingml/2006/table">
            <a:tbl>
              <a:tblPr firstRow="1" bandRow="1">
                <a:tableStyleId>{5C22544A-7EE6-4342-B048-85BDC9FD1C3A}</a:tableStyleId>
              </a:tblPr>
              <a:tblGrid>
                <a:gridCol w="1246541">
                  <a:extLst>
                    <a:ext uri="{9D8B030D-6E8A-4147-A177-3AD203B41FA5}">
                      <a16:colId xmlns:a16="http://schemas.microsoft.com/office/drawing/2014/main" val="1734923755"/>
                    </a:ext>
                  </a:extLst>
                </a:gridCol>
                <a:gridCol w="1246541">
                  <a:extLst>
                    <a:ext uri="{9D8B030D-6E8A-4147-A177-3AD203B41FA5}">
                      <a16:colId xmlns:a16="http://schemas.microsoft.com/office/drawing/2014/main" val="3497505658"/>
                    </a:ext>
                  </a:extLst>
                </a:gridCol>
                <a:gridCol w="1246541">
                  <a:extLst>
                    <a:ext uri="{9D8B030D-6E8A-4147-A177-3AD203B41FA5}">
                      <a16:colId xmlns:a16="http://schemas.microsoft.com/office/drawing/2014/main" val="2858148390"/>
                    </a:ext>
                  </a:extLst>
                </a:gridCol>
                <a:gridCol w="1246541">
                  <a:extLst>
                    <a:ext uri="{9D8B030D-6E8A-4147-A177-3AD203B41FA5}">
                      <a16:colId xmlns:a16="http://schemas.microsoft.com/office/drawing/2014/main" val="2756579404"/>
                    </a:ext>
                  </a:extLst>
                </a:gridCol>
              </a:tblGrid>
              <a:tr h="1229364">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5115278"/>
                  </a:ext>
                </a:extLst>
              </a:tr>
              <a:tr h="1229364">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4344911"/>
                  </a:ext>
                </a:extLst>
              </a:tr>
              <a:tr h="1229364">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1876949"/>
                  </a:ext>
                </a:extLst>
              </a:tr>
              <a:tr h="1229364">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9336666"/>
                  </a:ext>
                </a:extLst>
              </a:tr>
            </a:tbl>
          </a:graphicData>
        </a:graphic>
      </p:graphicFrame>
      <p:pic>
        <p:nvPicPr>
          <p:cNvPr id="3" name="Picture 2">
            <a:extLst>
              <a:ext uri="{FF2B5EF4-FFF2-40B4-BE49-F238E27FC236}">
                <a16:creationId xmlns:a16="http://schemas.microsoft.com/office/drawing/2014/main" id="{759ED9B9-5C2E-4336-8E4B-51148CC9FB77}"/>
              </a:ext>
            </a:extLst>
          </p:cNvPr>
          <p:cNvPicPr>
            <a:picLocks noChangeAspect="1"/>
          </p:cNvPicPr>
          <p:nvPr/>
        </p:nvPicPr>
        <p:blipFill>
          <a:blip r:embed="rId2"/>
          <a:stretch>
            <a:fillRect/>
          </a:stretch>
        </p:blipFill>
        <p:spPr>
          <a:xfrm>
            <a:off x="604854" y="3074040"/>
            <a:ext cx="809377" cy="497768"/>
          </a:xfrm>
          <a:prstGeom prst="rect">
            <a:avLst/>
          </a:prstGeom>
        </p:spPr>
      </p:pic>
      <p:pic>
        <p:nvPicPr>
          <p:cNvPr id="4" name="Picture 3">
            <a:extLst>
              <a:ext uri="{FF2B5EF4-FFF2-40B4-BE49-F238E27FC236}">
                <a16:creationId xmlns:a16="http://schemas.microsoft.com/office/drawing/2014/main" id="{E5022EAB-09A4-41FE-B88C-17E9B8B4A7E6}"/>
              </a:ext>
            </a:extLst>
          </p:cNvPr>
          <p:cNvPicPr>
            <a:picLocks noChangeAspect="1"/>
          </p:cNvPicPr>
          <p:nvPr/>
        </p:nvPicPr>
        <p:blipFill rotWithShape="1">
          <a:blip r:embed="rId3"/>
          <a:srcRect t="59716" b="4992"/>
          <a:stretch/>
        </p:blipFill>
        <p:spPr>
          <a:xfrm>
            <a:off x="604854" y="1338106"/>
            <a:ext cx="959474" cy="376769"/>
          </a:xfrm>
          <a:prstGeom prst="rect">
            <a:avLst/>
          </a:prstGeom>
        </p:spPr>
      </p:pic>
      <p:pic>
        <p:nvPicPr>
          <p:cNvPr id="5" name="Picture 4">
            <a:extLst>
              <a:ext uri="{FF2B5EF4-FFF2-40B4-BE49-F238E27FC236}">
                <a16:creationId xmlns:a16="http://schemas.microsoft.com/office/drawing/2014/main" id="{85A9F143-E996-4782-98F6-C63811D28FED}"/>
              </a:ext>
            </a:extLst>
          </p:cNvPr>
          <p:cNvPicPr>
            <a:picLocks noChangeAspect="1"/>
          </p:cNvPicPr>
          <p:nvPr/>
        </p:nvPicPr>
        <p:blipFill rotWithShape="1">
          <a:blip r:embed="rId4"/>
          <a:srcRect/>
          <a:stretch/>
        </p:blipFill>
        <p:spPr>
          <a:xfrm>
            <a:off x="2258550" y="3008132"/>
            <a:ext cx="711417" cy="561347"/>
          </a:xfrm>
          <a:prstGeom prst="rect">
            <a:avLst/>
          </a:prstGeom>
        </p:spPr>
      </p:pic>
      <p:sp>
        <p:nvSpPr>
          <p:cNvPr id="6" name="Oval 5">
            <a:extLst>
              <a:ext uri="{FF2B5EF4-FFF2-40B4-BE49-F238E27FC236}">
                <a16:creationId xmlns:a16="http://schemas.microsoft.com/office/drawing/2014/main" id="{182CC692-EB13-42DB-A644-D04E398D1B0A}"/>
              </a:ext>
            </a:extLst>
          </p:cNvPr>
          <p:cNvSpPr/>
          <p:nvPr/>
        </p:nvSpPr>
        <p:spPr>
          <a:xfrm>
            <a:off x="1937527" y="3894382"/>
            <a:ext cx="1190965" cy="360101"/>
          </a:xfrm>
          <a:prstGeom prst="ellipse">
            <a:avLst/>
          </a:prstGeom>
          <a:solidFill>
            <a:srgbClr val="42BB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7" name="Oval 6">
            <a:extLst>
              <a:ext uri="{FF2B5EF4-FFF2-40B4-BE49-F238E27FC236}">
                <a16:creationId xmlns:a16="http://schemas.microsoft.com/office/drawing/2014/main" id="{6F2D209D-657F-48D1-95FA-21C93E65DD1C}"/>
              </a:ext>
            </a:extLst>
          </p:cNvPr>
          <p:cNvSpPr/>
          <p:nvPr/>
        </p:nvSpPr>
        <p:spPr>
          <a:xfrm>
            <a:off x="450246" y="2084535"/>
            <a:ext cx="1190965" cy="360101"/>
          </a:xfrm>
          <a:prstGeom prst="ellipse">
            <a:avLst/>
          </a:prstGeom>
          <a:solidFill>
            <a:srgbClr val="C1242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8" name="Oval 7">
            <a:extLst>
              <a:ext uri="{FF2B5EF4-FFF2-40B4-BE49-F238E27FC236}">
                <a16:creationId xmlns:a16="http://schemas.microsoft.com/office/drawing/2014/main" id="{83E9D315-33E9-455E-AEF6-D545A941AD84}"/>
              </a:ext>
            </a:extLst>
          </p:cNvPr>
          <p:cNvSpPr/>
          <p:nvPr/>
        </p:nvSpPr>
        <p:spPr>
          <a:xfrm>
            <a:off x="281708" y="3841964"/>
            <a:ext cx="1190965" cy="360101"/>
          </a:xfrm>
          <a:prstGeom prst="ellipse">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nvGrpSpPr>
          <p:cNvPr id="9" name="Group 8">
            <a:extLst>
              <a:ext uri="{FF2B5EF4-FFF2-40B4-BE49-F238E27FC236}">
                <a16:creationId xmlns:a16="http://schemas.microsoft.com/office/drawing/2014/main" id="{097AF865-FFAE-4A50-B625-C077E76B2DD3}"/>
              </a:ext>
            </a:extLst>
          </p:cNvPr>
          <p:cNvGrpSpPr/>
          <p:nvPr/>
        </p:nvGrpSpPr>
        <p:grpSpPr>
          <a:xfrm>
            <a:off x="595535" y="1826559"/>
            <a:ext cx="959474" cy="167173"/>
            <a:chOff x="2044058" y="3434107"/>
            <a:chExt cx="1890990" cy="453444"/>
          </a:xfrm>
        </p:grpSpPr>
        <p:sp>
          <p:nvSpPr>
            <p:cNvPr id="10" name="Oval 9">
              <a:extLst>
                <a:ext uri="{FF2B5EF4-FFF2-40B4-BE49-F238E27FC236}">
                  <a16:creationId xmlns:a16="http://schemas.microsoft.com/office/drawing/2014/main" id="{C705795A-6579-4339-B3A5-461710DD889A}"/>
                </a:ext>
              </a:extLst>
            </p:cNvPr>
            <p:cNvSpPr/>
            <p:nvPr/>
          </p:nvSpPr>
          <p:spPr>
            <a:xfrm>
              <a:off x="2044058" y="3434107"/>
              <a:ext cx="1890990" cy="453444"/>
            </a:xfrm>
            <a:prstGeom prst="ellipse">
              <a:avLst/>
            </a:prstGeom>
            <a:solidFill>
              <a:srgbClr val="C1242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1" name="Oval 10">
              <a:extLst>
                <a:ext uri="{FF2B5EF4-FFF2-40B4-BE49-F238E27FC236}">
                  <a16:creationId xmlns:a16="http://schemas.microsoft.com/office/drawing/2014/main" id="{C12E5A0F-3443-4A0F-AD28-5F22CBE9C175}"/>
                </a:ext>
              </a:extLst>
            </p:cNvPr>
            <p:cNvSpPr/>
            <p:nvPr/>
          </p:nvSpPr>
          <p:spPr>
            <a:xfrm>
              <a:off x="2608790" y="3539101"/>
              <a:ext cx="761526" cy="243455"/>
            </a:xfrm>
            <a:prstGeom prst="ellipse">
              <a:avLst/>
            </a:prstGeom>
            <a:solidFill>
              <a:srgbClr val="C1242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grpSp>
        <p:nvGrpSpPr>
          <p:cNvPr id="12" name="Group 11">
            <a:extLst>
              <a:ext uri="{FF2B5EF4-FFF2-40B4-BE49-F238E27FC236}">
                <a16:creationId xmlns:a16="http://schemas.microsoft.com/office/drawing/2014/main" id="{F1768146-7E2C-42FA-8A64-4C98599C31CA}"/>
              </a:ext>
            </a:extLst>
          </p:cNvPr>
          <p:cNvGrpSpPr/>
          <p:nvPr/>
        </p:nvGrpSpPr>
        <p:grpSpPr>
          <a:xfrm>
            <a:off x="530283" y="3605196"/>
            <a:ext cx="959474" cy="167173"/>
            <a:chOff x="4846163" y="3434107"/>
            <a:chExt cx="1890990" cy="453444"/>
          </a:xfrm>
        </p:grpSpPr>
        <p:sp>
          <p:nvSpPr>
            <p:cNvPr id="13" name="Oval 12">
              <a:extLst>
                <a:ext uri="{FF2B5EF4-FFF2-40B4-BE49-F238E27FC236}">
                  <a16:creationId xmlns:a16="http://schemas.microsoft.com/office/drawing/2014/main" id="{E2380D53-BABD-487C-AC29-F8C8664255EF}"/>
                </a:ext>
              </a:extLst>
            </p:cNvPr>
            <p:cNvSpPr/>
            <p:nvPr/>
          </p:nvSpPr>
          <p:spPr>
            <a:xfrm>
              <a:off x="4846163" y="3434107"/>
              <a:ext cx="1890990" cy="453444"/>
            </a:xfrm>
            <a:prstGeom prst="ellipse">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4" name="Oval 13">
              <a:extLst>
                <a:ext uri="{FF2B5EF4-FFF2-40B4-BE49-F238E27FC236}">
                  <a16:creationId xmlns:a16="http://schemas.microsoft.com/office/drawing/2014/main" id="{88BB154A-A2ED-486B-B209-ED6BB2C9AF0D}"/>
                </a:ext>
              </a:extLst>
            </p:cNvPr>
            <p:cNvSpPr/>
            <p:nvPr/>
          </p:nvSpPr>
          <p:spPr>
            <a:xfrm>
              <a:off x="5410895" y="3539100"/>
              <a:ext cx="761526" cy="243455"/>
            </a:xfrm>
            <a:prstGeom prst="ellipse">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grpSp>
        <p:nvGrpSpPr>
          <p:cNvPr id="15" name="Group 14">
            <a:extLst>
              <a:ext uri="{FF2B5EF4-FFF2-40B4-BE49-F238E27FC236}">
                <a16:creationId xmlns:a16="http://schemas.microsoft.com/office/drawing/2014/main" id="{95232FD6-985F-4912-8E6E-395A96B95E15}"/>
              </a:ext>
            </a:extLst>
          </p:cNvPr>
          <p:cNvGrpSpPr/>
          <p:nvPr/>
        </p:nvGrpSpPr>
        <p:grpSpPr>
          <a:xfrm>
            <a:off x="2053272" y="3594993"/>
            <a:ext cx="959474" cy="167173"/>
            <a:chOff x="7557738" y="3451209"/>
            <a:chExt cx="1890990" cy="453444"/>
          </a:xfrm>
        </p:grpSpPr>
        <p:sp>
          <p:nvSpPr>
            <p:cNvPr id="16" name="Oval 15">
              <a:extLst>
                <a:ext uri="{FF2B5EF4-FFF2-40B4-BE49-F238E27FC236}">
                  <a16:creationId xmlns:a16="http://schemas.microsoft.com/office/drawing/2014/main" id="{D918B5F4-FFE3-4CE3-A6CD-9C50E5988E40}"/>
                </a:ext>
              </a:extLst>
            </p:cNvPr>
            <p:cNvSpPr/>
            <p:nvPr/>
          </p:nvSpPr>
          <p:spPr>
            <a:xfrm>
              <a:off x="7557738" y="3451209"/>
              <a:ext cx="1890990" cy="453444"/>
            </a:xfrm>
            <a:prstGeom prst="ellipse">
              <a:avLst/>
            </a:prstGeom>
            <a:solidFill>
              <a:srgbClr val="42BB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7" name="Oval 16">
              <a:extLst>
                <a:ext uri="{FF2B5EF4-FFF2-40B4-BE49-F238E27FC236}">
                  <a16:creationId xmlns:a16="http://schemas.microsoft.com/office/drawing/2014/main" id="{9C984066-812C-45D4-99D9-A083DBD6DCB3}"/>
                </a:ext>
              </a:extLst>
            </p:cNvPr>
            <p:cNvSpPr/>
            <p:nvPr/>
          </p:nvSpPr>
          <p:spPr>
            <a:xfrm>
              <a:off x="8122470" y="3539100"/>
              <a:ext cx="761526" cy="243455"/>
            </a:xfrm>
            <a:prstGeom prst="ellipse">
              <a:avLst/>
            </a:prstGeom>
            <a:solidFill>
              <a:srgbClr val="42BB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pic>
        <p:nvPicPr>
          <p:cNvPr id="35" name="Picture 34">
            <a:extLst>
              <a:ext uri="{FF2B5EF4-FFF2-40B4-BE49-F238E27FC236}">
                <a16:creationId xmlns:a16="http://schemas.microsoft.com/office/drawing/2014/main" id="{C63C6073-9E2C-4B7D-9464-3650498C9BD1}"/>
              </a:ext>
            </a:extLst>
          </p:cNvPr>
          <p:cNvPicPr>
            <a:picLocks noChangeAspect="1"/>
          </p:cNvPicPr>
          <p:nvPr/>
        </p:nvPicPr>
        <p:blipFill>
          <a:blip r:embed="rId5"/>
          <a:stretch>
            <a:fillRect/>
          </a:stretch>
        </p:blipFill>
        <p:spPr>
          <a:xfrm>
            <a:off x="2400600" y="1429626"/>
            <a:ext cx="740167" cy="459683"/>
          </a:xfrm>
          <a:prstGeom prst="rect">
            <a:avLst/>
          </a:prstGeom>
        </p:spPr>
      </p:pic>
      <p:grpSp>
        <p:nvGrpSpPr>
          <p:cNvPr id="36" name="Group 35">
            <a:extLst>
              <a:ext uri="{FF2B5EF4-FFF2-40B4-BE49-F238E27FC236}">
                <a16:creationId xmlns:a16="http://schemas.microsoft.com/office/drawing/2014/main" id="{A92E4F54-8DB6-4A17-BAAB-F0D920C3C1A1}"/>
              </a:ext>
            </a:extLst>
          </p:cNvPr>
          <p:cNvGrpSpPr/>
          <p:nvPr/>
        </p:nvGrpSpPr>
        <p:grpSpPr>
          <a:xfrm>
            <a:off x="2258550" y="1914699"/>
            <a:ext cx="882216" cy="198584"/>
            <a:chOff x="7557738" y="3451209"/>
            <a:chExt cx="1890990" cy="453444"/>
          </a:xfrm>
          <a:solidFill>
            <a:srgbClr val="8DCB61"/>
          </a:solidFill>
        </p:grpSpPr>
        <p:sp>
          <p:nvSpPr>
            <p:cNvPr id="37" name="Oval 36">
              <a:extLst>
                <a:ext uri="{FF2B5EF4-FFF2-40B4-BE49-F238E27FC236}">
                  <a16:creationId xmlns:a16="http://schemas.microsoft.com/office/drawing/2014/main" id="{30E80389-F786-48BF-8B78-E4416E9F2154}"/>
                </a:ext>
              </a:extLst>
            </p:cNvPr>
            <p:cNvSpPr/>
            <p:nvPr/>
          </p:nvSpPr>
          <p:spPr>
            <a:xfrm>
              <a:off x="7557738" y="3451209"/>
              <a:ext cx="1890990" cy="453444"/>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38" name="Oval 37">
              <a:extLst>
                <a:ext uri="{FF2B5EF4-FFF2-40B4-BE49-F238E27FC236}">
                  <a16:creationId xmlns:a16="http://schemas.microsoft.com/office/drawing/2014/main" id="{CFF41478-7E1B-4F7D-9756-1D67A4690CD3}"/>
                </a:ext>
              </a:extLst>
            </p:cNvPr>
            <p:cNvSpPr/>
            <p:nvPr/>
          </p:nvSpPr>
          <p:spPr>
            <a:xfrm>
              <a:off x="8122470" y="3539100"/>
              <a:ext cx="761526" cy="243455"/>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sp>
        <p:nvSpPr>
          <p:cNvPr id="39" name="Oval 38">
            <a:extLst>
              <a:ext uri="{FF2B5EF4-FFF2-40B4-BE49-F238E27FC236}">
                <a16:creationId xmlns:a16="http://schemas.microsoft.com/office/drawing/2014/main" id="{B39F9AE7-A3D7-4251-BF11-09227FD0AEA5}"/>
              </a:ext>
            </a:extLst>
          </p:cNvPr>
          <p:cNvSpPr/>
          <p:nvPr/>
        </p:nvSpPr>
        <p:spPr>
          <a:xfrm>
            <a:off x="2091173" y="2159457"/>
            <a:ext cx="1216970" cy="427763"/>
          </a:xfrm>
          <a:prstGeom prst="ellipse">
            <a:avLst/>
          </a:prstGeom>
          <a:solidFill>
            <a:srgbClr val="8DCB6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42" name="TextBox 41">
            <a:extLst>
              <a:ext uri="{FF2B5EF4-FFF2-40B4-BE49-F238E27FC236}">
                <a16:creationId xmlns:a16="http://schemas.microsoft.com/office/drawing/2014/main" id="{E9D88316-2B5A-477D-91E9-45D717AF7C9B}"/>
              </a:ext>
            </a:extLst>
          </p:cNvPr>
          <p:cNvSpPr txBox="1"/>
          <p:nvPr/>
        </p:nvSpPr>
        <p:spPr>
          <a:xfrm>
            <a:off x="286836" y="4954516"/>
            <a:ext cx="2931436" cy="715581"/>
          </a:xfrm>
          <a:prstGeom prst="rect">
            <a:avLst/>
          </a:prstGeom>
          <a:noFill/>
        </p:spPr>
        <p:txBody>
          <a:bodyPr wrap="square" rtlCol="0">
            <a:spAutoFit/>
          </a:bodyPr>
          <a:lstStyle/>
          <a:p>
            <a:r>
              <a:rPr lang="en-US" sz="1350" dirty="0"/>
              <a:t>Can we use what we have learned to put one of each </a:t>
            </a:r>
            <a:r>
              <a:rPr lang="en-US" sz="1350" dirty="0" err="1"/>
              <a:t>colour</a:t>
            </a:r>
            <a:r>
              <a:rPr lang="en-US" sz="1350" dirty="0"/>
              <a:t> and one of each item into every row and column?</a:t>
            </a:r>
            <a:endParaRPr lang="en-GB" sz="1350" dirty="0"/>
          </a:p>
        </p:txBody>
      </p:sp>
      <p:grpSp>
        <p:nvGrpSpPr>
          <p:cNvPr id="43" name="Group 42">
            <a:extLst>
              <a:ext uri="{FF2B5EF4-FFF2-40B4-BE49-F238E27FC236}">
                <a16:creationId xmlns:a16="http://schemas.microsoft.com/office/drawing/2014/main" id="{8F0BBDFF-F4E3-47D3-9FEF-36FD4330F68A}"/>
              </a:ext>
            </a:extLst>
          </p:cNvPr>
          <p:cNvGrpSpPr/>
          <p:nvPr/>
        </p:nvGrpSpPr>
        <p:grpSpPr>
          <a:xfrm>
            <a:off x="1937527" y="2643158"/>
            <a:ext cx="1461950" cy="318752"/>
            <a:chOff x="850006" y="1596980"/>
            <a:chExt cx="1949266" cy="425003"/>
          </a:xfrm>
        </p:grpSpPr>
        <p:sp>
          <p:nvSpPr>
            <p:cNvPr id="44" name="Oval 43">
              <a:extLst>
                <a:ext uri="{FF2B5EF4-FFF2-40B4-BE49-F238E27FC236}">
                  <a16:creationId xmlns:a16="http://schemas.microsoft.com/office/drawing/2014/main" id="{788F5150-C04A-41FB-969C-2D3A6DFB2ECD}"/>
                </a:ext>
              </a:extLst>
            </p:cNvPr>
            <p:cNvSpPr/>
            <p:nvPr/>
          </p:nvSpPr>
          <p:spPr>
            <a:xfrm>
              <a:off x="1171977" y="1700010"/>
              <a:ext cx="1627295" cy="218942"/>
            </a:xfrm>
            <a:prstGeom prst="ellipse">
              <a:avLst/>
            </a:prstGeom>
            <a:solidFill>
              <a:srgbClr val="8DCB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45" name="Oval 44">
              <a:extLst>
                <a:ext uri="{FF2B5EF4-FFF2-40B4-BE49-F238E27FC236}">
                  <a16:creationId xmlns:a16="http://schemas.microsoft.com/office/drawing/2014/main" id="{BAA5272E-71C1-453E-A83D-102CCD567747}"/>
                </a:ext>
              </a:extLst>
            </p:cNvPr>
            <p:cNvSpPr/>
            <p:nvPr/>
          </p:nvSpPr>
          <p:spPr>
            <a:xfrm>
              <a:off x="850006" y="1596980"/>
              <a:ext cx="643943" cy="425003"/>
            </a:xfrm>
            <a:prstGeom prst="ellipse">
              <a:avLst/>
            </a:prstGeom>
            <a:solidFill>
              <a:srgbClr val="8DCB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grpSp>
        <p:nvGrpSpPr>
          <p:cNvPr id="46" name="Group 45">
            <a:extLst>
              <a:ext uri="{FF2B5EF4-FFF2-40B4-BE49-F238E27FC236}">
                <a16:creationId xmlns:a16="http://schemas.microsoft.com/office/drawing/2014/main" id="{9D1225B7-25EF-4E91-B470-9687B0AD4A10}"/>
              </a:ext>
            </a:extLst>
          </p:cNvPr>
          <p:cNvGrpSpPr/>
          <p:nvPr/>
        </p:nvGrpSpPr>
        <p:grpSpPr>
          <a:xfrm>
            <a:off x="219289" y="2483782"/>
            <a:ext cx="1461950" cy="318752"/>
            <a:chOff x="814593" y="2482042"/>
            <a:chExt cx="1949266" cy="425003"/>
          </a:xfrm>
        </p:grpSpPr>
        <p:sp>
          <p:nvSpPr>
            <p:cNvPr id="47" name="Oval 46">
              <a:extLst>
                <a:ext uri="{FF2B5EF4-FFF2-40B4-BE49-F238E27FC236}">
                  <a16:creationId xmlns:a16="http://schemas.microsoft.com/office/drawing/2014/main" id="{C6F770FA-903B-4A8B-BAAC-1400F3627AED}"/>
                </a:ext>
              </a:extLst>
            </p:cNvPr>
            <p:cNvSpPr/>
            <p:nvPr/>
          </p:nvSpPr>
          <p:spPr>
            <a:xfrm>
              <a:off x="1136564" y="2585072"/>
              <a:ext cx="1627295" cy="218942"/>
            </a:xfrm>
            <a:prstGeom prst="ellipse">
              <a:avLst/>
            </a:prstGeom>
            <a:solidFill>
              <a:srgbClr val="C124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48" name="Oval 47">
              <a:extLst>
                <a:ext uri="{FF2B5EF4-FFF2-40B4-BE49-F238E27FC236}">
                  <a16:creationId xmlns:a16="http://schemas.microsoft.com/office/drawing/2014/main" id="{B6C247EF-A83C-4F20-B385-18D3F1B4BE86}"/>
                </a:ext>
              </a:extLst>
            </p:cNvPr>
            <p:cNvSpPr/>
            <p:nvPr/>
          </p:nvSpPr>
          <p:spPr>
            <a:xfrm>
              <a:off x="814593" y="2482042"/>
              <a:ext cx="643943" cy="425003"/>
            </a:xfrm>
            <a:prstGeom prst="ellipse">
              <a:avLst/>
            </a:prstGeom>
            <a:solidFill>
              <a:srgbClr val="C124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grpSp>
        <p:nvGrpSpPr>
          <p:cNvPr id="49" name="Group 48">
            <a:extLst>
              <a:ext uri="{FF2B5EF4-FFF2-40B4-BE49-F238E27FC236}">
                <a16:creationId xmlns:a16="http://schemas.microsoft.com/office/drawing/2014/main" id="{B36D3C60-506D-40F3-9061-A17A6FFD2208}"/>
              </a:ext>
            </a:extLst>
          </p:cNvPr>
          <p:cNvGrpSpPr/>
          <p:nvPr/>
        </p:nvGrpSpPr>
        <p:grpSpPr>
          <a:xfrm>
            <a:off x="1841026" y="4313989"/>
            <a:ext cx="1461950" cy="318752"/>
            <a:chOff x="793225" y="3305190"/>
            <a:chExt cx="1949266" cy="425003"/>
          </a:xfrm>
        </p:grpSpPr>
        <p:sp>
          <p:nvSpPr>
            <p:cNvPr id="50" name="Oval 49">
              <a:extLst>
                <a:ext uri="{FF2B5EF4-FFF2-40B4-BE49-F238E27FC236}">
                  <a16:creationId xmlns:a16="http://schemas.microsoft.com/office/drawing/2014/main" id="{EE60CD91-F198-420F-859A-06C021BD7F82}"/>
                </a:ext>
              </a:extLst>
            </p:cNvPr>
            <p:cNvSpPr/>
            <p:nvPr/>
          </p:nvSpPr>
          <p:spPr>
            <a:xfrm>
              <a:off x="1115196" y="3408220"/>
              <a:ext cx="1627295" cy="218942"/>
            </a:xfrm>
            <a:prstGeom prst="ellipse">
              <a:avLst/>
            </a:prstGeom>
            <a:solidFill>
              <a:srgbClr val="42B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51" name="Oval 50">
              <a:extLst>
                <a:ext uri="{FF2B5EF4-FFF2-40B4-BE49-F238E27FC236}">
                  <a16:creationId xmlns:a16="http://schemas.microsoft.com/office/drawing/2014/main" id="{1659CFCA-9540-4D77-85B8-E38DCA13E19C}"/>
                </a:ext>
              </a:extLst>
            </p:cNvPr>
            <p:cNvSpPr/>
            <p:nvPr/>
          </p:nvSpPr>
          <p:spPr>
            <a:xfrm>
              <a:off x="793225" y="3305190"/>
              <a:ext cx="643943" cy="425003"/>
            </a:xfrm>
            <a:prstGeom prst="ellipse">
              <a:avLst/>
            </a:prstGeom>
            <a:solidFill>
              <a:srgbClr val="42B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grpSp>
        <p:nvGrpSpPr>
          <p:cNvPr id="52" name="Group 51">
            <a:extLst>
              <a:ext uri="{FF2B5EF4-FFF2-40B4-BE49-F238E27FC236}">
                <a16:creationId xmlns:a16="http://schemas.microsoft.com/office/drawing/2014/main" id="{ACEF7543-0932-40C5-988F-4FBC46F76E22}"/>
              </a:ext>
            </a:extLst>
          </p:cNvPr>
          <p:cNvGrpSpPr/>
          <p:nvPr/>
        </p:nvGrpSpPr>
        <p:grpSpPr>
          <a:xfrm>
            <a:off x="179261" y="4215094"/>
            <a:ext cx="1461950" cy="318752"/>
            <a:chOff x="806770" y="3909395"/>
            <a:chExt cx="1949266" cy="425003"/>
          </a:xfrm>
        </p:grpSpPr>
        <p:sp>
          <p:nvSpPr>
            <p:cNvPr id="53" name="Oval 52">
              <a:extLst>
                <a:ext uri="{FF2B5EF4-FFF2-40B4-BE49-F238E27FC236}">
                  <a16:creationId xmlns:a16="http://schemas.microsoft.com/office/drawing/2014/main" id="{33EBB272-68F9-4C00-AA9B-41485CF356C7}"/>
                </a:ext>
              </a:extLst>
            </p:cNvPr>
            <p:cNvSpPr/>
            <p:nvPr/>
          </p:nvSpPr>
          <p:spPr>
            <a:xfrm>
              <a:off x="1128741" y="4012425"/>
              <a:ext cx="1627295" cy="218942"/>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54" name="Oval 53">
              <a:extLst>
                <a:ext uri="{FF2B5EF4-FFF2-40B4-BE49-F238E27FC236}">
                  <a16:creationId xmlns:a16="http://schemas.microsoft.com/office/drawing/2014/main" id="{43BC358E-6E37-4AF9-9752-313AA1749B80}"/>
                </a:ext>
              </a:extLst>
            </p:cNvPr>
            <p:cNvSpPr/>
            <p:nvPr/>
          </p:nvSpPr>
          <p:spPr>
            <a:xfrm>
              <a:off x="806770" y="3909395"/>
              <a:ext cx="643943" cy="425003"/>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spTree>
    <p:extLst>
      <p:ext uri="{BB962C8B-B14F-4D97-AF65-F5344CB8AC3E}">
        <p14:creationId xmlns:p14="http://schemas.microsoft.com/office/powerpoint/2010/main" val="534080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Table 40">
            <a:extLst>
              <a:ext uri="{FF2B5EF4-FFF2-40B4-BE49-F238E27FC236}">
                <a16:creationId xmlns:a16="http://schemas.microsoft.com/office/drawing/2014/main" id="{53F5DC3C-A792-4902-A02D-7258D6F4B174}"/>
              </a:ext>
            </a:extLst>
          </p:cNvPr>
          <p:cNvGraphicFramePr>
            <a:graphicFrameLocks noGrp="1"/>
          </p:cNvGraphicFramePr>
          <p:nvPr/>
        </p:nvGraphicFramePr>
        <p:xfrm>
          <a:off x="3502792" y="970272"/>
          <a:ext cx="4986164" cy="4917456"/>
        </p:xfrm>
        <a:graphic>
          <a:graphicData uri="http://schemas.openxmlformats.org/drawingml/2006/table">
            <a:tbl>
              <a:tblPr firstRow="1" bandRow="1">
                <a:tableStyleId>{5C22544A-7EE6-4342-B048-85BDC9FD1C3A}</a:tableStyleId>
              </a:tblPr>
              <a:tblGrid>
                <a:gridCol w="1246541">
                  <a:extLst>
                    <a:ext uri="{9D8B030D-6E8A-4147-A177-3AD203B41FA5}">
                      <a16:colId xmlns:a16="http://schemas.microsoft.com/office/drawing/2014/main" val="1734923755"/>
                    </a:ext>
                  </a:extLst>
                </a:gridCol>
                <a:gridCol w="1246541">
                  <a:extLst>
                    <a:ext uri="{9D8B030D-6E8A-4147-A177-3AD203B41FA5}">
                      <a16:colId xmlns:a16="http://schemas.microsoft.com/office/drawing/2014/main" val="3497505658"/>
                    </a:ext>
                  </a:extLst>
                </a:gridCol>
                <a:gridCol w="1246541">
                  <a:extLst>
                    <a:ext uri="{9D8B030D-6E8A-4147-A177-3AD203B41FA5}">
                      <a16:colId xmlns:a16="http://schemas.microsoft.com/office/drawing/2014/main" val="2858148390"/>
                    </a:ext>
                  </a:extLst>
                </a:gridCol>
                <a:gridCol w="1246541">
                  <a:extLst>
                    <a:ext uri="{9D8B030D-6E8A-4147-A177-3AD203B41FA5}">
                      <a16:colId xmlns:a16="http://schemas.microsoft.com/office/drawing/2014/main" val="2756579404"/>
                    </a:ext>
                  </a:extLst>
                </a:gridCol>
              </a:tblGrid>
              <a:tr h="1229364">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5115278"/>
                  </a:ext>
                </a:extLst>
              </a:tr>
              <a:tr h="1229364">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4344911"/>
                  </a:ext>
                </a:extLst>
              </a:tr>
              <a:tr h="1229364">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1876949"/>
                  </a:ext>
                </a:extLst>
              </a:tr>
              <a:tr h="1229364">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9336666"/>
                  </a:ext>
                </a:extLst>
              </a:tr>
            </a:tbl>
          </a:graphicData>
        </a:graphic>
      </p:graphicFrame>
      <p:pic>
        <p:nvPicPr>
          <p:cNvPr id="3" name="Picture 2">
            <a:extLst>
              <a:ext uri="{FF2B5EF4-FFF2-40B4-BE49-F238E27FC236}">
                <a16:creationId xmlns:a16="http://schemas.microsoft.com/office/drawing/2014/main" id="{759ED9B9-5C2E-4336-8E4B-51148CC9FB77}"/>
              </a:ext>
            </a:extLst>
          </p:cNvPr>
          <p:cNvPicPr>
            <a:picLocks noChangeAspect="1"/>
          </p:cNvPicPr>
          <p:nvPr/>
        </p:nvPicPr>
        <p:blipFill>
          <a:blip r:embed="rId3"/>
          <a:stretch>
            <a:fillRect/>
          </a:stretch>
        </p:blipFill>
        <p:spPr>
          <a:xfrm>
            <a:off x="6216485" y="3902440"/>
            <a:ext cx="809377" cy="497768"/>
          </a:xfrm>
          <a:prstGeom prst="rect">
            <a:avLst/>
          </a:prstGeom>
        </p:spPr>
      </p:pic>
      <p:pic>
        <p:nvPicPr>
          <p:cNvPr id="4" name="Picture 3">
            <a:extLst>
              <a:ext uri="{FF2B5EF4-FFF2-40B4-BE49-F238E27FC236}">
                <a16:creationId xmlns:a16="http://schemas.microsoft.com/office/drawing/2014/main" id="{E5022EAB-09A4-41FE-B88C-17E9B8B4A7E6}"/>
              </a:ext>
            </a:extLst>
          </p:cNvPr>
          <p:cNvPicPr>
            <a:picLocks noChangeAspect="1"/>
          </p:cNvPicPr>
          <p:nvPr/>
        </p:nvPicPr>
        <p:blipFill rotWithShape="1">
          <a:blip r:embed="rId4"/>
          <a:srcRect t="59716" b="4992"/>
          <a:stretch/>
        </p:blipFill>
        <p:spPr>
          <a:xfrm>
            <a:off x="3655355" y="5184014"/>
            <a:ext cx="959474" cy="376769"/>
          </a:xfrm>
          <a:prstGeom prst="rect">
            <a:avLst/>
          </a:prstGeom>
        </p:spPr>
      </p:pic>
      <p:pic>
        <p:nvPicPr>
          <p:cNvPr id="5" name="Picture 4">
            <a:extLst>
              <a:ext uri="{FF2B5EF4-FFF2-40B4-BE49-F238E27FC236}">
                <a16:creationId xmlns:a16="http://schemas.microsoft.com/office/drawing/2014/main" id="{85A9F143-E996-4782-98F6-C63811D28FED}"/>
              </a:ext>
            </a:extLst>
          </p:cNvPr>
          <p:cNvPicPr>
            <a:picLocks noChangeAspect="1"/>
          </p:cNvPicPr>
          <p:nvPr/>
        </p:nvPicPr>
        <p:blipFill rotWithShape="1">
          <a:blip r:embed="rId5"/>
          <a:srcRect/>
          <a:stretch/>
        </p:blipFill>
        <p:spPr>
          <a:xfrm>
            <a:off x="7617943" y="2589342"/>
            <a:ext cx="711417" cy="561347"/>
          </a:xfrm>
          <a:prstGeom prst="rect">
            <a:avLst/>
          </a:prstGeom>
        </p:spPr>
      </p:pic>
      <p:sp>
        <p:nvSpPr>
          <p:cNvPr id="6" name="Oval 5">
            <a:extLst>
              <a:ext uri="{FF2B5EF4-FFF2-40B4-BE49-F238E27FC236}">
                <a16:creationId xmlns:a16="http://schemas.microsoft.com/office/drawing/2014/main" id="{182CC692-EB13-42DB-A644-D04E398D1B0A}"/>
              </a:ext>
            </a:extLst>
          </p:cNvPr>
          <p:cNvSpPr/>
          <p:nvPr/>
        </p:nvSpPr>
        <p:spPr>
          <a:xfrm>
            <a:off x="4753686" y="5082739"/>
            <a:ext cx="1190965" cy="360101"/>
          </a:xfrm>
          <a:prstGeom prst="ellipse">
            <a:avLst/>
          </a:prstGeom>
          <a:solidFill>
            <a:srgbClr val="42BB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7" name="Oval 6">
            <a:extLst>
              <a:ext uri="{FF2B5EF4-FFF2-40B4-BE49-F238E27FC236}">
                <a16:creationId xmlns:a16="http://schemas.microsoft.com/office/drawing/2014/main" id="{6F2D209D-657F-48D1-95FA-21C93E65DD1C}"/>
              </a:ext>
            </a:extLst>
          </p:cNvPr>
          <p:cNvSpPr/>
          <p:nvPr/>
        </p:nvSpPr>
        <p:spPr>
          <a:xfrm>
            <a:off x="5995873" y="2713211"/>
            <a:ext cx="1190965" cy="360101"/>
          </a:xfrm>
          <a:prstGeom prst="ellipse">
            <a:avLst/>
          </a:prstGeom>
          <a:solidFill>
            <a:srgbClr val="C1242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8" name="Oval 7">
            <a:extLst>
              <a:ext uri="{FF2B5EF4-FFF2-40B4-BE49-F238E27FC236}">
                <a16:creationId xmlns:a16="http://schemas.microsoft.com/office/drawing/2014/main" id="{83E9D315-33E9-455E-AEF6-D545A941AD84}"/>
              </a:ext>
            </a:extLst>
          </p:cNvPr>
          <p:cNvSpPr/>
          <p:nvPr/>
        </p:nvSpPr>
        <p:spPr>
          <a:xfrm>
            <a:off x="3534157" y="1415161"/>
            <a:ext cx="1190965" cy="360101"/>
          </a:xfrm>
          <a:prstGeom prst="ellipse">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nvGrpSpPr>
          <p:cNvPr id="9" name="Group 8">
            <a:extLst>
              <a:ext uri="{FF2B5EF4-FFF2-40B4-BE49-F238E27FC236}">
                <a16:creationId xmlns:a16="http://schemas.microsoft.com/office/drawing/2014/main" id="{097AF865-FFAE-4A50-B625-C077E76B2DD3}"/>
              </a:ext>
            </a:extLst>
          </p:cNvPr>
          <p:cNvGrpSpPr/>
          <p:nvPr/>
        </p:nvGrpSpPr>
        <p:grpSpPr>
          <a:xfrm>
            <a:off x="4932141" y="3991033"/>
            <a:ext cx="959474" cy="167173"/>
            <a:chOff x="2044058" y="3434107"/>
            <a:chExt cx="1890990" cy="453444"/>
          </a:xfrm>
        </p:grpSpPr>
        <p:sp>
          <p:nvSpPr>
            <p:cNvPr id="10" name="Oval 9">
              <a:extLst>
                <a:ext uri="{FF2B5EF4-FFF2-40B4-BE49-F238E27FC236}">
                  <a16:creationId xmlns:a16="http://schemas.microsoft.com/office/drawing/2014/main" id="{C705795A-6579-4339-B3A5-461710DD889A}"/>
                </a:ext>
              </a:extLst>
            </p:cNvPr>
            <p:cNvSpPr/>
            <p:nvPr/>
          </p:nvSpPr>
          <p:spPr>
            <a:xfrm>
              <a:off x="2044058" y="3434107"/>
              <a:ext cx="1890990" cy="453444"/>
            </a:xfrm>
            <a:prstGeom prst="ellipse">
              <a:avLst/>
            </a:prstGeom>
            <a:solidFill>
              <a:srgbClr val="C1242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1" name="Oval 10">
              <a:extLst>
                <a:ext uri="{FF2B5EF4-FFF2-40B4-BE49-F238E27FC236}">
                  <a16:creationId xmlns:a16="http://schemas.microsoft.com/office/drawing/2014/main" id="{C12E5A0F-3443-4A0F-AD28-5F22CBE9C175}"/>
                </a:ext>
              </a:extLst>
            </p:cNvPr>
            <p:cNvSpPr/>
            <p:nvPr/>
          </p:nvSpPr>
          <p:spPr>
            <a:xfrm>
              <a:off x="2608790" y="3539101"/>
              <a:ext cx="761526" cy="243455"/>
            </a:xfrm>
            <a:prstGeom prst="ellipse">
              <a:avLst/>
            </a:prstGeom>
            <a:solidFill>
              <a:srgbClr val="C1242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grpSp>
        <p:nvGrpSpPr>
          <p:cNvPr id="12" name="Group 11">
            <a:extLst>
              <a:ext uri="{FF2B5EF4-FFF2-40B4-BE49-F238E27FC236}">
                <a16:creationId xmlns:a16="http://schemas.microsoft.com/office/drawing/2014/main" id="{F1768146-7E2C-42FA-8A64-4C98599C31CA}"/>
              </a:ext>
            </a:extLst>
          </p:cNvPr>
          <p:cNvGrpSpPr/>
          <p:nvPr/>
        </p:nvGrpSpPr>
        <p:grpSpPr>
          <a:xfrm>
            <a:off x="7456090" y="5288811"/>
            <a:ext cx="959474" cy="167173"/>
            <a:chOff x="4846163" y="3434107"/>
            <a:chExt cx="1890990" cy="453444"/>
          </a:xfrm>
        </p:grpSpPr>
        <p:sp>
          <p:nvSpPr>
            <p:cNvPr id="13" name="Oval 12">
              <a:extLst>
                <a:ext uri="{FF2B5EF4-FFF2-40B4-BE49-F238E27FC236}">
                  <a16:creationId xmlns:a16="http://schemas.microsoft.com/office/drawing/2014/main" id="{E2380D53-BABD-487C-AC29-F8C8664255EF}"/>
                </a:ext>
              </a:extLst>
            </p:cNvPr>
            <p:cNvSpPr/>
            <p:nvPr/>
          </p:nvSpPr>
          <p:spPr>
            <a:xfrm>
              <a:off x="4846163" y="3434107"/>
              <a:ext cx="1890990" cy="453444"/>
            </a:xfrm>
            <a:prstGeom prst="ellipse">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4" name="Oval 13">
              <a:extLst>
                <a:ext uri="{FF2B5EF4-FFF2-40B4-BE49-F238E27FC236}">
                  <a16:creationId xmlns:a16="http://schemas.microsoft.com/office/drawing/2014/main" id="{88BB154A-A2ED-486B-B209-ED6BB2C9AF0D}"/>
                </a:ext>
              </a:extLst>
            </p:cNvPr>
            <p:cNvSpPr/>
            <p:nvPr/>
          </p:nvSpPr>
          <p:spPr>
            <a:xfrm>
              <a:off x="5410895" y="3539100"/>
              <a:ext cx="761526" cy="243455"/>
            </a:xfrm>
            <a:prstGeom prst="ellipse">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grpSp>
        <p:nvGrpSpPr>
          <p:cNvPr id="15" name="Group 14">
            <a:extLst>
              <a:ext uri="{FF2B5EF4-FFF2-40B4-BE49-F238E27FC236}">
                <a16:creationId xmlns:a16="http://schemas.microsoft.com/office/drawing/2014/main" id="{95232FD6-985F-4912-8E6E-395A96B95E15}"/>
              </a:ext>
            </a:extLst>
          </p:cNvPr>
          <p:cNvGrpSpPr/>
          <p:nvPr/>
        </p:nvGrpSpPr>
        <p:grpSpPr>
          <a:xfrm>
            <a:off x="6111618" y="1556211"/>
            <a:ext cx="959474" cy="167173"/>
            <a:chOff x="7557738" y="3451209"/>
            <a:chExt cx="1890990" cy="453444"/>
          </a:xfrm>
        </p:grpSpPr>
        <p:sp>
          <p:nvSpPr>
            <p:cNvPr id="16" name="Oval 15">
              <a:extLst>
                <a:ext uri="{FF2B5EF4-FFF2-40B4-BE49-F238E27FC236}">
                  <a16:creationId xmlns:a16="http://schemas.microsoft.com/office/drawing/2014/main" id="{D918B5F4-FFE3-4CE3-A6CD-9C50E5988E40}"/>
                </a:ext>
              </a:extLst>
            </p:cNvPr>
            <p:cNvSpPr/>
            <p:nvPr/>
          </p:nvSpPr>
          <p:spPr>
            <a:xfrm>
              <a:off x="7557738" y="3451209"/>
              <a:ext cx="1890990" cy="453444"/>
            </a:xfrm>
            <a:prstGeom prst="ellipse">
              <a:avLst/>
            </a:prstGeom>
            <a:solidFill>
              <a:srgbClr val="42BB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7" name="Oval 16">
              <a:extLst>
                <a:ext uri="{FF2B5EF4-FFF2-40B4-BE49-F238E27FC236}">
                  <a16:creationId xmlns:a16="http://schemas.microsoft.com/office/drawing/2014/main" id="{9C984066-812C-45D4-99D9-A083DBD6DCB3}"/>
                </a:ext>
              </a:extLst>
            </p:cNvPr>
            <p:cNvSpPr/>
            <p:nvPr/>
          </p:nvSpPr>
          <p:spPr>
            <a:xfrm>
              <a:off x="8122470" y="3539100"/>
              <a:ext cx="761526" cy="243455"/>
            </a:xfrm>
            <a:prstGeom prst="ellipse">
              <a:avLst/>
            </a:prstGeom>
            <a:solidFill>
              <a:srgbClr val="42BB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pic>
        <p:nvPicPr>
          <p:cNvPr id="35" name="Picture 34">
            <a:extLst>
              <a:ext uri="{FF2B5EF4-FFF2-40B4-BE49-F238E27FC236}">
                <a16:creationId xmlns:a16="http://schemas.microsoft.com/office/drawing/2014/main" id="{C63C6073-9E2C-4B7D-9464-3650498C9BD1}"/>
              </a:ext>
            </a:extLst>
          </p:cNvPr>
          <p:cNvPicPr>
            <a:picLocks noChangeAspect="1"/>
          </p:cNvPicPr>
          <p:nvPr/>
        </p:nvPicPr>
        <p:blipFill>
          <a:blip r:embed="rId6"/>
          <a:stretch>
            <a:fillRect/>
          </a:stretch>
        </p:blipFill>
        <p:spPr>
          <a:xfrm>
            <a:off x="4953029" y="1415161"/>
            <a:ext cx="740167" cy="459683"/>
          </a:xfrm>
          <a:prstGeom prst="rect">
            <a:avLst/>
          </a:prstGeom>
        </p:spPr>
      </p:pic>
      <p:grpSp>
        <p:nvGrpSpPr>
          <p:cNvPr id="36" name="Group 35">
            <a:extLst>
              <a:ext uri="{FF2B5EF4-FFF2-40B4-BE49-F238E27FC236}">
                <a16:creationId xmlns:a16="http://schemas.microsoft.com/office/drawing/2014/main" id="{A92E4F54-8DB6-4A17-BAAB-F0D920C3C1A1}"/>
              </a:ext>
            </a:extLst>
          </p:cNvPr>
          <p:cNvGrpSpPr/>
          <p:nvPr/>
        </p:nvGrpSpPr>
        <p:grpSpPr>
          <a:xfrm>
            <a:off x="3585614" y="2744989"/>
            <a:ext cx="882216" cy="198584"/>
            <a:chOff x="7557738" y="3451209"/>
            <a:chExt cx="1890990" cy="453444"/>
          </a:xfrm>
          <a:solidFill>
            <a:srgbClr val="8DCB61"/>
          </a:solidFill>
        </p:grpSpPr>
        <p:sp>
          <p:nvSpPr>
            <p:cNvPr id="37" name="Oval 36">
              <a:extLst>
                <a:ext uri="{FF2B5EF4-FFF2-40B4-BE49-F238E27FC236}">
                  <a16:creationId xmlns:a16="http://schemas.microsoft.com/office/drawing/2014/main" id="{30E80389-F786-48BF-8B78-E4416E9F2154}"/>
                </a:ext>
              </a:extLst>
            </p:cNvPr>
            <p:cNvSpPr/>
            <p:nvPr/>
          </p:nvSpPr>
          <p:spPr>
            <a:xfrm>
              <a:off x="7557738" y="3451209"/>
              <a:ext cx="1890990" cy="453444"/>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38" name="Oval 37">
              <a:extLst>
                <a:ext uri="{FF2B5EF4-FFF2-40B4-BE49-F238E27FC236}">
                  <a16:creationId xmlns:a16="http://schemas.microsoft.com/office/drawing/2014/main" id="{CFF41478-7E1B-4F7D-9756-1D67A4690CD3}"/>
                </a:ext>
              </a:extLst>
            </p:cNvPr>
            <p:cNvSpPr/>
            <p:nvPr/>
          </p:nvSpPr>
          <p:spPr>
            <a:xfrm>
              <a:off x="8122470" y="3539100"/>
              <a:ext cx="761526" cy="243455"/>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sp>
        <p:nvSpPr>
          <p:cNvPr id="39" name="Oval 38">
            <a:extLst>
              <a:ext uri="{FF2B5EF4-FFF2-40B4-BE49-F238E27FC236}">
                <a16:creationId xmlns:a16="http://schemas.microsoft.com/office/drawing/2014/main" id="{B39F9AE7-A3D7-4251-BF11-09227FD0AEA5}"/>
              </a:ext>
            </a:extLst>
          </p:cNvPr>
          <p:cNvSpPr/>
          <p:nvPr/>
        </p:nvSpPr>
        <p:spPr>
          <a:xfrm>
            <a:off x="7233835" y="3815860"/>
            <a:ext cx="1216970" cy="427763"/>
          </a:xfrm>
          <a:prstGeom prst="ellipse">
            <a:avLst/>
          </a:prstGeom>
          <a:solidFill>
            <a:srgbClr val="8DCB6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nvGrpSpPr>
          <p:cNvPr id="19" name="Group 18">
            <a:extLst>
              <a:ext uri="{FF2B5EF4-FFF2-40B4-BE49-F238E27FC236}">
                <a16:creationId xmlns:a16="http://schemas.microsoft.com/office/drawing/2014/main" id="{5DE08F5B-1D19-4051-BE00-CE6A8C56CF92}"/>
              </a:ext>
            </a:extLst>
          </p:cNvPr>
          <p:cNvGrpSpPr/>
          <p:nvPr/>
        </p:nvGrpSpPr>
        <p:grpSpPr>
          <a:xfrm>
            <a:off x="6004019" y="5153630"/>
            <a:ext cx="1191525" cy="274354"/>
            <a:chOff x="850006" y="1596980"/>
            <a:chExt cx="1949266" cy="425003"/>
          </a:xfrm>
        </p:grpSpPr>
        <p:sp>
          <p:nvSpPr>
            <p:cNvPr id="27" name="Oval 26">
              <a:extLst>
                <a:ext uri="{FF2B5EF4-FFF2-40B4-BE49-F238E27FC236}">
                  <a16:creationId xmlns:a16="http://schemas.microsoft.com/office/drawing/2014/main" id="{2D172C5C-C043-4096-92BD-DA6313D72131}"/>
                </a:ext>
              </a:extLst>
            </p:cNvPr>
            <p:cNvSpPr/>
            <p:nvPr/>
          </p:nvSpPr>
          <p:spPr>
            <a:xfrm>
              <a:off x="1171977" y="1700010"/>
              <a:ext cx="1627295" cy="218942"/>
            </a:xfrm>
            <a:prstGeom prst="ellipse">
              <a:avLst/>
            </a:prstGeom>
            <a:solidFill>
              <a:srgbClr val="8DCB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8" name="Oval 17">
              <a:extLst>
                <a:ext uri="{FF2B5EF4-FFF2-40B4-BE49-F238E27FC236}">
                  <a16:creationId xmlns:a16="http://schemas.microsoft.com/office/drawing/2014/main" id="{198E65AB-142F-4DBD-8F6D-3D9EE0F4CB60}"/>
                </a:ext>
              </a:extLst>
            </p:cNvPr>
            <p:cNvSpPr/>
            <p:nvPr/>
          </p:nvSpPr>
          <p:spPr>
            <a:xfrm>
              <a:off x="850006" y="1596980"/>
              <a:ext cx="643943" cy="425003"/>
            </a:xfrm>
            <a:prstGeom prst="ellipse">
              <a:avLst/>
            </a:prstGeom>
            <a:solidFill>
              <a:srgbClr val="8DCB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grpSp>
        <p:nvGrpSpPr>
          <p:cNvPr id="20" name="Group 19">
            <a:extLst>
              <a:ext uri="{FF2B5EF4-FFF2-40B4-BE49-F238E27FC236}">
                <a16:creationId xmlns:a16="http://schemas.microsoft.com/office/drawing/2014/main" id="{41CE7362-6A03-464E-AA1C-074DF7B6E105}"/>
              </a:ext>
            </a:extLst>
          </p:cNvPr>
          <p:cNvGrpSpPr/>
          <p:nvPr/>
        </p:nvGrpSpPr>
        <p:grpSpPr>
          <a:xfrm>
            <a:off x="7259280" y="1370649"/>
            <a:ext cx="1191525" cy="274354"/>
            <a:chOff x="814593" y="2482042"/>
            <a:chExt cx="1949266" cy="425003"/>
          </a:xfrm>
        </p:grpSpPr>
        <p:sp>
          <p:nvSpPr>
            <p:cNvPr id="28" name="Oval 27">
              <a:extLst>
                <a:ext uri="{FF2B5EF4-FFF2-40B4-BE49-F238E27FC236}">
                  <a16:creationId xmlns:a16="http://schemas.microsoft.com/office/drawing/2014/main" id="{CE6E4BA4-3C7A-4DD0-B7B1-EACCA7CBFD38}"/>
                </a:ext>
              </a:extLst>
            </p:cNvPr>
            <p:cNvSpPr/>
            <p:nvPr/>
          </p:nvSpPr>
          <p:spPr>
            <a:xfrm>
              <a:off x="1136564" y="2585072"/>
              <a:ext cx="1627295" cy="218942"/>
            </a:xfrm>
            <a:prstGeom prst="ellipse">
              <a:avLst/>
            </a:prstGeom>
            <a:solidFill>
              <a:srgbClr val="C124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9" name="Oval 28">
              <a:extLst>
                <a:ext uri="{FF2B5EF4-FFF2-40B4-BE49-F238E27FC236}">
                  <a16:creationId xmlns:a16="http://schemas.microsoft.com/office/drawing/2014/main" id="{29996724-E392-431F-973F-F96207D17DD0}"/>
                </a:ext>
              </a:extLst>
            </p:cNvPr>
            <p:cNvSpPr/>
            <p:nvPr/>
          </p:nvSpPr>
          <p:spPr>
            <a:xfrm>
              <a:off x="814593" y="2482042"/>
              <a:ext cx="643943" cy="425003"/>
            </a:xfrm>
            <a:prstGeom prst="ellipse">
              <a:avLst/>
            </a:prstGeom>
            <a:solidFill>
              <a:srgbClr val="C124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grpSp>
        <p:nvGrpSpPr>
          <p:cNvPr id="21" name="Group 20">
            <a:extLst>
              <a:ext uri="{FF2B5EF4-FFF2-40B4-BE49-F238E27FC236}">
                <a16:creationId xmlns:a16="http://schemas.microsoft.com/office/drawing/2014/main" id="{FC2BCEE3-4E0E-4296-B4B3-3D4F5F8756DE}"/>
              </a:ext>
            </a:extLst>
          </p:cNvPr>
          <p:cNvGrpSpPr/>
          <p:nvPr/>
        </p:nvGrpSpPr>
        <p:grpSpPr>
          <a:xfrm>
            <a:off x="3542543" y="3876971"/>
            <a:ext cx="1191525" cy="274354"/>
            <a:chOff x="793225" y="3305190"/>
            <a:chExt cx="1949266" cy="425003"/>
          </a:xfrm>
        </p:grpSpPr>
        <p:sp>
          <p:nvSpPr>
            <p:cNvPr id="30" name="Oval 29">
              <a:extLst>
                <a:ext uri="{FF2B5EF4-FFF2-40B4-BE49-F238E27FC236}">
                  <a16:creationId xmlns:a16="http://schemas.microsoft.com/office/drawing/2014/main" id="{B1CD039D-C1B5-4E80-8483-1D92F4A8FBAD}"/>
                </a:ext>
              </a:extLst>
            </p:cNvPr>
            <p:cNvSpPr/>
            <p:nvPr/>
          </p:nvSpPr>
          <p:spPr>
            <a:xfrm>
              <a:off x="1115196" y="3408220"/>
              <a:ext cx="1627295" cy="218942"/>
            </a:xfrm>
            <a:prstGeom prst="ellipse">
              <a:avLst/>
            </a:prstGeom>
            <a:solidFill>
              <a:srgbClr val="42B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31" name="Oval 30">
              <a:extLst>
                <a:ext uri="{FF2B5EF4-FFF2-40B4-BE49-F238E27FC236}">
                  <a16:creationId xmlns:a16="http://schemas.microsoft.com/office/drawing/2014/main" id="{021039DA-5992-44C5-B6D7-11F40AD018F9}"/>
                </a:ext>
              </a:extLst>
            </p:cNvPr>
            <p:cNvSpPr/>
            <p:nvPr/>
          </p:nvSpPr>
          <p:spPr>
            <a:xfrm>
              <a:off x="793225" y="3305190"/>
              <a:ext cx="643943" cy="425003"/>
            </a:xfrm>
            <a:prstGeom prst="ellipse">
              <a:avLst/>
            </a:prstGeom>
            <a:solidFill>
              <a:srgbClr val="42B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grpSp>
        <p:nvGrpSpPr>
          <p:cNvPr id="22" name="Group 21">
            <a:extLst>
              <a:ext uri="{FF2B5EF4-FFF2-40B4-BE49-F238E27FC236}">
                <a16:creationId xmlns:a16="http://schemas.microsoft.com/office/drawing/2014/main" id="{CE6DA9A3-2070-467D-8821-ABD576D4CF12}"/>
              </a:ext>
            </a:extLst>
          </p:cNvPr>
          <p:cNvGrpSpPr/>
          <p:nvPr/>
        </p:nvGrpSpPr>
        <p:grpSpPr>
          <a:xfrm>
            <a:off x="4753125" y="2732839"/>
            <a:ext cx="1191525" cy="274354"/>
            <a:chOff x="806770" y="3909395"/>
            <a:chExt cx="1949266" cy="425003"/>
          </a:xfrm>
        </p:grpSpPr>
        <p:sp>
          <p:nvSpPr>
            <p:cNvPr id="32" name="Oval 31">
              <a:extLst>
                <a:ext uri="{FF2B5EF4-FFF2-40B4-BE49-F238E27FC236}">
                  <a16:creationId xmlns:a16="http://schemas.microsoft.com/office/drawing/2014/main" id="{15733EC8-D046-4623-8425-F3A53892A2E9}"/>
                </a:ext>
              </a:extLst>
            </p:cNvPr>
            <p:cNvSpPr/>
            <p:nvPr/>
          </p:nvSpPr>
          <p:spPr>
            <a:xfrm>
              <a:off x="1128741" y="4012425"/>
              <a:ext cx="1627295" cy="218942"/>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33" name="Oval 32">
              <a:extLst>
                <a:ext uri="{FF2B5EF4-FFF2-40B4-BE49-F238E27FC236}">
                  <a16:creationId xmlns:a16="http://schemas.microsoft.com/office/drawing/2014/main" id="{30F12B58-CAA1-40E3-A33F-2A6C1DB8159C}"/>
                </a:ext>
              </a:extLst>
            </p:cNvPr>
            <p:cNvSpPr/>
            <p:nvPr/>
          </p:nvSpPr>
          <p:spPr>
            <a:xfrm>
              <a:off x="806770" y="3909395"/>
              <a:ext cx="643943" cy="425003"/>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sp>
        <p:nvSpPr>
          <p:cNvPr id="41" name="TextBox 40">
            <a:extLst>
              <a:ext uri="{FF2B5EF4-FFF2-40B4-BE49-F238E27FC236}">
                <a16:creationId xmlns:a16="http://schemas.microsoft.com/office/drawing/2014/main" id="{4170E42E-8008-4718-9ED7-627920AC71F1}"/>
              </a:ext>
            </a:extLst>
          </p:cNvPr>
          <p:cNvSpPr txBox="1"/>
          <p:nvPr/>
        </p:nvSpPr>
        <p:spPr>
          <a:xfrm>
            <a:off x="124823" y="3278959"/>
            <a:ext cx="2961277" cy="584775"/>
          </a:xfrm>
          <a:prstGeom prst="rect">
            <a:avLst/>
          </a:prstGeom>
          <a:noFill/>
        </p:spPr>
        <p:txBody>
          <a:bodyPr wrap="square" rtlCol="0">
            <a:spAutoFit/>
          </a:bodyPr>
          <a:lstStyle>
            <a:defPPr>
              <a:defRPr lang="en-US"/>
            </a:defPPr>
            <a:lvl1pPr>
              <a:defRPr sz="1600">
                <a:latin typeface="Arial" panose="020B0604020202020204" pitchFamily="34" charset="0"/>
                <a:cs typeface="Arial" panose="020B0604020202020204" pitchFamily="34" charset="0"/>
              </a:defRPr>
            </a:lvl1pPr>
          </a:lstStyle>
          <a:p>
            <a:r>
              <a:rPr lang="en-US" dirty="0"/>
              <a:t>What patterns can you see in this solution?</a:t>
            </a:r>
            <a:endParaRPr lang="en-GB" dirty="0"/>
          </a:p>
        </p:txBody>
      </p:sp>
    </p:spTree>
    <p:extLst>
      <p:ext uri="{BB962C8B-B14F-4D97-AF65-F5344CB8AC3E}">
        <p14:creationId xmlns:p14="http://schemas.microsoft.com/office/powerpoint/2010/main" val="2622076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Table 40">
            <a:extLst>
              <a:ext uri="{FF2B5EF4-FFF2-40B4-BE49-F238E27FC236}">
                <a16:creationId xmlns:a16="http://schemas.microsoft.com/office/drawing/2014/main" id="{53F5DC3C-A792-4902-A02D-7258D6F4B174}"/>
              </a:ext>
            </a:extLst>
          </p:cNvPr>
          <p:cNvGraphicFramePr>
            <a:graphicFrameLocks noGrp="1"/>
          </p:cNvGraphicFramePr>
          <p:nvPr/>
        </p:nvGraphicFramePr>
        <p:xfrm>
          <a:off x="3502792" y="970272"/>
          <a:ext cx="4986164" cy="4917456"/>
        </p:xfrm>
        <a:graphic>
          <a:graphicData uri="http://schemas.openxmlformats.org/drawingml/2006/table">
            <a:tbl>
              <a:tblPr firstRow="1" bandRow="1">
                <a:tableStyleId>{5C22544A-7EE6-4342-B048-85BDC9FD1C3A}</a:tableStyleId>
              </a:tblPr>
              <a:tblGrid>
                <a:gridCol w="1246541">
                  <a:extLst>
                    <a:ext uri="{9D8B030D-6E8A-4147-A177-3AD203B41FA5}">
                      <a16:colId xmlns:a16="http://schemas.microsoft.com/office/drawing/2014/main" val="1734923755"/>
                    </a:ext>
                  </a:extLst>
                </a:gridCol>
                <a:gridCol w="1246541">
                  <a:extLst>
                    <a:ext uri="{9D8B030D-6E8A-4147-A177-3AD203B41FA5}">
                      <a16:colId xmlns:a16="http://schemas.microsoft.com/office/drawing/2014/main" val="3497505658"/>
                    </a:ext>
                  </a:extLst>
                </a:gridCol>
                <a:gridCol w="1246541">
                  <a:extLst>
                    <a:ext uri="{9D8B030D-6E8A-4147-A177-3AD203B41FA5}">
                      <a16:colId xmlns:a16="http://schemas.microsoft.com/office/drawing/2014/main" val="2858148390"/>
                    </a:ext>
                  </a:extLst>
                </a:gridCol>
                <a:gridCol w="1246541">
                  <a:extLst>
                    <a:ext uri="{9D8B030D-6E8A-4147-A177-3AD203B41FA5}">
                      <a16:colId xmlns:a16="http://schemas.microsoft.com/office/drawing/2014/main" val="2756579404"/>
                    </a:ext>
                  </a:extLst>
                </a:gridCol>
              </a:tblGrid>
              <a:tr h="1229364">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5115278"/>
                  </a:ext>
                </a:extLst>
              </a:tr>
              <a:tr h="1229364">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4344911"/>
                  </a:ext>
                </a:extLst>
              </a:tr>
              <a:tr h="1229364">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1876949"/>
                  </a:ext>
                </a:extLst>
              </a:tr>
              <a:tr h="1229364">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9336666"/>
                  </a:ext>
                </a:extLst>
              </a:tr>
            </a:tbl>
          </a:graphicData>
        </a:graphic>
      </p:graphicFrame>
      <p:pic>
        <p:nvPicPr>
          <p:cNvPr id="3" name="Picture 2">
            <a:extLst>
              <a:ext uri="{FF2B5EF4-FFF2-40B4-BE49-F238E27FC236}">
                <a16:creationId xmlns:a16="http://schemas.microsoft.com/office/drawing/2014/main" id="{759ED9B9-5C2E-4336-8E4B-51148CC9FB77}"/>
              </a:ext>
            </a:extLst>
          </p:cNvPr>
          <p:cNvPicPr>
            <a:picLocks noChangeAspect="1"/>
          </p:cNvPicPr>
          <p:nvPr/>
        </p:nvPicPr>
        <p:blipFill>
          <a:blip r:embed="rId3"/>
          <a:stretch>
            <a:fillRect/>
          </a:stretch>
        </p:blipFill>
        <p:spPr>
          <a:xfrm>
            <a:off x="7438985" y="3795464"/>
            <a:ext cx="809377" cy="497768"/>
          </a:xfrm>
          <a:prstGeom prst="rect">
            <a:avLst/>
          </a:prstGeom>
        </p:spPr>
      </p:pic>
      <p:pic>
        <p:nvPicPr>
          <p:cNvPr id="4" name="Picture 3">
            <a:extLst>
              <a:ext uri="{FF2B5EF4-FFF2-40B4-BE49-F238E27FC236}">
                <a16:creationId xmlns:a16="http://schemas.microsoft.com/office/drawing/2014/main" id="{E5022EAB-09A4-41FE-B88C-17E9B8B4A7E6}"/>
              </a:ext>
            </a:extLst>
          </p:cNvPr>
          <p:cNvPicPr>
            <a:picLocks noChangeAspect="1"/>
          </p:cNvPicPr>
          <p:nvPr/>
        </p:nvPicPr>
        <p:blipFill rotWithShape="1">
          <a:blip r:embed="rId4"/>
          <a:srcRect t="59716" b="4992"/>
          <a:stretch/>
        </p:blipFill>
        <p:spPr>
          <a:xfrm>
            <a:off x="6174409" y="5137626"/>
            <a:ext cx="959474" cy="376769"/>
          </a:xfrm>
          <a:prstGeom prst="rect">
            <a:avLst/>
          </a:prstGeom>
        </p:spPr>
      </p:pic>
      <p:pic>
        <p:nvPicPr>
          <p:cNvPr id="5" name="Picture 4">
            <a:extLst>
              <a:ext uri="{FF2B5EF4-FFF2-40B4-BE49-F238E27FC236}">
                <a16:creationId xmlns:a16="http://schemas.microsoft.com/office/drawing/2014/main" id="{85A9F143-E996-4782-98F6-C63811D28FED}"/>
              </a:ext>
            </a:extLst>
          </p:cNvPr>
          <p:cNvPicPr>
            <a:picLocks noChangeAspect="1"/>
          </p:cNvPicPr>
          <p:nvPr/>
        </p:nvPicPr>
        <p:blipFill rotWithShape="1">
          <a:blip r:embed="rId5"/>
          <a:srcRect/>
          <a:stretch/>
        </p:blipFill>
        <p:spPr>
          <a:xfrm>
            <a:off x="3730968" y="2543061"/>
            <a:ext cx="711417" cy="561347"/>
          </a:xfrm>
          <a:prstGeom prst="rect">
            <a:avLst/>
          </a:prstGeom>
        </p:spPr>
      </p:pic>
      <p:sp>
        <p:nvSpPr>
          <p:cNvPr id="6" name="Oval 5">
            <a:extLst>
              <a:ext uri="{FF2B5EF4-FFF2-40B4-BE49-F238E27FC236}">
                <a16:creationId xmlns:a16="http://schemas.microsoft.com/office/drawing/2014/main" id="{182CC692-EB13-42DB-A644-D04E398D1B0A}"/>
              </a:ext>
            </a:extLst>
          </p:cNvPr>
          <p:cNvSpPr/>
          <p:nvPr/>
        </p:nvSpPr>
        <p:spPr>
          <a:xfrm>
            <a:off x="7246767" y="5110756"/>
            <a:ext cx="1190965" cy="360101"/>
          </a:xfrm>
          <a:prstGeom prst="ellipse">
            <a:avLst/>
          </a:prstGeom>
          <a:solidFill>
            <a:srgbClr val="42BB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7" name="Oval 6">
            <a:extLst>
              <a:ext uri="{FF2B5EF4-FFF2-40B4-BE49-F238E27FC236}">
                <a16:creationId xmlns:a16="http://schemas.microsoft.com/office/drawing/2014/main" id="{6F2D209D-657F-48D1-95FA-21C93E65DD1C}"/>
              </a:ext>
            </a:extLst>
          </p:cNvPr>
          <p:cNvSpPr/>
          <p:nvPr/>
        </p:nvSpPr>
        <p:spPr>
          <a:xfrm>
            <a:off x="4768332" y="2656740"/>
            <a:ext cx="1190965" cy="360101"/>
          </a:xfrm>
          <a:prstGeom prst="ellipse">
            <a:avLst/>
          </a:prstGeom>
          <a:solidFill>
            <a:srgbClr val="C1242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8" name="Oval 7">
            <a:extLst>
              <a:ext uri="{FF2B5EF4-FFF2-40B4-BE49-F238E27FC236}">
                <a16:creationId xmlns:a16="http://schemas.microsoft.com/office/drawing/2014/main" id="{83E9D315-33E9-455E-AEF6-D545A941AD84}"/>
              </a:ext>
            </a:extLst>
          </p:cNvPr>
          <p:cNvSpPr/>
          <p:nvPr/>
        </p:nvSpPr>
        <p:spPr>
          <a:xfrm>
            <a:off x="3534157" y="1415161"/>
            <a:ext cx="1190965" cy="360101"/>
          </a:xfrm>
          <a:prstGeom prst="ellipse">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nvGrpSpPr>
          <p:cNvPr id="9" name="Group 8">
            <a:extLst>
              <a:ext uri="{FF2B5EF4-FFF2-40B4-BE49-F238E27FC236}">
                <a16:creationId xmlns:a16="http://schemas.microsoft.com/office/drawing/2014/main" id="{097AF865-FFAE-4A50-B625-C077E76B2DD3}"/>
              </a:ext>
            </a:extLst>
          </p:cNvPr>
          <p:cNvGrpSpPr/>
          <p:nvPr/>
        </p:nvGrpSpPr>
        <p:grpSpPr>
          <a:xfrm>
            <a:off x="7397741" y="1461833"/>
            <a:ext cx="959474" cy="167173"/>
            <a:chOff x="2044058" y="3434107"/>
            <a:chExt cx="1890990" cy="453444"/>
          </a:xfrm>
        </p:grpSpPr>
        <p:sp>
          <p:nvSpPr>
            <p:cNvPr id="10" name="Oval 9">
              <a:extLst>
                <a:ext uri="{FF2B5EF4-FFF2-40B4-BE49-F238E27FC236}">
                  <a16:creationId xmlns:a16="http://schemas.microsoft.com/office/drawing/2014/main" id="{C705795A-6579-4339-B3A5-461710DD889A}"/>
                </a:ext>
              </a:extLst>
            </p:cNvPr>
            <p:cNvSpPr/>
            <p:nvPr/>
          </p:nvSpPr>
          <p:spPr>
            <a:xfrm>
              <a:off x="2044058" y="3434107"/>
              <a:ext cx="1890990" cy="453444"/>
            </a:xfrm>
            <a:prstGeom prst="ellipse">
              <a:avLst/>
            </a:prstGeom>
            <a:solidFill>
              <a:srgbClr val="C1242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1" name="Oval 10">
              <a:extLst>
                <a:ext uri="{FF2B5EF4-FFF2-40B4-BE49-F238E27FC236}">
                  <a16:creationId xmlns:a16="http://schemas.microsoft.com/office/drawing/2014/main" id="{C12E5A0F-3443-4A0F-AD28-5F22CBE9C175}"/>
                </a:ext>
              </a:extLst>
            </p:cNvPr>
            <p:cNvSpPr/>
            <p:nvPr/>
          </p:nvSpPr>
          <p:spPr>
            <a:xfrm>
              <a:off x="2608790" y="3539101"/>
              <a:ext cx="761526" cy="243455"/>
            </a:xfrm>
            <a:prstGeom prst="ellipse">
              <a:avLst/>
            </a:prstGeom>
            <a:solidFill>
              <a:srgbClr val="C1242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grpSp>
        <p:nvGrpSpPr>
          <p:cNvPr id="12" name="Group 11">
            <a:extLst>
              <a:ext uri="{FF2B5EF4-FFF2-40B4-BE49-F238E27FC236}">
                <a16:creationId xmlns:a16="http://schemas.microsoft.com/office/drawing/2014/main" id="{F1768146-7E2C-42FA-8A64-4C98599C31CA}"/>
              </a:ext>
            </a:extLst>
          </p:cNvPr>
          <p:cNvGrpSpPr/>
          <p:nvPr/>
        </p:nvGrpSpPr>
        <p:grpSpPr>
          <a:xfrm>
            <a:off x="6129229" y="2758724"/>
            <a:ext cx="959474" cy="167173"/>
            <a:chOff x="4846163" y="3434107"/>
            <a:chExt cx="1890990" cy="453444"/>
          </a:xfrm>
        </p:grpSpPr>
        <p:sp>
          <p:nvSpPr>
            <p:cNvPr id="13" name="Oval 12">
              <a:extLst>
                <a:ext uri="{FF2B5EF4-FFF2-40B4-BE49-F238E27FC236}">
                  <a16:creationId xmlns:a16="http://schemas.microsoft.com/office/drawing/2014/main" id="{E2380D53-BABD-487C-AC29-F8C8664255EF}"/>
                </a:ext>
              </a:extLst>
            </p:cNvPr>
            <p:cNvSpPr/>
            <p:nvPr/>
          </p:nvSpPr>
          <p:spPr>
            <a:xfrm>
              <a:off x="4846163" y="3434107"/>
              <a:ext cx="1890990" cy="453444"/>
            </a:xfrm>
            <a:prstGeom prst="ellipse">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4" name="Oval 13">
              <a:extLst>
                <a:ext uri="{FF2B5EF4-FFF2-40B4-BE49-F238E27FC236}">
                  <a16:creationId xmlns:a16="http://schemas.microsoft.com/office/drawing/2014/main" id="{88BB154A-A2ED-486B-B209-ED6BB2C9AF0D}"/>
                </a:ext>
              </a:extLst>
            </p:cNvPr>
            <p:cNvSpPr/>
            <p:nvPr/>
          </p:nvSpPr>
          <p:spPr>
            <a:xfrm>
              <a:off x="5410895" y="3539100"/>
              <a:ext cx="761526" cy="243455"/>
            </a:xfrm>
            <a:prstGeom prst="ellipse">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grpSp>
        <p:nvGrpSpPr>
          <p:cNvPr id="15" name="Group 14">
            <a:extLst>
              <a:ext uri="{FF2B5EF4-FFF2-40B4-BE49-F238E27FC236}">
                <a16:creationId xmlns:a16="http://schemas.microsoft.com/office/drawing/2014/main" id="{95232FD6-985F-4912-8E6E-395A96B95E15}"/>
              </a:ext>
            </a:extLst>
          </p:cNvPr>
          <p:cNvGrpSpPr/>
          <p:nvPr/>
        </p:nvGrpSpPr>
        <p:grpSpPr>
          <a:xfrm>
            <a:off x="4840002" y="3986061"/>
            <a:ext cx="959474" cy="167173"/>
            <a:chOff x="7557738" y="3451209"/>
            <a:chExt cx="1890990" cy="453444"/>
          </a:xfrm>
        </p:grpSpPr>
        <p:sp>
          <p:nvSpPr>
            <p:cNvPr id="16" name="Oval 15">
              <a:extLst>
                <a:ext uri="{FF2B5EF4-FFF2-40B4-BE49-F238E27FC236}">
                  <a16:creationId xmlns:a16="http://schemas.microsoft.com/office/drawing/2014/main" id="{D918B5F4-FFE3-4CE3-A6CD-9C50E5988E40}"/>
                </a:ext>
              </a:extLst>
            </p:cNvPr>
            <p:cNvSpPr/>
            <p:nvPr/>
          </p:nvSpPr>
          <p:spPr>
            <a:xfrm>
              <a:off x="7557738" y="3451209"/>
              <a:ext cx="1890990" cy="453444"/>
            </a:xfrm>
            <a:prstGeom prst="ellipse">
              <a:avLst/>
            </a:prstGeom>
            <a:solidFill>
              <a:srgbClr val="42BB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7" name="Oval 16">
              <a:extLst>
                <a:ext uri="{FF2B5EF4-FFF2-40B4-BE49-F238E27FC236}">
                  <a16:creationId xmlns:a16="http://schemas.microsoft.com/office/drawing/2014/main" id="{9C984066-812C-45D4-99D9-A083DBD6DCB3}"/>
                </a:ext>
              </a:extLst>
            </p:cNvPr>
            <p:cNvSpPr/>
            <p:nvPr/>
          </p:nvSpPr>
          <p:spPr>
            <a:xfrm>
              <a:off x="8122470" y="3539100"/>
              <a:ext cx="761526" cy="243455"/>
            </a:xfrm>
            <a:prstGeom prst="ellipse">
              <a:avLst/>
            </a:prstGeom>
            <a:solidFill>
              <a:srgbClr val="42BB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pic>
        <p:nvPicPr>
          <p:cNvPr id="35" name="Picture 34">
            <a:extLst>
              <a:ext uri="{FF2B5EF4-FFF2-40B4-BE49-F238E27FC236}">
                <a16:creationId xmlns:a16="http://schemas.microsoft.com/office/drawing/2014/main" id="{C63C6073-9E2C-4B7D-9464-3650498C9BD1}"/>
              </a:ext>
            </a:extLst>
          </p:cNvPr>
          <p:cNvPicPr>
            <a:picLocks noChangeAspect="1"/>
          </p:cNvPicPr>
          <p:nvPr/>
        </p:nvPicPr>
        <p:blipFill>
          <a:blip r:embed="rId6"/>
          <a:stretch>
            <a:fillRect/>
          </a:stretch>
        </p:blipFill>
        <p:spPr>
          <a:xfrm>
            <a:off x="5029639" y="1403882"/>
            <a:ext cx="740167" cy="459683"/>
          </a:xfrm>
          <a:prstGeom prst="rect">
            <a:avLst/>
          </a:prstGeom>
        </p:spPr>
      </p:pic>
      <p:grpSp>
        <p:nvGrpSpPr>
          <p:cNvPr id="36" name="Group 35">
            <a:extLst>
              <a:ext uri="{FF2B5EF4-FFF2-40B4-BE49-F238E27FC236}">
                <a16:creationId xmlns:a16="http://schemas.microsoft.com/office/drawing/2014/main" id="{A92E4F54-8DB6-4A17-BAAB-F0D920C3C1A1}"/>
              </a:ext>
            </a:extLst>
          </p:cNvPr>
          <p:cNvGrpSpPr/>
          <p:nvPr/>
        </p:nvGrpSpPr>
        <p:grpSpPr>
          <a:xfrm>
            <a:off x="3708478" y="5205763"/>
            <a:ext cx="882216" cy="198584"/>
            <a:chOff x="7557738" y="3451209"/>
            <a:chExt cx="1890990" cy="453444"/>
          </a:xfrm>
          <a:solidFill>
            <a:srgbClr val="8DCB61"/>
          </a:solidFill>
        </p:grpSpPr>
        <p:sp>
          <p:nvSpPr>
            <p:cNvPr id="37" name="Oval 36">
              <a:extLst>
                <a:ext uri="{FF2B5EF4-FFF2-40B4-BE49-F238E27FC236}">
                  <a16:creationId xmlns:a16="http://schemas.microsoft.com/office/drawing/2014/main" id="{30E80389-F786-48BF-8B78-E4416E9F2154}"/>
                </a:ext>
              </a:extLst>
            </p:cNvPr>
            <p:cNvSpPr/>
            <p:nvPr/>
          </p:nvSpPr>
          <p:spPr>
            <a:xfrm>
              <a:off x="7557738" y="3451209"/>
              <a:ext cx="1890990" cy="453444"/>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38" name="Oval 37">
              <a:extLst>
                <a:ext uri="{FF2B5EF4-FFF2-40B4-BE49-F238E27FC236}">
                  <a16:creationId xmlns:a16="http://schemas.microsoft.com/office/drawing/2014/main" id="{CFF41478-7E1B-4F7D-9756-1D67A4690CD3}"/>
                </a:ext>
              </a:extLst>
            </p:cNvPr>
            <p:cNvSpPr/>
            <p:nvPr/>
          </p:nvSpPr>
          <p:spPr>
            <a:xfrm>
              <a:off x="8122470" y="3539100"/>
              <a:ext cx="761526" cy="243455"/>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sp>
        <p:nvSpPr>
          <p:cNvPr id="39" name="Oval 38">
            <a:extLst>
              <a:ext uri="{FF2B5EF4-FFF2-40B4-BE49-F238E27FC236}">
                <a16:creationId xmlns:a16="http://schemas.microsoft.com/office/drawing/2014/main" id="{B39F9AE7-A3D7-4251-BF11-09227FD0AEA5}"/>
              </a:ext>
            </a:extLst>
          </p:cNvPr>
          <p:cNvSpPr/>
          <p:nvPr/>
        </p:nvSpPr>
        <p:spPr>
          <a:xfrm>
            <a:off x="5995873" y="3855363"/>
            <a:ext cx="1216970" cy="427763"/>
          </a:xfrm>
          <a:prstGeom prst="ellipse">
            <a:avLst/>
          </a:prstGeom>
          <a:solidFill>
            <a:srgbClr val="8DCB6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42" name="TextBox 41">
            <a:extLst>
              <a:ext uri="{FF2B5EF4-FFF2-40B4-BE49-F238E27FC236}">
                <a16:creationId xmlns:a16="http://schemas.microsoft.com/office/drawing/2014/main" id="{E9D88316-2B5A-477D-91E9-45D717AF7C9B}"/>
              </a:ext>
            </a:extLst>
          </p:cNvPr>
          <p:cNvSpPr txBox="1"/>
          <p:nvPr/>
        </p:nvSpPr>
        <p:spPr>
          <a:xfrm>
            <a:off x="124823" y="3278959"/>
            <a:ext cx="3137375" cy="584775"/>
          </a:xfrm>
          <a:prstGeom prst="rect">
            <a:avLst/>
          </a:prstGeom>
          <a:noFill/>
        </p:spPr>
        <p:txBody>
          <a:bodyPr wrap="square" rtlCol="0">
            <a:spAutoFit/>
          </a:bodyPr>
          <a:lstStyle>
            <a:defPPr>
              <a:defRPr lang="en-US"/>
            </a:defPPr>
            <a:lvl1pPr>
              <a:defRPr sz="1600">
                <a:latin typeface="Arial" panose="020B0604020202020204" pitchFamily="34" charset="0"/>
                <a:cs typeface="Arial" panose="020B0604020202020204" pitchFamily="34" charset="0"/>
              </a:defRPr>
            </a:lvl1pPr>
          </a:lstStyle>
          <a:p>
            <a:r>
              <a:rPr lang="en-US" dirty="0"/>
              <a:t>What patterns can you see in this solution?</a:t>
            </a:r>
            <a:endParaRPr lang="en-GB" dirty="0"/>
          </a:p>
        </p:txBody>
      </p:sp>
      <p:grpSp>
        <p:nvGrpSpPr>
          <p:cNvPr id="19" name="Group 18">
            <a:extLst>
              <a:ext uri="{FF2B5EF4-FFF2-40B4-BE49-F238E27FC236}">
                <a16:creationId xmlns:a16="http://schemas.microsoft.com/office/drawing/2014/main" id="{5DE08F5B-1D19-4051-BE00-CE6A8C56CF92}"/>
              </a:ext>
            </a:extLst>
          </p:cNvPr>
          <p:cNvGrpSpPr/>
          <p:nvPr/>
        </p:nvGrpSpPr>
        <p:grpSpPr>
          <a:xfrm>
            <a:off x="7268479" y="2699613"/>
            <a:ext cx="1191525" cy="274354"/>
            <a:chOff x="850006" y="1596980"/>
            <a:chExt cx="1949266" cy="425003"/>
          </a:xfrm>
        </p:grpSpPr>
        <p:sp>
          <p:nvSpPr>
            <p:cNvPr id="27" name="Oval 26">
              <a:extLst>
                <a:ext uri="{FF2B5EF4-FFF2-40B4-BE49-F238E27FC236}">
                  <a16:creationId xmlns:a16="http://schemas.microsoft.com/office/drawing/2014/main" id="{2D172C5C-C043-4096-92BD-DA6313D72131}"/>
                </a:ext>
              </a:extLst>
            </p:cNvPr>
            <p:cNvSpPr/>
            <p:nvPr/>
          </p:nvSpPr>
          <p:spPr>
            <a:xfrm>
              <a:off x="1171977" y="1700010"/>
              <a:ext cx="1627295" cy="218942"/>
            </a:xfrm>
            <a:prstGeom prst="ellipse">
              <a:avLst/>
            </a:prstGeom>
            <a:solidFill>
              <a:srgbClr val="8DCB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8" name="Oval 17">
              <a:extLst>
                <a:ext uri="{FF2B5EF4-FFF2-40B4-BE49-F238E27FC236}">
                  <a16:creationId xmlns:a16="http://schemas.microsoft.com/office/drawing/2014/main" id="{198E65AB-142F-4DBD-8F6D-3D9EE0F4CB60}"/>
                </a:ext>
              </a:extLst>
            </p:cNvPr>
            <p:cNvSpPr/>
            <p:nvPr/>
          </p:nvSpPr>
          <p:spPr>
            <a:xfrm>
              <a:off x="850006" y="1596980"/>
              <a:ext cx="643943" cy="425003"/>
            </a:xfrm>
            <a:prstGeom prst="ellipse">
              <a:avLst/>
            </a:prstGeom>
            <a:solidFill>
              <a:srgbClr val="8DCB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grpSp>
        <p:nvGrpSpPr>
          <p:cNvPr id="20" name="Group 19">
            <a:extLst>
              <a:ext uri="{FF2B5EF4-FFF2-40B4-BE49-F238E27FC236}">
                <a16:creationId xmlns:a16="http://schemas.microsoft.com/office/drawing/2014/main" id="{41CE7362-6A03-464E-AA1C-074DF7B6E105}"/>
              </a:ext>
            </a:extLst>
          </p:cNvPr>
          <p:cNvGrpSpPr/>
          <p:nvPr/>
        </p:nvGrpSpPr>
        <p:grpSpPr>
          <a:xfrm>
            <a:off x="3534157" y="3900524"/>
            <a:ext cx="1191525" cy="274354"/>
            <a:chOff x="814593" y="2482042"/>
            <a:chExt cx="1949266" cy="425003"/>
          </a:xfrm>
        </p:grpSpPr>
        <p:sp>
          <p:nvSpPr>
            <p:cNvPr id="28" name="Oval 27">
              <a:extLst>
                <a:ext uri="{FF2B5EF4-FFF2-40B4-BE49-F238E27FC236}">
                  <a16:creationId xmlns:a16="http://schemas.microsoft.com/office/drawing/2014/main" id="{CE6E4BA4-3C7A-4DD0-B7B1-EACCA7CBFD38}"/>
                </a:ext>
              </a:extLst>
            </p:cNvPr>
            <p:cNvSpPr/>
            <p:nvPr/>
          </p:nvSpPr>
          <p:spPr>
            <a:xfrm>
              <a:off x="1136564" y="2585072"/>
              <a:ext cx="1627295" cy="218942"/>
            </a:xfrm>
            <a:prstGeom prst="ellipse">
              <a:avLst/>
            </a:prstGeom>
            <a:solidFill>
              <a:srgbClr val="C124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9" name="Oval 28">
              <a:extLst>
                <a:ext uri="{FF2B5EF4-FFF2-40B4-BE49-F238E27FC236}">
                  <a16:creationId xmlns:a16="http://schemas.microsoft.com/office/drawing/2014/main" id="{29996724-E392-431F-973F-F96207D17DD0}"/>
                </a:ext>
              </a:extLst>
            </p:cNvPr>
            <p:cNvSpPr/>
            <p:nvPr/>
          </p:nvSpPr>
          <p:spPr>
            <a:xfrm>
              <a:off x="814593" y="2482042"/>
              <a:ext cx="643943" cy="425003"/>
            </a:xfrm>
            <a:prstGeom prst="ellipse">
              <a:avLst/>
            </a:prstGeom>
            <a:solidFill>
              <a:srgbClr val="C124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grpSp>
        <p:nvGrpSpPr>
          <p:cNvPr id="21" name="Group 20">
            <a:extLst>
              <a:ext uri="{FF2B5EF4-FFF2-40B4-BE49-F238E27FC236}">
                <a16:creationId xmlns:a16="http://schemas.microsoft.com/office/drawing/2014/main" id="{FC2BCEE3-4E0E-4296-B4B3-3D4F5F8756DE}"/>
              </a:ext>
            </a:extLst>
          </p:cNvPr>
          <p:cNvGrpSpPr/>
          <p:nvPr/>
        </p:nvGrpSpPr>
        <p:grpSpPr>
          <a:xfrm>
            <a:off x="6034160" y="1418540"/>
            <a:ext cx="1191525" cy="274354"/>
            <a:chOff x="793225" y="3305190"/>
            <a:chExt cx="1949266" cy="425003"/>
          </a:xfrm>
        </p:grpSpPr>
        <p:sp>
          <p:nvSpPr>
            <p:cNvPr id="30" name="Oval 29">
              <a:extLst>
                <a:ext uri="{FF2B5EF4-FFF2-40B4-BE49-F238E27FC236}">
                  <a16:creationId xmlns:a16="http://schemas.microsoft.com/office/drawing/2014/main" id="{B1CD039D-C1B5-4E80-8483-1D92F4A8FBAD}"/>
                </a:ext>
              </a:extLst>
            </p:cNvPr>
            <p:cNvSpPr/>
            <p:nvPr/>
          </p:nvSpPr>
          <p:spPr>
            <a:xfrm>
              <a:off x="1115196" y="3408220"/>
              <a:ext cx="1627295" cy="218942"/>
            </a:xfrm>
            <a:prstGeom prst="ellipse">
              <a:avLst/>
            </a:prstGeom>
            <a:solidFill>
              <a:srgbClr val="42B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31" name="Oval 30">
              <a:extLst>
                <a:ext uri="{FF2B5EF4-FFF2-40B4-BE49-F238E27FC236}">
                  <a16:creationId xmlns:a16="http://schemas.microsoft.com/office/drawing/2014/main" id="{021039DA-5992-44C5-B6D7-11F40AD018F9}"/>
                </a:ext>
              </a:extLst>
            </p:cNvPr>
            <p:cNvSpPr/>
            <p:nvPr/>
          </p:nvSpPr>
          <p:spPr>
            <a:xfrm>
              <a:off x="793225" y="3305190"/>
              <a:ext cx="643943" cy="425003"/>
            </a:xfrm>
            <a:prstGeom prst="ellipse">
              <a:avLst/>
            </a:prstGeom>
            <a:solidFill>
              <a:srgbClr val="42B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grpSp>
        <p:nvGrpSpPr>
          <p:cNvPr id="22" name="Group 21">
            <a:extLst>
              <a:ext uri="{FF2B5EF4-FFF2-40B4-BE49-F238E27FC236}">
                <a16:creationId xmlns:a16="http://schemas.microsoft.com/office/drawing/2014/main" id="{CE6DA9A3-2070-467D-8821-ABD576D4CF12}"/>
              </a:ext>
            </a:extLst>
          </p:cNvPr>
          <p:cNvGrpSpPr/>
          <p:nvPr/>
        </p:nvGrpSpPr>
        <p:grpSpPr>
          <a:xfrm>
            <a:off x="4786073" y="5196503"/>
            <a:ext cx="1191525" cy="274354"/>
            <a:chOff x="806770" y="3909395"/>
            <a:chExt cx="1949266" cy="425003"/>
          </a:xfrm>
        </p:grpSpPr>
        <p:sp>
          <p:nvSpPr>
            <p:cNvPr id="32" name="Oval 31">
              <a:extLst>
                <a:ext uri="{FF2B5EF4-FFF2-40B4-BE49-F238E27FC236}">
                  <a16:creationId xmlns:a16="http://schemas.microsoft.com/office/drawing/2014/main" id="{15733EC8-D046-4623-8425-F3A53892A2E9}"/>
                </a:ext>
              </a:extLst>
            </p:cNvPr>
            <p:cNvSpPr/>
            <p:nvPr/>
          </p:nvSpPr>
          <p:spPr>
            <a:xfrm>
              <a:off x="1128741" y="4012425"/>
              <a:ext cx="1627295" cy="218942"/>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33" name="Oval 32">
              <a:extLst>
                <a:ext uri="{FF2B5EF4-FFF2-40B4-BE49-F238E27FC236}">
                  <a16:creationId xmlns:a16="http://schemas.microsoft.com/office/drawing/2014/main" id="{30F12B58-CAA1-40E3-A33F-2A6C1DB8159C}"/>
                </a:ext>
              </a:extLst>
            </p:cNvPr>
            <p:cNvSpPr/>
            <p:nvPr/>
          </p:nvSpPr>
          <p:spPr>
            <a:xfrm>
              <a:off x="806770" y="3909395"/>
              <a:ext cx="643943" cy="425003"/>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spTree>
    <p:extLst>
      <p:ext uri="{BB962C8B-B14F-4D97-AF65-F5344CB8AC3E}">
        <p14:creationId xmlns:p14="http://schemas.microsoft.com/office/powerpoint/2010/main" val="749527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B157A-3CFA-40BD-8D39-D049D6F687E1}"/>
              </a:ext>
            </a:extLst>
          </p:cNvPr>
          <p:cNvSpPr>
            <a:spLocks noGrp="1"/>
          </p:cNvSpPr>
          <p:nvPr>
            <p:ph type="title"/>
          </p:nvPr>
        </p:nvSpPr>
        <p:spPr>
          <a:xfrm>
            <a:off x="628650" y="944545"/>
            <a:ext cx="7886700" cy="746144"/>
          </a:xfrm>
        </p:spPr>
        <p:txBody>
          <a:bodyPr>
            <a:normAutofit/>
          </a:bodyPr>
          <a:lstStyle/>
          <a:p>
            <a:r>
              <a:rPr lang="en-US" sz="4000" dirty="0"/>
              <a:t>Euler’s Officer Problem</a:t>
            </a:r>
            <a:endParaRPr lang="en-GB" sz="4000" dirty="0"/>
          </a:p>
        </p:txBody>
      </p:sp>
      <p:sp>
        <p:nvSpPr>
          <p:cNvPr id="3" name="Content Placeholder 2">
            <a:extLst>
              <a:ext uri="{FF2B5EF4-FFF2-40B4-BE49-F238E27FC236}">
                <a16:creationId xmlns:a16="http://schemas.microsoft.com/office/drawing/2014/main" id="{72EC1557-C0BA-4AC1-B1D4-2B6A2183614D}"/>
              </a:ext>
            </a:extLst>
          </p:cNvPr>
          <p:cNvSpPr>
            <a:spLocks noGrp="1"/>
          </p:cNvSpPr>
          <p:nvPr>
            <p:ph idx="1"/>
          </p:nvPr>
        </p:nvSpPr>
        <p:spPr>
          <a:xfrm>
            <a:off x="257906" y="1753637"/>
            <a:ext cx="5427593" cy="1846418"/>
          </a:xfrm>
        </p:spPr>
        <p:txBody>
          <a:bodyPr>
            <a:normAutofit/>
          </a:bodyPr>
          <a:lstStyle/>
          <a:p>
            <a:r>
              <a:rPr lang="en-US" sz="2400" dirty="0"/>
              <a:t>There are 36 officers</a:t>
            </a:r>
          </a:p>
          <a:p>
            <a:r>
              <a:rPr lang="en-US" sz="2400" dirty="0"/>
              <a:t>They are in 6 regiments</a:t>
            </a:r>
          </a:p>
          <a:p>
            <a:r>
              <a:rPr lang="en-US" sz="2400" dirty="0"/>
              <a:t>Each regiment has officers with 6 different ranks or titles*</a:t>
            </a:r>
          </a:p>
        </p:txBody>
      </p:sp>
      <p:sp>
        <p:nvSpPr>
          <p:cNvPr id="6" name="Oval 5">
            <a:extLst>
              <a:ext uri="{FF2B5EF4-FFF2-40B4-BE49-F238E27FC236}">
                <a16:creationId xmlns:a16="http://schemas.microsoft.com/office/drawing/2014/main" id="{BB363926-20A7-4958-A988-3856CEC1B9CB}"/>
              </a:ext>
            </a:extLst>
          </p:cNvPr>
          <p:cNvSpPr>
            <a:spLocks noChangeAspect="1"/>
          </p:cNvSpPr>
          <p:nvPr/>
        </p:nvSpPr>
        <p:spPr>
          <a:xfrm>
            <a:off x="5671930" y="1721215"/>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1AF7EE47-CC89-467D-9831-C6CCE44F199F}"/>
              </a:ext>
            </a:extLst>
          </p:cNvPr>
          <p:cNvSpPr>
            <a:spLocks noChangeAspect="1"/>
          </p:cNvSpPr>
          <p:nvPr/>
        </p:nvSpPr>
        <p:spPr>
          <a:xfrm>
            <a:off x="6122504" y="1721215"/>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8249E670-B004-4E40-B9F9-C0D19AF95C96}"/>
              </a:ext>
            </a:extLst>
          </p:cNvPr>
          <p:cNvSpPr>
            <a:spLocks noChangeAspect="1"/>
          </p:cNvSpPr>
          <p:nvPr/>
        </p:nvSpPr>
        <p:spPr>
          <a:xfrm>
            <a:off x="6573078" y="1721215"/>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a:extLst>
              <a:ext uri="{FF2B5EF4-FFF2-40B4-BE49-F238E27FC236}">
                <a16:creationId xmlns:a16="http://schemas.microsoft.com/office/drawing/2014/main" id="{9B01F75C-1131-466E-9150-303E8B6968CF}"/>
              </a:ext>
            </a:extLst>
          </p:cNvPr>
          <p:cNvSpPr>
            <a:spLocks noChangeAspect="1"/>
          </p:cNvSpPr>
          <p:nvPr/>
        </p:nvSpPr>
        <p:spPr>
          <a:xfrm>
            <a:off x="7023652" y="1721215"/>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C9A06C2A-9227-4383-8F4A-2C6A3470FFA8}"/>
              </a:ext>
            </a:extLst>
          </p:cNvPr>
          <p:cNvSpPr>
            <a:spLocks noChangeAspect="1"/>
          </p:cNvSpPr>
          <p:nvPr/>
        </p:nvSpPr>
        <p:spPr>
          <a:xfrm>
            <a:off x="7474226" y="1721215"/>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F886E4CA-B4A9-41C7-8E4D-E7BD9090DD68}"/>
              </a:ext>
            </a:extLst>
          </p:cNvPr>
          <p:cNvSpPr>
            <a:spLocks noChangeAspect="1"/>
          </p:cNvSpPr>
          <p:nvPr/>
        </p:nvSpPr>
        <p:spPr>
          <a:xfrm>
            <a:off x="7924800" y="1721215"/>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126812CC-9314-42DE-A462-D4251AA9958F}"/>
              </a:ext>
            </a:extLst>
          </p:cNvPr>
          <p:cNvSpPr>
            <a:spLocks noChangeAspect="1"/>
          </p:cNvSpPr>
          <p:nvPr/>
        </p:nvSpPr>
        <p:spPr>
          <a:xfrm>
            <a:off x="5671930" y="2171789"/>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0D437357-5A01-4BEA-9E81-A2B60802FB9A}"/>
              </a:ext>
            </a:extLst>
          </p:cNvPr>
          <p:cNvSpPr>
            <a:spLocks noChangeAspect="1"/>
          </p:cNvSpPr>
          <p:nvPr/>
        </p:nvSpPr>
        <p:spPr>
          <a:xfrm>
            <a:off x="6122504" y="2171789"/>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80C7FA78-B49A-4881-9E4C-61926AFEAA9C}"/>
              </a:ext>
            </a:extLst>
          </p:cNvPr>
          <p:cNvSpPr>
            <a:spLocks noChangeAspect="1"/>
          </p:cNvSpPr>
          <p:nvPr/>
        </p:nvSpPr>
        <p:spPr>
          <a:xfrm>
            <a:off x="6573078" y="2171789"/>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7B7E7E13-D8E6-4070-B839-C64942451403}"/>
              </a:ext>
            </a:extLst>
          </p:cNvPr>
          <p:cNvSpPr>
            <a:spLocks noChangeAspect="1"/>
          </p:cNvSpPr>
          <p:nvPr/>
        </p:nvSpPr>
        <p:spPr>
          <a:xfrm>
            <a:off x="7023652" y="2171789"/>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982FD7E6-A607-4BD2-A514-50AD3720E60A}"/>
              </a:ext>
            </a:extLst>
          </p:cNvPr>
          <p:cNvSpPr>
            <a:spLocks noChangeAspect="1"/>
          </p:cNvSpPr>
          <p:nvPr/>
        </p:nvSpPr>
        <p:spPr>
          <a:xfrm>
            <a:off x="7474226" y="2171789"/>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FBAF6157-6C74-43B1-83F7-A22DFBCA7B0B}"/>
              </a:ext>
            </a:extLst>
          </p:cNvPr>
          <p:cNvSpPr>
            <a:spLocks noChangeAspect="1"/>
          </p:cNvSpPr>
          <p:nvPr/>
        </p:nvSpPr>
        <p:spPr>
          <a:xfrm>
            <a:off x="7924800" y="2171789"/>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a:extLst>
              <a:ext uri="{FF2B5EF4-FFF2-40B4-BE49-F238E27FC236}">
                <a16:creationId xmlns:a16="http://schemas.microsoft.com/office/drawing/2014/main" id="{4BFB1C56-65AC-4906-960F-9E5C2CB60FB1}"/>
              </a:ext>
            </a:extLst>
          </p:cNvPr>
          <p:cNvSpPr>
            <a:spLocks noChangeAspect="1"/>
          </p:cNvSpPr>
          <p:nvPr/>
        </p:nvSpPr>
        <p:spPr>
          <a:xfrm>
            <a:off x="5671930" y="2622363"/>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a:extLst>
              <a:ext uri="{FF2B5EF4-FFF2-40B4-BE49-F238E27FC236}">
                <a16:creationId xmlns:a16="http://schemas.microsoft.com/office/drawing/2014/main" id="{5BD6ECAC-E7A4-4A91-A240-4DCF124B478F}"/>
              </a:ext>
            </a:extLst>
          </p:cNvPr>
          <p:cNvSpPr>
            <a:spLocks noChangeAspect="1"/>
          </p:cNvSpPr>
          <p:nvPr/>
        </p:nvSpPr>
        <p:spPr>
          <a:xfrm>
            <a:off x="6122504" y="2622363"/>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1A0D12F3-C226-404F-AE6C-AE587F4966DC}"/>
              </a:ext>
            </a:extLst>
          </p:cNvPr>
          <p:cNvSpPr>
            <a:spLocks noChangeAspect="1"/>
          </p:cNvSpPr>
          <p:nvPr/>
        </p:nvSpPr>
        <p:spPr>
          <a:xfrm>
            <a:off x="6573078" y="2622363"/>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a:extLst>
              <a:ext uri="{FF2B5EF4-FFF2-40B4-BE49-F238E27FC236}">
                <a16:creationId xmlns:a16="http://schemas.microsoft.com/office/drawing/2014/main" id="{D1676E3D-FD3F-4041-A4A9-784B97BE87F3}"/>
              </a:ext>
            </a:extLst>
          </p:cNvPr>
          <p:cNvSpPr>
            <a:spLocks noChangeAspect="1"/>
          </p:cNvSpPr>
          <p:nvPr/>
        </p:nvSpPr>
        <p:spPr>
          <a:xfrm>
            <a:off x="7023652" y="2622363"/>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7F1A25D0-C2E9-43C6-86F1-542F7F23F49D}"/>
              </a:ext>
            </a:extLst>
          </p:cNvPr>
          <p:cNvSpPr>
            <a:spLocks noChangeAspect="1"/>
          </p:cNvSpPr>
          <p:nvPr/>
        </p:nvSpPr>
        <p:spPr>
          <a:xfrm>
            <a:off x="7474226" y="2622363"/>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6F78B9A8-2239-448E-A11B-706D71B6DA80}"/>
              </a:ext>
            </a:extLst>
          </p:cNvPr>
          <p:cNvSpPr>
            <a:spLocks noChangeAspect="1"/>
          </p:cNvSpPr>
          <p:nvPr/>
        </p:nvSpPr>
        <p:spPr>
          <a:xfrm>
            <a:off x="7924800" y="2622363"/>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3C8B6392-12EC-4D86-9393-34C692823D30}"/>
              </a:ext>
            </a:extLst>
          </p:cNvPr>
          <p:cNvSpPr>
            <a:spLocks noChangeAspect="1"/>
          </p:cNvSpPr>
          <p:nvPr/>
        </p:nvSpPr>
        <p:spPr>
          <a:xfrm>
            <a:off x="5671930" y="3072937"/>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9CF2C60C-BEB5-4A82-B5EC-6EC12AA581ED}"/>
              </a:ext>
            </a:extLst>
          </p:cNvPr>
          <p:cNvSpPr>
            <a:spLocks noChangeAspect="1"/>
          </p:cNvSpPr>
          <p:nvPr/>
        </p:nvSpPr>
        <p:spPr>
          <a:xfrm>
            <a:off x="6122504" y="3072937"/>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a:extLst>
              <a:ext uri="{FF2B5EF4-FFF2-40B4-BE49-F238E27FC236}">
                <a16:creationId xmlns:a16="http://schemas.microsoft.com/office/drawing/2014/main" id="{C0145E55-1DF0-4BB2-81D7-E5BAF3EBED01}"/>
              </a:ext>
            </a:extLst>
          </p:cNvPr>
          <p:cNvSpPr>
            <a:spLocks noChangeAspect="1"/>
          </p:cNvSpPr>
          <p:nvPr/>
        </p:nvSpPr>
        <p:spPr>
          <a:xfrm>
            <a:off x="6573078" y="3072937"/>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039C64CC-B81C-4FD0-9568-9353860CD5D0}"/>
              </a:ext>
            </a:extLst>
          </p:cNvPr>
          <p:cNvSpPr>
            <a:spLocks noChangeAspect="1"/>
          </p:cNvSpPr>
          <p:nvPr/>
        </p:nvSpPr>
        <p:spPr>
          <a:xfrm>
            <a:off x="7023652" y="3072937"/>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572BF3EE-3511-400D-AAF1-8286F3C118F5}"/>
              </a:ext>
            </a:extLst>
          </p:cNvPr>
          <p:cNvSpPr>
            <a:spLocks noChangeAspect="1"/>
          </p:cNvSpPr>
          <p:nvPr/>
        </p:nvSpPr>
        <p:spPr>
          <a:xfrm>
            <a:off x="7474226" y="3072937"/>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E9028775-7AFD-4DD1-96BB-307CDBDE9817}"/>
              </a:ext>
            </a:extLst>
          </p:cNvPr>
          <p:cNvSpPr>
            <a:spLocks noChangeAspect="1"/>
          </p:cNvSpPr>
          <p:nvPr/>
        </p:nvSpPr>
        <p:spPr>
          <a:xfrm>
            <a:off x="7924800" y="3072937"/>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8DC66215-FDDC-4A35-A5C6-13501C250BA8}"/>
              </a:ext>
            </a:extLst>
          </p:cNvPr>
          <p:cNvSpPr>
            <a:spLocks noChangeAspect="1"/>
          </p:cNvSpPr>
          <p:nvPr/>
        </p:nvSpPr>
        <p:spPr>
          <a:xfrm>
            <a:off x="5671930" y="3523511"/>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3F9BB7FC-7775-49B9-89FD-BD55C0A5F135}"/>
              </a:ext>
            </a:extLst>
          </p:cNvPr>
          <p:cNvSpPr>
            <a:spLocks noChangeAspect="1"/>
          </p:cNvSpPr>
          <p:nvPr/>
        </p:nvSpPr>
        <p:spPr>
          <a:xfrm>
            <a:off x="6122504" y="3523511"/>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E99DCB6A-C000-462B-BB2F-9DD76FBFD8FA}"/>
              </a:ext>
            </a:extLst>
          </p:cNvPr>
          <p:cNvSpPr>
            <a:spLocks noChangeAspect="1"/>
          </p:cNvSpPr>
          <p:nvPr/>
        </p:nvSpPr>
        <p:spPr>
          <a:xfrm>
            <a:off x="6573078" y="3523511"/>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Oval 32">
            <a:extLst>
              <a:ext uri="{FF2B5EF4-FFF2-40B4-BE49-F238E27FC236}">
                <a16:creationId xmlns:a16="http://schemas.microsoft.com/office/drawing/2014/main" id="{AE81DAF0-08AC-48A2-AE6F-87677866EEBD}"/>
              </a:ext>
            </a:extLst>
          </p:cNvPr>
          <p:cNvSpPr>
            <a:spLocks noChangeAspect="1"/>
          </p:cNvSpPr>
          <p:nvPr/>
        </p:nvSpPr>
        <p:spPr>
          <a:xfrm>
            <a:off x="7023652" y="3523511"/>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5A2D89D6-FE4E-43BB-89DB-4B49A09086F5}"/>
              </a:ext>
            </a:extLst>
          </p:cNvPr>
          <p:cNvSpPr>
            <a:spLocks noChangeAspect="1"/>
          </p:cNvSpPr>
          <p:nvPr/>
        </p:nvSpPr>
        <p:spPr>
          <a:xfrm>
            <a:off x="7474226" y="3523511"/>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9439FEE6-7C9F-4324-8A31-D07F6A1AC864}"/>
              </a:ext>
            </a:extLst>
          </p:cNvPr>
          <p:cNvSpPr>
            <a:spLocks noChangeAspect="1"/>
          </p:cNvSpPr>
          <p:nvPr/>
        </p:nvSpPr>
        <p:spPr>
          <a:xfrm>
            <a:off x="7924800" y="3523511"/>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C3539ECD-B915-461A-AEAD-041474F242B4}"/>
              </a:ext>
            </a:extLst>
          </p:cNvPr>
          <p:cNvSpPr>
            <a:spLocks noChangeAspect="1"/>
          </p:cNvSpPr>
          <p:nvPr/>
        </p:nvSpPr>
        <p:spPr>
          <a:xfrm>
            <a:off x="5671930" y="3974085"/>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B3E76C25-C680-41C0-88B7-57688701F733}"/>
              </a:ext>
            </a:extLst>
          </p:cNvPr>
          <p:cNvSpPr>
            <a:spLocks noChangeAspect="1"/>
          </p:cNvSpPr>
          <p:nvPr/>
        </p:nvSpPr>
        <p:spPr>
          <a:xfrm>
            <a:off x="6122504" y="3974085"/>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92B152B8-7095-41C8-9F84-76A03275C691}"/>
              </a:ext>
            </a:extLst>
          </p:cNvPr>
          <p:cNvSpPr>
            <a:spLocks noChangeAspect="1"/>
          </p:cNvSpPr>
          <p:nvPr/>
        </p:nvSpPr>
        <p:spPr>
          <a:xfrm>
            <a:off x="6573078" y="3974085"/>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87B1635E-474A-4180-86E7-163A4784C76E}"/>
              </a:ext>
            </a:extLst>
          </p:cNvPr>
          <p:cNvSpPr>
            <a:spLocks noChangeAspect="1"/>
          </p:cNvSpPr>
          <p:nvPr/>
        </p:nvSpPr>
        <p:spPr>
          <a:xfrm>
            <a:off x="7023652" y="3974085"/>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37A5A6DD-4C42-40F1-A81E-5211B6D94436}"/>
              </a:ext>
            </a:extLst>
          </p:cNvPr>
          <p:cNvSpPr>
            <a:spLocks noChangeAspect="1"/>
          </p:cNvSpPr>
          <p:nvPr/>
        </p:nvSpPr>
        <p:spPr>
          <a:xfrm>
            <a:off x="7474226" y="3974085"/>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A9A36949-77BA-4F1F-B523-EFBF899CDD85}"/>
              </a:ext>
            </a:extLst>
          </p:cNvPr>
          <p:cNvSpPr>
            <a:spLocks noChangeAspect="1"/>
          </p:cNvSpPr>
          <p:nvPr/>
        </p:nvSpPr>
        <p:spPr>
          <a:xfrm>
            <a:off x="7924800" y="3974085"/>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Oval 77">
            <a:extLst>
              <a:ext uri="{FF2B5EF4-FFF2-40B4-BE49-F238E27FC236}">
                <a16:creationId xmlns:a16="http://schemas.microsoft.com/office/drawing/2014/main" id="{768A309A-9125-4079-8ED1-68C0A2EAF8E3}"/>
              </a:ext>
            </a:extLst>
          </p:cNvPr>
          <p:cNvSpPr>
            <a:spLocks noChangeAspect="1"/>
          </p:cNvSpPr>
          <p:nvPr/>
        </p:nvSpPr>
        <p:spPr>
          <a:xfrm>
            <a:off x="5671930" y="1721215"/>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Oval 78">
            <a:extLst>
              <a:ext uri="{FF2B5EF4-FFF2-40B4-BE49-F238E27FC236}">
                <a16:creationId xmlns:a16="http://schemas.microsoft.com/office/drawing/2014/main" id="{A5B2FF12-07F3-4D05-8ECC-5C616C5E3200}"/>
              </a:ext>
            </a:extLst>
          </p:cNvPr>
          <p:cNvSpPr>
            <a:spLocks noChangeAspect="1"/>
          </p:cNvSpPr>
          <p:nvPr/>
        </p:nvSpPr>
        <p:spPr>
          <a:xfrm>
            <a:off x="6122504" y="1721215"/>
            <a:ext cx="450574" cy="45057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Oval 79">
            <a:extLst>
              <a:ext uri="{FF2B5EF4-FFF2-40B4-BE49-F238E27FC236}">
                <a16:creationId xmlns:a16="http://schemas.microsoft.com/office/drawing/2014/main" id="{C8F76A8F-85F8-4712-BD0B-90A05F8C0768}"/>
              </a:ext>
            </a:extLst>
          </p:cNvPr>
          <p:cNvSpPr>
            <a:spLocks noChangeAspect="1"/>
          </p:cNvSpPr>
          <p:nvPr/>
        </p:nvSpPr>
        <p:spPr>
          <a:xfrm>
            <a:off x="6573078" y="1721215"/>
            <a:ext cx="450574" cy="45057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Oval 80">
            <a:extLst>
              <a:ext uri="{FF2B5EF4-FFF2-40B4-BE49-F238E27FC236}">
                <a16:creationId xmlns:a16="http://schemas.microsoft.com/office/drawing/2014/main" id="{805734C1-CE53-4D01-A482-AEF9C8A0B605}"/>
              </a:ext>
            </a:extLst>
          </p:cNvPr>
          <p:cNvSpPr>
            <a:spLocks noChangeAspect="1"/>
          </p:cNvSpPr>
          <p:nvPr/>
        </p:nvSpPr>
        <p:spPr>
          <a:xfrm>
            <a:off x="7023652" y="1721215"/>
            <a:ext cx="450574" cy="450574"/>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Oval 81">
            <a:extLst>
              <a:ext uri="{FF2B5EF4-FFF2-40B4-BE49-F238E27FC236}">
                <a16:creationId xmlns:a16="http://schemas.microsoft.com/office/drawing/2014/main" id="{2B203E66-C2E1-4E9F-B46B-6272702BFC05}"/>
              </a:ext>
            </a:extLst>
          </p:cNvPr>
          <p:cNvSpPr>
            <a:spLocks noChangeAspect="1"/>
          </p:cNvSpPr>
          <p:nvPr/>
        </p:nvSpPr>
        <p:spPr>
          <a:xfrm>
            <a:off x="7474226" y="1721215"/>
            <a:ext cx="450574" cy="450574"/>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Oval 82">
            <a:extLst>
              <a:ext uri="{FF2B5EF4-FFF2-40B4-BE49-F238E27FC236}">
                <a16:creationId xmlns:a16="http://schemas.microsoft.com/office/drawing/2014/main" id="{2E989CC8-DE30-40AB-8BF4-F8AC40BA9D3E}"/>
              </a:ext>
            </a:extLst>
          </p:cNvPr>
          <p:cNvSpPr>
            <a:spLocks noChangeAspect="1"/>
          </p:cNvSpPr>
          <p:nvPr/>
        </p:nvSpPr>
        <p:spPr>
          <a:xfrm>
            <a:off x="7924800" y="1721215"/>
            <a:ext cx="450574" cy="45057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Oval 83">
            <a:extLst>
              <a:ext uri="{FF2B5EF4-FFF2-40B4-BE49-F238E27FC236}">
                <a16:creationId xmlns:a16="http://schemas.microsoft.com/office/drawing/2014/main" id="{0A0E748D-B1F1-487A-9873-DBBBB35B4286}"/>
              </a:ext>
            </a:extLst>
          </p:cNvPr>
          <p:cNvSpPr>
            <a:spLocks noChangeAspect="1"/>
          </p:cNvSpPr>
          <p:nvPr/>
        </p:nvSpPr>
        <p:spPr>
          <a:xfrm>
            <a:off x="5671930" y="2171789"/>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Oval 84">
            <a:extLst>
              <a:ext uri="{FF2B5EF4-FFF2-40B4-BE49-F238E27FC236}">
                <a16:creationId xmlns:a16="http://schemas.microsoft.com/office/drawing/2014/main" id="{41EE7BCA-7663-4318-AB3B-6AA4E4E1918C}"/>
              </a:ext>
            </a:extLst>
          </p:cNvPr>
          <p:cNvSpPr>
            <a:spLocks noChangeAspect="1"/>
          </p:cNvSpPr>
          <p:nvPr/>
        </p:nvSpPr>
        <p:spPr>
          <a:xfrm>
            <a:off x="6122504" y="2171789"/>
            <a:ext cx="450574" cy="45057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Oval 85">
            <a:extLst>
              <a:ext uri="{FF2B5EF4-FFF2-40B4-BE49-F238E27FC236}">
                <a16:creationId xmlns:a16="http://schemas.microsoft.com/office/drawing/2014/main" id="{58605B35-E0F0-412A-8223-97DB2CDC18FE}"/>
              </a:ext>
            </a:extLst>
          </p:cNvPr>
          <p:cNvSpPr>
            <a:spLocks noChangeAspect="1"/>
          </p:cNvSpPr>
          <p:nvPr/>
        </p:nvSpPr>
        <p:spPr>
          <a:xfrm>
            <a:off x="6573078" y="2171789"/>
            <a:ext cx="450574" cy="45057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7" name="Oval 86">
            <a:extLst>
              <a:ext uri="{FF2B5EF4-FFF2-40B4-BE49-F238E27FC236}">
                <a16:creationId xmlns:a16="http://schemas.microsoft.com/office/drawing/2014/main" id="{5160925D-5A2F-4DB6-9D63-C3668B07310D}"/>
              </a:ext>
            </a:extLst>
          </p:cNvPr>
          <p:cNvSpPr>
            <a:spLocks noChangeAspect="1"/>
          </p:cNvSpPr>
          <p:nvPr/>
        </p:nvSpPr>
        <p:spPr>
          <a:xfrm>
            <a:off x="7023652" y="2171789"/>
            <a:ext cx="450574" cy="450574"/>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8" name="Oval 87">
            <a:extLst>
              <a:ext uri="{FF2B5EF4-FFF2-40B4-BE49-F238E27FC236}">
                <a16:creationId xmlns:a16="http://schemas.microsoft.com/office/drawing/2014/main" id="{87453D04-E393-4130-B6AF-7B3C9C82CF3A}"/>
              </a:ext>
            </a:extLst>
          </p:cNvPr>
          <p:cNvSpPr>
            <a:spLocks noChangeAspect="1"/>
          </p:cNvSpPr>
          <p:nvPr/>
        </p:nvSpPr>
        <p:spPr>
          <a:xfrm>
            <a:off x="7474226" y="2171789"/>
            <a:ext cx="450574" cy="450574"/>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9" name="Oval 88">
            <a:extLst>
              <a:ext uri="{FF2B5EF4-FFF2-40B4-BE49-F238E27FC236}">
                <a16:creationId xmlns:a16="http://schemas.microsoft.com/office/drawing/2014/main" id="{82F2142A-8512-4DBC-BAD9-B7D4A96D8B93}"/>
              </a:ext>
            </a:extLst>
          </p:cNvPr>
          <p:cNvSpPr>
            <a:spLocks noChangeAspect="1"/>
          </p:cNvSpPr>
          <p:nvPr/>
        </p:nvSpPr>
        <p:spPr>
          <a:xfrm>
            <a:off x="7924800" y="2171789"/>
            <a:ext cx="450574" cy="45057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0" name="Oval 89">
            <a:extLst>
              <a:ext uri="{FF2B5EF4-FFF2-40B4-BE49-F238E27FC236}">
                <a16:creationId xmlns:a16="http://schemas.microsoft.com/office/drawing/2014/main" id="{8EF38E52-04E7-447D-927B-F3A4090241F7}"/>
              </a:ext>
            </a:extLst>
          </p:cNvPr>
          <p:cNvSpPr>
            <a:spLocks noChangeAspect="1"/>
          </p:cNvSpPr>
          <p:nvPr/>
        </p:nvSpPr>
        <p:spPr>
          <a:xfrm>
            <a:off x="5671930" y="2622363"/>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1" name="Oval 90">
            <a:extLst>
              <a:ext uri="{FF2B5EF4-FFF2-40B4-BE49-F238E27FC236}">
                <a16:creationId xmlns:a16="http://schemas.microsoft.com/office/drawing/2014/main" id="{86ADB42E-7E72-4209-8834-0AB096F9B4C7}"/>
              </a:ext>
            </a:extLst>
          </p:cNvPr>
          <p:cNvSpPr>
            <a:spLocks noChangeAspect="1"/>
          </p:cNvSpPr>
          <p:nvPr/>
        </p:nvSpPr>
        <p:spPr>
          <a:xfrm>
            <a:off x="6122504" y="2622363"/>
            <a:ext cx="450574" cy="45057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2" name="Oval 91">
            <a:extLst>
              <a:ext uri="{FF2B5EF4-FFF2-40B4-BE49-F238E27FC236}">
                <a16:creationId xmlns:a16="http://schemas.microsoft.com/office/drawing/2014/main" id="{867685FB-70DF-4582-ABD8-FAD987DEEA52}"/>
              </a:ext>
            </a:extLst>
          </p:cNvPr>
          <p:cNvSpPr>
            <a:spLocks noChangeAspect="1"/>
          </p:cNvSpPr>
          <p:nvPr/>
        </p:nvSpPr>
        <p:spPr>
          <a:xfrm>
            <a:off x="6573078" y="2622363"/>
            <a:ext cx="450574" cy="45057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3" name="Oval 92">
            <a:extLst>
              <a:ext uri="{FF2B5EF4-FFF2-40B4-BE49-F238E27FC236}">
                <a16:creationId xmlns:a16="http://schemas.microsoft.com/office/drawing/2014/main" id="{59BC08E2-610C-4F43-A9E2-44F4C5DB3354}"/>
              </a:ext>
            </a:extLst>
          </p:cNvPr>
          <p:cNvSpPr>
            <a:spLocks noChangeAspect="1"/>
          </p:cNvSpPr>
          <p:nvPr/>
        </p:nvSpPr>
        <p:spPr>
          <a:xfrm>
            <a:off x="7023652" y="2622363"/>
            <a:ext cx="450574" cy="450574"/>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Oval 93">
            <a:extLst>
              <a:ext uri="{FF2B5EF4-FFF2-40B4-BE49-F238E27FC236}">
                <a16:creationId xmlns:a16="http://schemas.microsoft.com/office/drawing/2014/main" id="{F0678085-F556-4CF6-A0C1-8876D82B3630}"/>
              </a:ext>
            </a:extLst>
          </p:cNvPr>
          <p:cNvSpPr>
            <a:spLocks noChangeAspect="1"/>
          </p:cNvSpPr>
          <p:nvPr/>
        </p:nvSpPr>
        <p:spPr>
          <a:xfrm>
            <a:off x="7474226" y="2622363"/>
            <a:ext cx="450574" cy="450574"/>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Oval 94">
            <a:extLst>
              <a:ext uri="{FF2B5EF4-FFF2-40B4-BE49-F238E27FC236}">
                <a16:creationId xmlns:a16="http://schemas.microsoft.com/office/drawing/2014/main" id="{D0854AA4-9310-4B99-BDA0-0B278A8E32A7}"/>
              </a:ext>
            </a:extLst>
          </p:cNvPr>
          <p:cNvSpPr>
            <a:spLocks noChangeAspect="1"/>
          </p:cNvSpPr>
          <p:nvPr/>
        </p:nvSpPr>
        <p:spPr>
          <a:xfrm>
            <a:off x="7924800" y="2622363"/>
            <a:ext cx="450574" cy="45057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Oval 95">
            <a:extLst>
              <a:ext uri="{FF2B5EF4-FFF2-40B4-BE49-F238E27FC236}">
                <a16:creationId xmlns:a16="http://schemas.microsoft.com/office/drawing/2014/main" id="{5F82F3DB-2437-4F2F-BFA8-684DAB770B0C}"/>
              </a:ext>
            </a:extLst>
          </p:cNvPr>
          <p:cNvSpPr>
            <a:spLocks noChangeAspect="1"/>
          </p:cNvSpPr>
          <p:nvPr/>
        </p:nvSpPr>
        <p:spPr>
          <a:xfrm>
            <a:off x="5671930" y="3072937"/>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7" name="Oval 96">
            <a:extLst>
              <a:ext uri="{FF2B5EF4-FFF2-40B4-BE49-F238E27FC236}">
                <a16:creationId xmlns:a16="http://schemas.microsoft.com/office/drawing/2014/main" id="{D63E5989-3BB2-43D2-82D2-3A9AD304A25F}"/>
              </a:ext>
            </a:extLst>
          </p:cNvPr>
          <p:cNvSpPr>
            <a:spLocks noChangeAspect="1"/>
          </p:cNvSpPr>
          <p:nvPr/>
        </p:nvSpPr>
        <p:spPr>
          <a:xfrm>
            <a:off x="6122504" y="3072937"/>
            <a:ext cx="450574" cy="45057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Oval 97">
            <a:extLst>
              <a:ext uri="{FF2B5EF4-FFF2-40B4-BE49-F238E27FC236}">
                <a16:creationId xmlns:a16="http://schemas.microsoft.com/office/drawing/2014/main" id="{DDBC8F2C-2EA6-4214-A4F5-1216E7F3321E}"/>
              </a:ext>
            </a:extLst>
          </p:cNvPr>
          <p:cNvSpPr>
            <a:spLocks noChangeAspect="1"/>
          </p:cNvSpPr>
          <p:nvPr/>
        </p:nvSpPr>
        <p:spPr>
          <a:xfrm>
            <a:off x="6578254" y="3072937"/>
            <a:ext cx="450574" cy="45057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9" name="Oval 98">
            <a:extLst>
              <a:ext uri="{FF2B5EF4-FFF2-40B4-BE49-F238E27FC236}">
                <a16:creationId xmlns:a16="http://schemas.microsoft.com/office/drawing/2014/main" id="{1043AEAB-84F5-4AA7-91CA-2A35271AE0BD}"/>
              </a:ext>
            </a:extLst>
          </p:cNvPr>
          <p:cNvSpPr>
            <a:spLocks noChangeAspect="1"/>
          </p:cNvSpPr>
          <p:nvPr/>
        </p:nvSpPr>
        <p:spPr>
          <a:xfrm>
            <a:off x="7023652" y="3072937"/>
            <a:ext cx="450574" cy="450574"/>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Oval 99">
            <a:extLst>
              <a:ext uri="{FF2B5EF4-FFF2-40B4-BE49-F238E27FC236}">
                <a16:creationId xmlns:a16="http://schemas.microsoft.com/office/drawing/2014/main" id="{D95B211F-F229-4E7F-A13A-166A9620453A}"/>
              </a:ext>
            </a:extLst>
          </p:cNvPr>
          <p:cNvSpPr>
            <a:spLocks noChangeAspect="1"/>
          </p:cNvSpPr>
          <p:nvPr/>
        </p:nvSpPr>
        <p:spPr>
          <a:xfrm>
            <a:off x="7474226" y="3072937"/>
            <a:ext cx="450574" cy="450574"/>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Oval 100">
            <a:extLst>
              <a:ext uri="{FF2B5EF4-FFF2-40B4-BE49-F238E27FC236}">
                <a16:creationId xmlns:a16="http://schemas.microsoft.com/office/drawing/2014/main" id="{C42886AB-42B3-4974-923B-4FBCB9AD2D72}"/>
              </a:ext>
            </a:extLst>
          </p:cNvPr>
          <p:cNvSpPr>
            <a:spLocks noChangeAspect="1"/>
          </p:cNvSpPr>
          <p:nvPr/>
        </p:nvSpPr>
        <p:spPr>
          <a:xfrm>
            <a:off x="7924800" y="3072937"/>
            <a:ext cx="450574" cy="45057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Oval 101">
            <a:extLst>
              <a:ext uri="{FF2B5EF4-FFF2-40B4-BE49-F238E27FC236}">
                <a16:creationId xmlns:a16="http://schemas.microsoft.com/office/drawing/2014/main" id="{8255A6A8-FC37-4BF8-9002-BA8AEC4BA15D}"/>
              </a:ext>
            </a:extLst>
          </p:cNvPr>
          <p:cNvSpPr>
            <a:spLocks noChangeAspect="1"/>
          </p:cNvSpPr>
          <p:nvPr/>
        </p:nvSpPr>
        <p:spPr>
          <a:xfrm>
            <a:off x="5671930" y="3523511"/>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Oval 102">
            <a:extLst>
              <a:ext uri="{FF2B5EF4-FFF2-40B4-BE49-F238E27FC236}">
                <a16:creationId xmlns:a16="http://schemas.microsoft.com/office/drawing/2014/main" id="{765DBF11-38D2-443B-A458-2EE44B9790F4}"/>
              </a:ext>
            </a:extLst>
          </p:cNvPr>
          <p:cNvSpPr>
            <a:spLocks noChangeAspect="1"/>
          </p:cNvSpPr>
          <p:nvPr/>
        </p:nvSpPr>
        <p:spPr>
          <a:xfrm>
            <a:off x="6122504" y="3523511"/>
            <a:ext cx="450574" cy="45057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 name="Oval 103">
            <a:extLst>
              <a:ext uri="{FF2B5EF4-FFF2-40B4-BE49-F238E27FC236}">
                <a16:creationId xmlns:a16="http://schemas.microsoft.com/office/drawing/2014/main" id="{EA1AD8F1-805B-4248-9A81-C3C7ED41146D}"/>
              </a:ext>
            </a:extLst>
          </p:cNvPr>
          <p:cNvSpPr>
            <a:spLocks noChangeAspect="1"/>
          </p:cNvSpPr>
          <p:nvPr/>
        </p:nvSpPr>
        <p:spPr>
          <a:xfrm>
            <a:off x="6573078" y="3523511"/>
            <a:ext cx="450574" cy="45057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5" name="Oval 104">
            <a:extLst>
              <a:ext uri="{FF2B5EF4-FFF2-40B4-BE49-F238E27FC236}">
                <a16:creationId xmlns:a16="http://schemas.microsoft.com/office/drawing/2014/main" id="{CF90D09F-1B11-46DF-8239-3B884FCFFBE1}"/>
              </a:ext>
            </a:extLst>
          </p:cNvPr>
          <p:cNvSpPr>
            <a:spLocks noChangeAspect="1"/>
          </p:cNvSpPr>
          <p:nvPr/>
        </p:nvSpPr>
        <p:spPr>
          <a:xfrm>
            <a:off x="7023652" y="3523511"/>
            <a:ext cx="450574" cy="450574"/>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6" name="Oval 105">
            <a:extLst>
              <a:ext uri="{FF2B5EF4-FFF2-40B4-BE49-F238E27FC236}">
                <a16:creationId xmlns:a16="http://schemas.microsoft.com/office/drawing/2014/main" id="{D7707B3B-4D65-4991-983C-627DDF41B7D9}"/>
              </a:ext>
            </a:extLst>
          </p:cNvPr>
          <p:cNvSpPr>
            <a:spLocks noChangeAspect="1"/>
          </p:cNvSpPr>
          <p:nvPr/>
        </p:nvSpPr>
        <p:spPr>
          <a:xfrm>
            <a:off x="7474226" y="3523511"/>
            <a:ext cx="450574" cy="450574"/>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7" name="Oval 106">
            <a:extLst>
              <a:ext uri="{FF2B5EF4-FFF2-40B4-BE49-F238E27FC236}">
                <a16:creationId xmlns:a16="http://schemas.microsoft.com/office/drawing/2014/main" id="{C9C9231C-1648-4580-8BD1-7630F8D0D808}"/>
              </a:ext>
            </a:extLst>
          </p:cNvPr>
          <p:cNvSpPr>
            <a:spLocks noChangeAspect="1"/>
          </p:cNvSpPr>
          <p:nvPr/>
        </p:nvSpPr>
        <p:spPr>
          <a:xfrm>
            <a:off x="7924800" y="3523511"/>
            <a:ext cx="450574" cy="45057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8" name="Oval 107">
            <a:extLst>
              <a:ext uri="{FF2B5EF4-FFF2-40B4-BE49-F238E27FC236}">
                <a16:creationId xmlns:a16="http://schemas.microsoft.com/office/drawing/2014/main" id="{DDC751C6-B762-464E-AD29-B84468AF2063}"/>
              </a:ext>
            </a:extLst>
          </p:cNvPr>
          <p:cNvSpPr>
            <a:spLocks noChangeAspect="1"/>
          </p:cNvSpPr>
          <p:nvPr/>
        </p:nvSpPr>
        <p:spPr>
          <a:xfrm>
            <a:off x="5671930" y="3974085"/>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9" name="Oval 108">
            <a:extLst>
              <a:ext uri="{FF2B5EF4-FFF2-40B4-BE49-F238E27FC236}">
                <a16:creationId xmlns:a16="http://schemas.microsoft.com/office/drawing/2014/main" id="{F135871A-A08A-41B6-B429-9E1119E825E5}"/>
              </a:ext>
            </a:extLst>
          </p:cNvPr>
          <p:cNvSpPr>
            <a:spLocks noChangeAspect="1"/>
          </p:cNvSpPr>
          <p:nvPr/>
        </p:nvSpPr>
        <p:spPr>
          <a:xfrm>
            <a:off x="6122504" y="3974085"/>
            <a:ext cx="450574" cy="45057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0" name="Oval 109">
            <a:extLst>
              <a:ext uri="{FF2B5EF4-FFF2-40B4-BE49-F238E27FC236}">
                <a16:creationId xmlns:a16="http://schemas.microsoft.com/office/drawing/2014/main" id="{64E225AD-809E-4C6A-89D8-CB9F2045E8DE}"/>
              </a:ext>
            </a:extLst>
          </p:cNvPr>
          <p:cNvSpPr>
            <a:spLocks noChangeAspect="1"/>
          </p:cNvSpPr>
          <p:nvPr/>
        </p:nvSpPr>
        <p:spPr>
          <a:xfrm>
            <a:off x="6573078" y="3974085"/>
            <a:ext cx="450574" cy="45057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1" name="Oval 110">
            <a:extLst>
              <a:ext uri="{FF2B5EF4-FFF2-40B4-BE49-F238E27FC236}">
                <a16:creationId xmlns:a16="http://schemas.microsoft.com/office/drawing/2014/main" id="{025FDC76-AE98-4358-9FE0-F6337911B198}"/>
              </a:ext>
            </a:extLst>
          </p:cNvPr>
          <p:cNvSpPr>
            <a:spLocks noChangeAspect="1"/>
          </p:cNvSpPr>
          <p:nvPr/>
        </p:nvSpPr>
        <p:spPr>
          <a:xfrm>
            <a:off x="7023652" y="3974085"/>
            <a:ext cx="450574" cy="450574"/>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2" name="Oval 111">
            <a:extLst>
              <a:ext uri="{FF2B5EF4-FFF2-40B4-BE49-F238E27FC236}">
                <a16:creationId xmlns:a16="http://schemas.microsoft.com/office/drawing/2014/main" id="{034B2A3A-B873-4C7F-BFC3-91F4C8FD4C4E}"/>
              </a:ext>
            </a:extLst>
          </p:cNvPr>
          <p:cNvSpPr>
            <a:spLocks noChangeAspect="1"/>
          </p:cNvSpPr>
          <p:nvPr/>
        </p:nvSpPr>
        <p:spPr>
          <a:xfrm>
            <a:off x="7474226" y="3974085"/>
            <a:ext cx="450574" cy="450574"/>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3" name="Oval 112">
            <a:extLst>
              <a:ext uri="{FF2B5EF4-FFF2-40B4-BE49-F238E27FC236}">
                <a16:creationId xmlns:a16="http://schemas.microsoft.com/office/drawing/2014/main" id="{5DE9D4D2-D2B0-4384-8523-759137F7AF9D}"/>
              </a:ext>
            </a:extLst>
          </p:cNvPr>
          <p:cNvSpPr>
            <a:spLocks noChangeAspect="1"/>
          </p:cNvSpPr>
          <p:nvPr/>
        </p:nvSpPr>
        <p:spPr>
          <a:xfrm>
            <a:off x="7924800" y="3974085"/>
            <a:ext cx="450574" cy="45057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989C13AC-0E57-4FD6-9C80-34531D7B3E43}"/>
              </a:ext>
            </a:extLst>
          </p:cNvPr>
          <p:cNvSpPr>
            <a:spLocks noChangeAspect="1"/>
          </p:cNvSpPr>
          <p:nvPr/>
        </p:nvSpPr>
        <p:spPr>
          <a:xfrm>
            <a:off x="5685499" y="1726274"/>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a:extLst>
              <a:ext uri="{FF2B5EF4-FFF2-40B4-BE49-F238E27FC236}">
                <a16:creationId xmlns:a16="http://schemas.microsoft.com/office/drawing/2014/main" id="{377DD11D-ED19-4A62-810E-E3FFAA3CB4E9}"/>
              </a:ext>
            </a:extLst>
          </p:cNvPr>
          <p:cNvSpPr>
            <a:spLocks noChangeAspect="1"/>
          </p:cNvSpPr>
          <p:nvPr/>
        </p:nvSpPr>
        <p:spPr>
          <a:xfrm>
            <a:off x="6136073" y="1726274"/>
            <a:ext cx="450574" cy="45057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74937285-5249-459A-B782-67C504B04D3F}"/>
              </a:ext>
            </a:extLst>
          </p:cNvPr>
          <p:cNvSpPr>
            <a:spLocks noChangeAspect="1"/>
          </p:cNvSpPr>
          <p:nvPr/>
        </p:nvSpPr>
        <p:spPr>
          <a:xfrm>
            <a:off x="6586647" y="1726274"/>
            <a:ext cx="450574" cy="45057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D3053A44-51F1-44FF-84F3-E9A2F521201F}"/>
              </a:ext>
            </a:extLst>
          </p:cNvPr>
          <p:cNvSpPr>
            <a:spLocks noChangeAspect="1"/>
          </p:cNvSpPr>
          <p:nvPr/>
        </p:nvSpPr>
        <p:spPr>
          <a:xfrm>
            <a:off x="7037221" y="1726274"/>
            <a:ext cx="450574" cy="450574"/>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a:extLst>
              <a:ext uri="{FF2B5EF4-FFF2-40B4-BE49-F238E27FC236}">
                <a16:creationId xmlns:a16="http://schemas.microsoft.com/office/drawing/2014/main" id="{88CC0676-49E7-42BA-94F2-4683E99554A2}"/>
              </a:ext>
            </a:extLst>
          </p:cNvPr>
          <p:cNvSpPr>
            <a:spLocks noChangeAspect="1"/>
          </p:cNvSpPr>
          <p:nvPr/>
        </p:nvSpPr>
        <p:spPr>
          <a:xfrm>
            <a:off x="7487795" y="1726274"/>
            <a:ext cx="450574" cy="450574"/>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a:extLst>
              <a:ext uri="{FF2B5EF4-FFF2-40B4-BE49-F238E27FC236}">
                <a16:creationId xmlns:a16="http://schemas.microsoft.com/office/drawing/2014/main" id="{36CAEC33-B064-448B-A88F-9826FEF22648}"/>
              </a:ext>
            </a:extLst>
          </p:cNvPr>
          <p:cNvSpPr>
            <a:spLocks noChangeAspect="1"/>
          </p:cNvSpPr>
          <p:nvPr/>
        </p:nvSpPr>
        <p:spPr>
          <a:xfrm>
            <a:off x="7938369" y="1726274"/>
            <a:ext cx="450574" cy="45057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4" name="Pentagon 113">
            <a:extLst>
              <a:ext uri="{FF2B5EF4-FFF2-40B4-BE49-F238E27FC236}">
                <a16:creationId xmlns:a16="http://schemas.microsoft.com/office/drawing/2014/main" id="{3F791D90-8FAB-482A-A427-4171E130E512}"/>
              </a:ext>
            </a:extLst>
          </p:cNvPr>
          <p:cNvSpPr>
            <a:spLocks noChangeAspect="1"/>
          </p:cNvSpPr>
          <p:nvPr/>
        </p:nvSpPr>
        <p:spPr>
          <a:xfrm>
            <a:off x="5646530" y="2176848"/>
            <a:ext cx="473103" cy="450574"/>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5" name="Pentagon 114">
            <a:extLst>
              <a:ext uri="{FF2B5EF4-FFF2-40B4-BE49-F238E27FC236}">
                <a16:creationId xmlns:a16="http://schemas.microsoft.com/office/drawing/2014/main" id="{89946404-DBB4-44CB-A949-078E83713581}"/>
              </a:ext>
            </a:extLst>
          </p:cNvPr>
          <p:cNvSpPr>
            <a:spLocks noChangeAspect="1"/>
          </p:cNvSpPr>
          <p:nvPr/>
        </p:nvSpPr>
        <p:spPr>
          <a:xfrm>
            <a:off x="6113544" y="2176848"/>
            <a:ext cx="473103" cy="450574"/>
          </a:xfrm>
          <a:prstGeom prst="pentag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Pentagon 115">
            <a:extLst>
              <a:ext uri="{FF2B5EF4-FFF2-40B4-BE49-F238E27FC236}">
                <a16:creationId xmlns:a16="http://schemas.microsoft.com/office/drawing/2014/main" id="{1C715E64-5DA3-4BD8-A854-6BB755BAA357}"/>
              </a:ext>
            </a:extLst>
          </p:cNvPr>
          <p:cNvSpPr>
            <a:spLocks noChangeAspect="1"/>
          </p:cNvSpPr>
          <p:nvPr/>
        </p:nvSpPr>
        <p:spPr>
          <a:xfrm>
            <a:off x="6575382" y="2176848"/>
            <a:ext cx="473103" cy="450574"/>
          </a:xfrm>
          <a:prstGeom prst="pen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7" name="Pentagon 116">
            <a:extLst>
              <a:ext uri="{FF2B5EF4-FFF2-40B4-BE49-F238E27FC236}">
                <a16:creationId xmlns:a16="http://schemas.microsoft.com/office/drawing/2014/main" id="{4847E278-E633-4E51-AB3E-330F2AE14AE4}"/>
              </a:ext>
            </a:extLst>
          </p:cNvPr>
          <p:cNvSpPr>
            <a:spLocks noChangeAspect="1"/>
          </p:cNvSpPr>
          <p:nvPr/>
        </p:nvSpPr>
        <p:spPr>
          <a:xfrm>
            <a:off x="7040922" y="2176848"/>
            <a:ext cx="473103" cy="450574"/>
          </a:xfrm>
          <a:prstGeom prst="pent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8" name="Pentagon 117">
            <a:extLst>
              <a:ext uri="{FF2B5EF4-FFF2-40B4-BE49-F238E27FC236}">
                <a16:creationId xmlns:a16="http://schemas.microsoft.com/office/drawing/2014/main" id="{D756F07B-5385-4160-AE7F-6FE3A9715D36}"/>
              </a:ext>
            </a:extLst>
          </p:cNvPr>
          <p:cNvSpPr>
            <a:spLocks noChangeAspect="1"/>
          </p:cNvSpPr>
          <p:nvPr/>
        </p:nvSpPr>
        <p:spPr>
          <a:xfrm>
            <a:off x="7502163" y="2176848"/>
            <a:ext cx="473103" cy="450574"/>
          </a:xfrm>
          <a:prstGeom prst="pentag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9" name="Pentagon 118">
            <a:extLst>
              <a:ext uri="{FF2B5EF4-FFF2-40B4-BE49-F238E27FC236}">
                <a16:creationId xmlns:a16="http://schemas.microsoft.com/office/drawing/2014/main" id="{5297D528-A209-4EBF-AE42-A03FE3E94F15}"/>
              </a:ext>
            </a:extLst>
          </p:cNvPr>
          <p:cNvSpPr>
            <a:spLocks noChangeAspect="1"/>
          </p:cNvSpPr>
          <p:nvPr/>
        </p:nvSpPr>
        <p:spPr>
          <a:xfrm>
            <a:off x="7967703" y="2176848"/>
            <a:ext cx="473103" cy="450574"/>
          </a:xfrm>
          <a:prstGeom prst="pent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0" name="Rectangle 119">
            <a:extLst>
              <a:ext uri="{FF2B5EF4-FFF2-40B4-BE49-F238E27FC236}">
                <a16:creationId xmlns:a16="http://schemas.microsoft.com/office/drawing/2014/main" id="{ACA91F68-C71E-4C26-94F6-5034C1C9C739}"/>
              </a:ext>
            </a:extLst>
          </p:cNvPr>
          <p:cNvSpPr>
            <a:spLocks noChangeAspect="1"/>
          </p:cNvSpPr>
          <p:nvPr/>
        </p:nvSpPr>
        <p:spPr>
          <a:xfrm>
            <a:off x="5706674" y="2670871"/>
            <a:ext cx="357809" cy="3578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1" name="Rectangle 120">
            <a:extLst>
              <a:ext uri="{FF2B5EF4-FFF2-40B4-BE49-F238E27FC236}">
                <a16:creationId xmlns:a16="http://schemas.microsoft.com/office/drawing/2014/main" id="{CC836A8C-FA67-4B00-B065-4700D847648D}"/>
              </a:ext>
            </a:extLst>
          </p:cNvPr>
          <p:cNvSpPr>
            <a:spLocks noChangeAspect="1"/>
          </p:cNvSpPr>
          <p:nvPr/>
        </p:nvSpPr>
        <p:spPr>
          <a:xfrm>
            <a:off x="6175923" y="2670871"/>
            <a:ext cx="357809" cy="35780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2" name="Rectangle 121">
            <a:extLst>
              <a:ext uri="{FF2B5EF4-FFF2-40B4-BE49-F238E27FC236}">
                <a16:creationId xmlns:a16="http://schemas.microsoft.com/office/drawing/2014/main" id="{90C21E87-5435-4FA7-A5C1-5C4D20B0E222}"/>
              </a:ext>
            </a:extLst>
          </p:cNvPr>
          <p:cNvSpPr>
            <a:spLocks noChangeAspect="1"/>
          </p:cNvSpPr>
          <p:nvPr/>
        </p:nvSpPr>
        <p:spPr>
          <a:xfrm>
            <a:off x="6638673" y="2670871"/>
            <a:ext cx="357809" cy="3578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3" name="Rectangle 122">
            <a:extLst>
              <a:ext uri="{FF2B5EF4-FFF2-40B4-BE49-F238E27FC236}">
                <a16:creationId xmlns:a16="http://schemas.microsoft.com/office/drawing/2014/main" id="{7F268210-7BD0-4749-9E2F-BD868B092A8E}"/>
              </a:ext>
            </a:extLst>
          </p:cNvPr>
          <p:cNvSpPr>
            <a:spLocks noChangeAspect="1"/>
          </p:cNvSpPr>
          <p:nvPr/>
        </p:nvSpPr>
        <p:spPr>
          <a:xfrm>
            <a:off x="7103301" y="2670871"/>
            <a:ext cx="357809" cy="357809"/>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4" name="Rectangle 123">
            <a:extLst>
              <a:ext uri="{FF2B5EF4-FFF2-40B4-BE49-F238E27FC236}">
                <a16:creationId xmlns:a16="http://schemas.microsoft.com/office/drawing/2014/main" id="{E66E79A8-812B-45F3-8642-318FC610EA78}"/>
              </a:ext>
            </a:extLst>
          </p:cNvPr>
          <p:cNvSpPr>
            <a:spLocks noChangeAspect="1"/>
          </p:cNvSpPr>
          <p:nvPr/>
        </p:nvSpPr>
        <p:spPr>
          <a:xfrm>
            <a:off x="8012827" y="2670871"/>
            <a:ext cx="357809" cy="35780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5" name="Rectangle 124">
            <a:extLst>
              <a:ext uri="{FF2B5EF4-FFF2-40B4-BE49-F238E27FC236}">
                <a16:creationId xmlns:a16="http://schemas.microsoft.com/office/drawing/2014/main" id="{76A512E2-FD0E-4752-AC20-932635E73BB9}"/>
              </a:ext>
            </a:extLst>
          </p:cNvPr>
          <p:cNvSpPr>
            <a:spLocks noChangeAspect="1"/>
          </p:cNvSpPr>
          <p:nvPr/>
        </p:nvSpPr>
        <p:spPr>
          <a:xfrm>
            <a:off x="7564841" y="2670871"/>
            <a:ext cx="357809" cy="35780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6" name="Isosceles Triangle 125">
            <a:extLst>
              <a:ext uri="{FF2B5EF4-FFF2-40B4-BE49-F238E27FC236}">
                <a16:creationId xmlns:a16="http://schemas.microsoft.com/office/drawing/2014/main" id="{804074FF-73ED-4687-B178-56E73896D702}"/>
              </a:ext>
            </a:extLst>
          </p:cNvPr>
          <p:cNvSpPr>
            <a:spLocks noChangeAspect="1"/>
          </p:cNvSpPr>
          <p:nvPr/>
        </p:nvSpPr>
        <p:spPr>
          <a:xfrm>
            <a:off x="5668302" y="3034153"/>
            <a:ext cx="429558" cy="45057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8" name="Isosceles Triangle 127">
            <a:extLst>
              <a:ext uri="{FF2B5EF4-FFF2-40B4-BE49-F238E27FC236}">
                <a16:creationId xmlns:a16="http://schemas.microsoft.com/office/drawing/2014/main" id="{6F282B97-C6A4-4F00-9151-28352EF132A1}"/>
              </a:ext>
            </a:extLst>
          </p:cNvPr>
          <p:cNvSpPr>
            <a:spLocks noChangeAspect="1"/>
          </p:cNvSpPr>
          <p:nvPr/>
        </p:nvSpPr>
        <p:spPr>
          <a:xfrm>
            <a:off x="6129681" y="3031185"/>
            <a:ext cx="429558" cy="450574"/>
          </a:xfrm>
          <a:prstGeom prst="triangl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9" name="Isosceles Triangle 128">
            <a:extLst>
              <a:ext uri="{FF2B5EF4-FFF2-40B4-BE49-F238E27FC236}">
                <a16:creationId xmlns:a16="http://schemas.microsoft.com/office/drawing/2014/main" id="{2FB023E1-AACE-4368-A8FE-D438230D67C8}"/>
              </a:ext>
            </a:extLst>
          </p:cNvPr>
          <p:cNvSpPr>
            <a:spLocks noChangeAspect="1"/>
          </p:cNvSpPr>
          <p:nvPr/>
        </p:nvSpPr>
        <p:spPr>
          <a:xfrm>
            <a:off x="6583727" y="3034153"/>
            <a:ext cx="429558" cy="450574"/>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0" name="Isosceles Triangle 129">
            <a:extLst>
              <a:ext uri="{FF2B5EF4-FFF2-40B4-BE49-F238E27FC236}">
                <a16:creationId xmlns:a16="http://schemas.microsoft.com/office/drawing/2014/main" id="{7BD27485-D9C6-4320-B7F5-73EC9E28B08C}"/>
              </a:ext>
            </a:extLst>
          </p:cNvPr>
          <p:cNvSpPr>
            <a:spLocks noChangeAspect="1"/>
          </p:cNvSpPr>
          <p:nvPr/>
        </p:nvSpPr>
        <p:spPr>
          <a:xfrm>
            <a:off x="7045106" y="3031185"/>
            <a:ext cx="429558" cy="450574"/>
          </a:xfrm>
          <a:prstGeom prst="triangl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1" name="Isosceles Triangle 130">
            <a:extLst>
              <a:ext uri="{FF2B5EF4-FFF2-40B4-BE49-F238E27FC236}">
                <a16:creationId xmlns:a16="http://schemas.microsoft.com/office/drawing/2014/main" id="{DF856590-B803-44D5-B980-D1A856D064EA}"/>
              </a:ext>
            </a:extLst>
          </p:cNvPr>
          <p:cNvSpPr>
            <a:spLocks noChangeAspect="1"/>
          </p:cNvSpPr>
          <p:nvPr/>
        </p:nvSpPr>
        <p:spPr>
          <a:xfrm>
            <a:off x="7484437" y="3034153"/>
            <a:ext cx="429558" cy="450574"/>
          </a:xfrm>
          <a:prstGeom prs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2" name="Isosceles Triangle 131">
            <a:extLst>
              <a:ext uri="{FF2B5EF4-FFF2-40B4-BE49-F238E27FC236}">
                <a16:creationId xmlns:a16="http://schemas.microsoft.com/office/drawing/2014/main" id="{CF432D3E-9A80-476C-BB99-1D58D58A3A5C}"/>
              </a:ext>
            </a:extLst>
          </p:cNvPr>
          <p:cNvSpPr>
            <a:spLocks noChangeAspect="1"/>
          </p:cNvSpPr>
          <p:nvPr/>
        </p:nvSpPr>
        <p:spPr>
          <a:xfrm>
            <a:off x="7945816" y="3031185"/>
            <a:ext cx="429558" cy="450574"/>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3" name="Hexagon 132">
            <a:extLst>
              <a:ext uri="{FF2B5EF4-FFF2-40B4-BE49-F238E27FC236}">
                <a16:creationId xmlns:a16="http://schemas.microsoft.com/office/drawing/2014/main" id="{22D14FFC-5247-4AEF-A5EC-0559D492CF19}"/>
              </a:ext>
            </a:extLst>
          </p:cNvPr>
          <p:cNvSpPr>
            <a:spLocks noChangeAspect="1"/>
          </p:cNvSpPr>
          <p:nvPr/>
        </p:nvSpPr>
        <p:spPr>
          <a:xfrm>
            <a:off x="5651442" y="3561420"/>
            <a:ext cx="459568" cy="396179"/>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4" name="Hexagon 133">
            <a:extLst>
              <a:ext uri="{FF2B5EF4-FFF2-40B4-BE49-F238E27FC236}">
                <a16:creationId xmlns:a16="http://schemas.microsoft.com/office/drawing/2014/main" id="{5BBDA03D-1F6A-4ACD-887F-1B5C528E3309}"/>
              </a:ext>
            </a:extLst>
          </p:cNvPr>
          <p:cNvSpPr>
            <a:spLocks noChangeAspect="1"/>
          </p:cNvSpPr>
          <p:nvPr/>
        </p:nvSpPr>
        <p:spPr>
          <a:xfrm>
            <a:off x="6102607" y="3561420"/>
            <a:ext cx="459568" cy="396179"/>
          </a:xfrm>
          <a:prstGeom prst="hexag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5" name="Hexagon 134">
            <a:extLst>
              <a:ext uri="{FF2B5EF4-FFF2-40B4-BE49-F238E27FC236}">
                <a16:creationId xmlns:a16="http://schemas.microsoft.com/office/drawing/2014/main" id="{B0ABE535-7F01-45F4-9C41-DFE748CAB7A0}"/>
              </a:ext>
            </a:extLst>
          </p:cNvPr>
          <p:cNvSpPr>
            <a:spLocks noChangeAspect="1"/>
          </p:cNvSpPr>
          <p:nvPr/>
        </p:nvSpPr>
        <p:spPr>
          <a:xfrm>
            <a:off x="6563186" y="3561420"/>
            <a:ext cx="459568" cy="396179"/>
          </a:xfrm>
          <a:prstGeom prst="hex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6" name="Hexagon 135">
            <a:extLst>
              <a:ext uri="{FF2B5EF4-FFF2-40B4-BE49-F238E27FC236}">
                <a16:creationId xmlns:a16="http://schemas.microsoft.com/office/drawing/2014/main" id="{27E15FCC-980A-4F83-97BE-F6C04613DD2A}"/>
              </a:ext>
            </a:extLst>
          </p:cNvPr>
          <p:cNvSpPr>
            <a:spLocks noChangeAspect="1"/>
          </p:cNvSpPr>
          <p:nvPr/>
        </p:nvSpPr>
        <p:spPr>
          <a:xfrm>
            <a:off x="7027085" y="3560163"/>
            <a:ext cx="459568" cy="396179"/>
          </a:xfrm>
          <a:prstGeom prst="hexago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7" name="Hexagon 136">
            <a:extLst>
              <a:ext uri="{FF2B5EF4-FFF2-40B4-BE49-F238E27FC236}">
                <a16:creationId xmlns:a16="http://schemas.microsoft.com/office/drawing/2014/main" id="{8B1A8DF6-E56A-4DC6-9D53-850EE4C023EC}"/>
              </a:ext>
            </a:extLst>
          </p:cNvPr>
          <p:cNvSpPr>
            <a:spLocks noChangeAspect="1"/>
          </p:cNvSpPr>
          <p:nvPr/>
        </p:nvSpPr>
        <p:spPr>
          <a:xfrm>
            <a:off x="7505031" y="3560162"/>
            <a:ext cx="459568" cy="396179"/>
          </a:xfrm>
          <a:prstGeom prst="hexag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8" name="Hexagon 137">
            <a:extLst>
              <a:ext uri="{FF2B5EF4-FFF2-40B4-BE49-F238E27FC236}">
                <a16:creationId xmlns:a16="http://schemas.microsoft.com/office/drawing/2014/main" id="{6A91B5A0-467A-4A6F-ADD6-E0DE7EF2FD49}"/>
              </a:ext>
            </a:extLst>
          </p:cNvPr>
          <p:cNvSpPr>
            <a:spLocks noChangeAspect="1"/>
          </p:cNvSpPr>
          <p:nvPr/>
        </p:nvSpPr>
        <p:spPr>
          <a:xfrm>
            <a:off x="7955605" y="3560164"/>
            <a:ext cx="459568" cy="396179"/>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9" name="Heart 138">
            <a:extLst>
              <a:ext uri="{FF2B5EF4-FFF2-40B4-BE49-F238E27FC236}">
                <a16:creationId xmlns:a16="http://schemas.microsoft.com/office/drawing/2014/main" id="{593557EE-538D-4DCB-9D0E-4D7B20408C59}"/>
              </a:ext>
            </a:extLst>
          </p:cNvPr>
          <p:cNvSpPr>
            <a:spLocks noChangeAspect="1"/>
          </p:cNvSpPr>
          <p:nvPr/>
        </p:nvSpPr>
        <p:spPr>
          <a:xfrm>
            <a:off x="5690710" y="3993348"/>
            <a:ext cx="429558" cy="429558"/>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0" name="Heart 139">
            <a:extLst>
              <a:ext uri="{FF2B5EF4-FFF2-40B4-BE49-F238E27FC236}">
                <a16:creationId xmlns:a16="http://schemas.microsoft.com/office/drawing/2014/main" id="{7AADE30C-6BD0-4D62-A9A6-C57EE4C5B96C}"/>
              </a:ext>
            </a:extLst>
          </p:cNvPr>
          <p:cNvSpPr>
            <a:spLocks noChangeAspect="1"/>
          </p:cNvSpPr>
          <p:nvPr/>
        </p:nvSpPr>
        <p:spPr>
          <a:xfrm>
            <a:off x="6141156" y="3993348"/>
            <a:ext cx="429558" cy="429558"/>
          </a:xfrm>
          <a:prstGeom prst="hear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1" name="Heart 140">
            <a:extLst>
              <a:ext uri="{FF2B5EF4-FFF2-40B4-BE49-F238E27FC236}">
                <a16:creationId xmlns:a16="http://schemas.microsoft.com/office/drawing/2014/main" id="{86ECD83A-F02C-48FD-9B01-F3D513F58FED}"/>
              </a:ext>
            </a:extLst>
          </p:cNvPr>
          <p:cNvSpPr>
            <a:spLocks noChangeAspect="1"/>
          </p:cNvSpPr>
          <p:nvPr/>
        </p:nvSpPr>
        <p:spPr>
          <a:xfrm>
            <a:off x="6591602" y="3990333"/>
            <a:ext cx="429558" cy="429558"/>
          </a:xfrm>
          <a:prstGeom prst="hear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2" name="Heart 141">
            <a:extLst>
              <a:ext uri="{FF2B5EF4-FFF2-40B4-BE49-F238E27FC236}">
                <a16:creationId xmlns:a16="http://schemas.microsoft.com/office/drawing/2014/main" id="{34EB3134-BCE6-4449-AF81-DB9BACB5EAD9}"/>
              </a:ext>
            </a:extLst>
          </p:cNvPr>
          <p:cNvSpPr>
            <a:spLocks noChangeAspect="1"/>
          </p:cNvSpPr>
          <p:nvPr/>
        </p:nvSpPr>
        <p:spPr>
          <a:xfrm>
            <a:off x="7040186" y="3987956"/>
            <a:ext cx="429558" cy="429558"/>
          </a:xfrm>
          <a:prstGeom prst="hear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3" name="Heart 142">
            <a:extLst>
              <a:ext uri="{FF2B5EF4-FFF2-40B4-BE49-F238E27FC236}">
                <a16:creationId xmlns:a16="http://schemas.microsoft.com/office/drawing/2014/main" id="{A311426D-94B2-4C93-81FA-39BDF83F5C3D}"/>
              </a:ext>
            </a:extLst>
          </p:cNvPr>
          <p:cNvSpPr>
            <a:spLocks noChangeAspect="1"/>
          </p:cNvSpPr>
          <p:nvPr/>
        </p:nvSpPr>
        <p:spPr>
          <a:xfrm>
            <a:off x="7490632" y="3987956"/>
            <a:ext cx="429558" cy="429558"/>
          </a:xfrm>
          <a:prstGeom prst="hear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4" name="Heart 143">
            <a:extLst>
              <a:ext uri="{FF2B5EF4-FFF2-40B4-BE49-F238E27FC236}">
                <a16:creationId xmlns:a16="http://schemas.microsoft.com/office/drawing/2014/main" id="{43FFA6BB-9620-4694-8BFA-70D7859EE25F}"/>
              </a:ext>
            </a:extLst>
          </p:cNvPr>
          <p:cNvSpPr>
            <a:spLocks noChangeAspect="1"/>
          </p:cNvSpPr>
          <p:nvPr/>
        </p:nvSpPr>
        <p:spPr>
          <a:xfrm>
            <a:off x="7941078" y="3984941"/>
            <a:ext cx="429558" cy="429558"/>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146" name="TextBox 145">
                <a:extLst>
                  <a:ext uri="{FF2B5EF4-FFF2-40B4-BE49-F238E27FC236}">
                    <a16:creationId xmlns:a16="http://schemas.microsoft.com/office/drawing/2014/main" id="{61DA8C04-019F-4E00-AB62-C556AE20A8C6}"/>
                  </a:ext>
                </a:extLst>
              </p:cNvPr>
              <p:cNvSpPr txBox="1"/>
              <p:nvPr/>
            </p:nvSpPr>
            <p:spPr>
              <a:xfrm>
                <a:off x="167291" y="5728789"/>
                <a:ext cx="9037181" cy="369332"/>
              </a:xfrm>
              <a:prstGeom prst="rect">
                <a:avLst/>
              </a:prstGeom>
              <a:noFill/>
            </p:spPr>
            <p:txBody>
              <a:bodyPr wrap="square">
                <a:spAutoFit/>
              </a:bodyPr>
              <a:lstStyle/>
              <a:p>
                <a:pPr marL="0" indent="0">
                  <a:buNone/>
                </a:pPr>
                <a:r>
                  <a:rPr lang="en-US" sz="1800" b="1" i="1" dirty="0"/>
                  <a:t>*like arranging a cup, saucer, plate, knife, fork and spoon in each </a:t>
                </a:r>
                <a:r>
                  <a:rPr lang="en-US" sz="1800" b="1" i="1" dirty="0" err="1"/>
                  <a:t>colour</a:t>
                </a:r>
                <a:r>
                  <a:rPr lang="en-US" sz="1800" b="1" i="1" dirty="0"/>
                  <a:t> into a </a:t>
                </a:r>
                <a14:m>
                  <m:oMath xmlns:m="http://schemas.openxmlformats.org/officeDocument/2006/math">
                    <m:r>
                      <a:rPr lang="en-US" sz="1800" b="1" i="1" smtClean="0">
                        <a:latin typeface="Cambria Math" panose="02040503050406030204" pitchFamily="18" charset="0"/>
                      </a:rPr>
                      <m:t>𝟔</m:t>
                    </m:r>
                    <m:r>
                      <a:rPr lang="en-US" sz="1800" b="1" i="1" smtClean="0">
                        <a:latin typeface="Cambria Math" panose="02040503050406030204" pitchFamily="18" charset="0"/>
                        <a:ea typeface="Cambria Math" panose="02040503050406030204" pitchFamily="18" charset="0"/>
                      </a:rPr>
                      <m:t>×</m:t>
                    </m:r>
                    <m:r>
                      <a:rPr lang="en-US" sz="1800" b="1" i="1" smtClean="0">
                        <a:latin typeface="Cambria Math" panose="02040503050406030204" pitchFamily="18" charset="0"/>
                        <a:ea typeface="Cambria Math" panose="02040503050406030204" pitchFamily="18" charset="0"/>
                      </a:rPr>
                      <m:t>𝟔</m:t>
                    </m:r>
                  </m:oMath>
                </a14:m>
                <a:r>
                  <a:rPr lang="en-US" sz="1800" b="1" i="1" dirty="0"/>
                  <a:t> grid</a:t>
                </a:r>
              </a:p>
            </p:txBody>
          </p:sp>
        </mc:Choice>
        <mc:Fallback xmlns="">
          <p:sp>
            <p:nvSpPr>
              <p:cNvPr id="146" name="TextBox 145">
                <a:extLst>
                  <a:ext uri="{FF2B5EF4-FFF2-40B4-BE49-F238E27FC236}">
                    <a16:creationId xmlns:a16="http://schemas.microsoft.com/office/drawing/2014/main" id="{61DA8C04-019F-4E00-AB62-C556AE20A8C6}"/>
                  </a:ext>
                </a:extLst>
              </p:cNvPr>
              <p:cNvSpPr txBox="1">
                <a:spLocks noRot="1" noChangeAspect="1" noMove="1" noResize="1" noEditPoints="1" noAdjustHandles="1" noChangeArrowheads="1" noChangeShapeType="1" noTextEdit="1"/>
              </p:cNvSpPr>
              <p:nvPr/>
            </p:nvSpPr>
            <p:spPr>
              <a:xfrm>
                <a:off x="167291" y="5728789"/>
                <a:ext cx="9037181" cy="369332"/>
              </a:xfrm>
              <a:prstGeom prst="rect">
                <a:avLst/>
              </a:prstGeom>
              <a:blipFill>
                <a:blip r:embed="rId3"/>
                <a:stretch>
                  <a:fillRect l="-539" t="-10000" b="-26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7" name="TextBox 146">
                <a:extLst>
                  <a:ext uri="{FF2B5EF4-FFF2-40B4-BE49-F238E27FC236}">
                    <a16:creationId xmlns:a16="http://schemas.microsoft.com/office/drawing/2014/main" id="{1A63CEB5-2B8D-4B86-B37A-8DD92C1B78E5}"/>
                  </a:ext>
                </a:extLst>
              </p:cNvPr>
              <p:cNvSpPr txBox="1"/>
              <p:nvPr/>
            </p:nvSpPr>
            <p:spPr>
              <a:xfrm>
                <a:off x="167291" y="4666804"/>
                <a:ext cx="7505229" cy="707886"/>
              </a:xfrm>
              <a:prstGeom prst="rect">
                <a:avLst/>
              </a:prstGeom>
              <a:noFill/>
            </p:spPr>
            <p:txBody>
              <a:bodyPr wrap="square" rtlCol="0">
                <a:spAutoFit/>
              </a:bodyPr>
              <a:lstStyle/>
              <a:p>
                <a:r>
                  <a:rPr lang="en-US" sz="2000" b="1" dirty="0"/>
                  <a:t>Can they be arranged into a </a:t>
                </a:r>
                <a14:m>
                  <m:oMath xmlns:m="http://schemas.openxmlformats.org/officeDocument/2006/math">
                    <m:r>
                      <a:rPr lang="en-US" sz="2000" b="1" i="0" smtClean="0">
                        <a:latin typeface="Cambria Math" panose="02040503050406030204" pitchFamily="18" charset="0"/>
                      </a:rPr>
                      <m:t>𝟔</m:t>
                    </m:r>
                    <m:r>
                      <a:rPr lang="en-US" sz="2000" b="1" i="0" smtClean="0">
                        <a:latin typeface="Cambria Math" panose="02040503050406030204" pitchFamily="18" charset="0"/>
                        <a:ea typeface="Cambria Math" panose="02040503050406030204" pitchFamily="18" charset="0"/>
                      </a:rPr>
                      <m:t>×</m:t>
                    </m:r>
                    <m:r>
                      <a:rPr lang="en-US" sz="2000" b="1" i="0" smtClean="0">
                        <a:latin typeface="Cambria Math" panose="02040503050406030204" pitchFamily="18" charset="0"/>
                        <a:ea typeface="Cambria Math" panose="02040503050406030204" pitchFamily="18" charset="0"/>
                      </a:rPr>
                      <m:t>𝟔</m:t>
                    </m:r>
                  </m:oMath>
                </a14:m>
                <a:r>
                  <a:rPr lang="en-US" sz="2000" b="1" dirty="0"/>
                  <a:t> grid so that there is one from each regiment and one from each rank in each row and column?</a:t>
                </a:r>
                <a:endParaRPr lang="en-GB" sz="2000" b="1" dirty="0"/>
              </a:p>
            </p:txBody>
          </p:sp>
        </mc:Choice>
        <mc:Fallback xmlns="">
          <p:sp>
            <p:nvSpPr>
              <p:cNvPr id="147" name="TextBox 146">
                <a:extLst>
                  <a:ext uri="{FF2B5EF4-FFF2-40B4-BE49-F238E27FC236}">
                    <a16:creationId xmlns:a16="http://schemas.microsoft.com/office/drawing/2014/main" id="{1A63CEB5-2B8D-4B86-B37A-8DD92C1B78E5}"/>
                  </a:ext>
                </a:extLst>
              </p:cNvPr>
              <p:cNvSpPr txBox="1">
                <a:spLocks noRot="1" noChangeAspect="1" noMove="1" noResize="1" noEditPoints="1" noAdjustHandles="1" noChangeArrowheads="1" noChangeShapeType="1" noTextEdit="1"/>
              </p:cNvSpPr>
              <p:nvPr/>
            </p:nvSpPr>
            <p:spPr>
              <a:xfrm>
                <a:off x="167291" y="4666804"/>
                <a:ext cx="7505229" cy="707886"/>
              </a:xfrm>
              <a:prstGeom prst="rect">
                <a:avLst/>
              </a:prstGeom>
              <a:blipFill>
                <a:blip r:embed="rId4"/>
                <a:stretch>
                  <a:fillRect l="-812" t="-5172" r="-487" b="-14655"/>
                </a:stretch>
              </a:blipFill>
            </p:spPr>
            <p:txBody>
              <a:bodyPr/>
              <a:lstStyle/>
              <a:p>
                <a:r>
                  <a:rPr lang="en-GB">
                    <a:noFill/>
                  </a:rPr>
                  <a:t> </a:t>
                </a:r>
              </a:p>
            </p:txBody>
          </p:sp>
        </mc:Fallback>
      </mc:AlternateContent>
    </p:spTree>
    <p:extLst>
      <p:ext uri="{BB962C8B-B14F-4D97-AF65-F5344CB8AC3E}">
        <p14:creationId xmlns:p14="http://schemas.microsoft.com/office/powerpoint/2010/main" val="2417748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500"/>
                                        <p:tgtEl>
                                          <p:spTgt spid="13"/>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500"/>
                                        <p:tgtEl>
                                          <p:spTgt spid="17"/>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500"/>
                                        <p:tgtEl>
                                          <p:spTgt spid="18"/>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500"/>
                                        <p:tgtEl>
                                          <p:spTgt spid="19"/>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500"/>
                                        <p:tgtEl>
                                          <p:spTgt spid="20"/>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fade">
                                      <p:cBhvr>
                                        <p:cTn id="57" dur="500"/>
                                        <p:tgtEl>
                                          <p:spTgt spid="21"/>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fade">
                                      <p:cBhvr>
                                        <p:cTn id="60" dur="500"/>
                                        <p:tgtEl>
                                          <p:spTgt spid="22"/>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3"/>
                                        </p:tgtEl>
                                        <p:attrNameLst>
                                          <p:attrName>style.visibility</p:attrName>
                                        </p:attrNameLst>
                                      </p:cBhvr>
                                      <p:to>
                                        <p:strVal val="visible"/>
                                      </p:to>
                                    </p:set>
                                    <p:animEffect transition="in" filter="fade">
                                      <p:cBhvr>
                                        <p:cTn id="63" dur="500"/>
                                        <p:tgtEl>
                                          <p:spTgt spid="23"/>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fade">
                                      <p:cBhvr>
                                        <p:cTn id="66" dur="500"/>
                                        <p:tgtEl>
                                          <p:spTgt spid="24"/>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fade">
                                      <p:cBhvr>
                                        <p:cTn id="69" dur="500"/>
                                        <p:tgtEl>
                                          <p:spTgt spid="25"/>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fade">
                                      <p:cBhvr>
                                        <p:cTn id="72" dur="500"/>
                                        <p:tgtEl>
                                          <p:spTgt spid="26"/>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27"/>
                                        </p:tgtEl>
                                        <p:attrNameLst>
                                          <p:attrName>style.visibility</p:attrName>
                                        </p:attrNameLst>
                                      </p:cBhvr>
                                      <p:to>
                                        <p:strVal val="visible"/>
                                      </p:to>
                                    </p:set>
                                    <p:animEffect transition="in" filter="fade">
                                      <p:cBhvr>
                                        <p:cTn id="75" dur="500"/>
                                        <p:tgtEl>
                                          <p:spTgt spid="27"/>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28"/>
                                        </p:tgtEl>
                                        <p:attrNameLst>
                                          <p:attrName>style.visibility</p:attrName>
                                        </p:attrNameLst>
                                      </p:cBhvr>
                                      <p:to>
                                        <p:strVal val="visible"/>
                                      </p:to>
                                    </p:set>
                                    <p:animEffect transition="in" filter="fade">
                                      <p:cBhvr>
                                        <p:cTn id="78" dur="500"/>
                                        <p:tgtEl>
                                          <p:spTgt spid="28"/>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29"/>
                                        </p:tgtEl>
                                        <p:attrNameLst>
                                          <p:attrName>style.visibility</p:attrName>
                                        </p:attrNameLst>
                                      </p:cBhvr>
                                      <p:to>
                                        <p:strVal val="visible"/>
                                      </p:to>
                                    </p:set>
                                    <p:animEffect transition="in" filter="fade">
                                      <p:cBhvr>
                                        <p:cTn id="81" dur="500"/>
                                        <p:tgtEl>
                                          <p:spTgt spid="29"/>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30"/>
                                        </p:tgtEl>
                                        <p:attrNameLst>
                                          <p:attrName>style.visibility</p:attrName>
                                        </p:attrNameLst>
                                      </p:cBhvr>
                                      <p:to>
                                        <p:strVal val="visible"/>
                                      </p:to>
                                    </p:set>
                                    <p:animEffect transition="in" filter="fade">
                                      <p:cBhvr>
                                        <p:cTn id="84" dur="500"/>
                                        <p:tgtEl>
                                          <p:spTgt spid="30"/>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31"/>
                                        </p:tgtEl>
                                        <p:attrNameLst>
                                          <p:attrName>style.visibility</p:attrName>
                                        </p:attrNameLst>
                                      </p:cBhvr>
                                      <p:to>
                                        <p:strVal val="visible"/>
                                      </p:to>
                                    </p:set>
                                    <p:animEffect transition="in" filter="fade">
                                      <p:cBhvr>
                                        <p:cTn id="87" dur="500"/>
                                        <p:tgtEl>
                                          <p:spTgt spid="31"/>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32"/>
                                        </p:tgtEl>
                                        <p:attrNameLst>
                                          <p:attrName>style.visibility</p:attrName>
                                        </p:attrNameLst>
                                      </p:cBhvr>
                                      <p:to>
                                        <p:strVal val="visible"/>
                                      </p:to>
                                    </p:set>
                                    <p:animEffect transition="in" filter="fade">
                                      <p:cBhvr>
                                        <p:cTn id="90" dur="500"/>
                                        <p:tgtEl>
                                          <p:spTgt spid="32"/>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33"/>
                                        </p:tgtEl>
                                        <p:attrNameLst>
                                          <p:attrName>style.visibility</p:attrName>
                                        </p:attrNameLst>
                                      </p:cBhvr>
                                      <p:to>
                                        <p:strVal val="visible"/>
                                      </p:to>
                                    </p:set>
                                    <p:animEffect transition="in" filter="fade">
                                      <p:cBhvr>
                                        <p:cTn id="93" dur="500"/>
                                        <p:tgtEl>
                                          <p:spTgt spid="33"/>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34"/>
                                        </p:tgtEl>
                                        <p:attrNameLst>
                                          <p:attrName>style.visibility</p:attrName>
                                        </p:attrNameLst>
                                      </p:cBhvr>
                                      <p:to>
                                        <p:strVal val="visible"/>
                                      </p:to>
                                    </p:set>
                                    <p:animEffect transition="in" filter="fade">
                                      <p:cBhvr>
                                        <p:cTn id="96" dur="500"/>
                                        <p:tgtEl>
                                          <p:spTgt spid="34"/>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35"/>
                                        </p:tgtEl>
                                        <p:attrNameLst>
                                          <p:attrName>style.visibility</p:attrName>
                                        </p:attrNameLst>
                                      </p:cBhvr>
                                      <p:to>
                                        <p:strVal val="visible"/>
                                      </p:to>
                                    </p:set>
                                    <p:animEffect transition="in" filter="fade">
                                      <p:cBhvr>
                                        <p:cTn id="99" dur="500"/>
                                        <p:tgtEl>
                                          <p:spTgt spid="35"/>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36"/>
                                        </p:tgtEl>
                                        <p:attrNameLst>
                                          <p:attrName>style.visibility</p:attrName>
                                        </p:attrNameLst>
                                      </p:cBhvr>
                                      <p:to>
                                        <p:strVal val="visible"/>
                                      </p:to>
                                    </p:set>
                                    <p:animEffect transition="in" filter="fade">
                                      <p:cBhvr>
                                        <p:cTn id="102" dur="500"/>
                                        <p:tgtEl>
                                          <p:spTgt spid="36"/>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37"/>
                                        </p:tgtEl>
                                        <p:attrNameLst>
                                          <p:attrName>style.visibility</p:attrName>
                                        </p:attrNameLst>
                                      </p:cBhvr>
                                      <p:to>
                                        <p:strVal val="visible"/>
                                      </p:to>
                                    </p:set>
                                    <p:animEffect transition="in" filter="fade">
                                      <p:cBhvr>
                                        <p:cTn id="105" dur="500"/>
                                        <p:tgtEl>
                                          <p:spTgt spid="37"/>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38"/>
                                        </p:tgtEl>
                                        <p:attrNameLst>
                                          <p:attrName>style.visibility</p:attrName>
                                        </p:attrNameLst>
                                      </p:cBhvr>
                                      <p:to>
                                        <p:strVal val="visible"/>
                                      </p:to>
                                    </p:set>
                                    <p:animEffect transition="in" filter="fade">
                                      <p:cBhvr>
                                        <p:cTn id="108" dur="500"/>
                                        <p:tgtEl>
                                          <p:spTgt spid="38"/>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39"/>
                                        </p:tgtEl>
                                        <p:attrNameLst>
                                          <p:attrName>style.visibility</p:attrName>
                                        </p:attrNameLst>
                                      </p:cBhvr>
                                      <p:to>
                                        <p:strVal val="visible"/>
                                      </p:to>
                                    </p:set>
                                    <p:animEffect transition="in" filter="fade">
                                      <p:cBhvr>
                                        <p:cTn id="111" dur="500"/>
                                        <p:tgtEl>
                                          <p:spTgt spid="39"/>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40"/>
                                        </p:tgtEl>
                                        <p:attrNameLst>
                                          <p:attrName>style.visibility</p:attrName>
                                        </p:attrNameLst>
                                      </p:cBhvr>
                                      <p:to>
                                        <p:strVal val="visible"/>
                                      </p:to>
                                    </p:set>
                                    <p:animEffect transition="in" filter="fade">
                                      <p:cBhvr>
                                        <p:cTn id="114" dur="500"/>
                                        <p:tgtEl>
                                          <p:spTgt spid="40"/>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41"/>
                                        </p:tgtEl>
                                        <p:attrNameLst>
                                          <p:attrName>style.visibility</p:attrName>
                                        </p:attrNameLst>
                                      </p:cBhvr>
                                      <p:to>
                                        <p:strVal val="visible"/>
                                      </p:to>
                                    </p:set>
                                    <p:animEffect transition="in" filter="fade">
                                      <p:cBhvr>
                                        <p:cTn id="117" dur="500"/>
                                        <p:tgtEl>
                                          <p:spTgt spid="41"/>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nodeType="clickEffect">
                                  <p:stCondLst>
                                    <p:cond delay="0"/>
                                  </p:stCondLst>
                                  <p:childTnLst>
                                    <p:set>
                                      <p:cBhvr>
                                        <p:cTn id="121" dur="1" fill="hold">
                                          <p:stCondLst>
                                            <p:cond delay="0"/>
                                          </p:stCondLst>
                                        </p:cTn>
                                        <p:tgtEl>
                                          <p:spTgt spid="3">
                                            <p:txEl>
                                              <p:pRg st="1" end="1"/>
                                            </p:txEl>
                                          </p:spTgt>
                                        </p:tgtEl>
                                        <p:attrNameLst>
                                          <p:attrName>style.visibility</p:attrName>
                                        </p:attrNameLst>
                                      </p:cBhvr>
                                      <p:to>
                                        <p:strVal val="visible"/>
                                      </p:to>
                                    </p:set>
                                    <p:animEffect transition="in" filter="fade">
                                      <p:cBhvr>
                                        <p:cTn id="122" dur="500"/>
                                        <p:tgtEl>
                                          <p:spTgt spid="3">
                                            <p:txEl>
                                              <p:pRg st="1" end="1"/>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78"/>
                                        </p:tgtEl>
                                        <p:attrNameLst>
                                          <p:attrName>style.visibility</p:attrName>
                                        </p:attrNameLst>
                                      </p:cBhvr>
                                      <p:to>
                                        <p:strVal val="visible"/>
                                      </p:to>
                                    </p:set>
                                    <p:animEffect transition="in" filter="fade">
                                      <p:cBhvr>
                                        <p:cTn id="127" dur="500"/>
                                        <p:tgtEl>
                                          <p:spTgt spid="78"/>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79"/>
                                        </p:tgtEl>
                                        <p:attrNameLst>
                                          <p:attrName>style.visibility</p:attrName>
                                        </p:attrNameLst>
                                      </p:cBhvr>
                                      <p:to>
                                        <p:strVal val="visible"/>
                                      </p:to>
                                    </p:set>
                                    <p:animEffect transition="in" filter="fade">
                                      <p:cBhvr>
                                        <p:cTn id="130" dur="500"/>
                                        <p:tgtEl>
                                          <p:spTgt spid="7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80"/>
                                        </p:tgtEl>
                                        <p:attrNameLst>
                                          <p:attrName>style.visibility</p:attrName>
                                        </p:attrNameLst>
                                      </p:cBhvr>
                                      <p:to>
                                        <p:strVal val="visible"/>
                                      </p:to>
                                    </p:set>
                                    <p:animEffect transition="in" filter="fade">
                                      <p:cBhvr>
                                        <p:cTn id="133" dur="500"/>
                                        <p:tgtEl>
                                          <p:spTgt spid="80"/>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81"/>
                                        </p:tgtEl>
                                        <p:attrNameLst>
                                          <p:attrName>style.visibility</p:attrName>
                                        </p:attrNameLst>
                                      </p:cBhvr>
                                      <p:to>
                                        <p:strVal val="visible"/>
                                      </p:to>
                                    </p:set>
                                    <p:animEffect transition="in" filter="fade">
                                      <p:cBhvr>
                                        <p:cTn id="136" dur="500"/>
                                        <p:tgtEl>
                                          <p:spTgt spid="81"/>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82"/>
                                        </p:tgtEl>
                                        <p:attrNameLst>
                                          <p:attrName>style.visibility</p:attrName>
                                        </p:attrNameLst>
                                      </p:cBhvr>
                                      <p:to>
                                        <p:strVal val="visible"/>
                                      </p:to>
                                    </p:set>
                                    <p:animEffect transition="in" filter="fade">
                                      <p:cBhvr>
                                        <p:cTn id="139" dur="500"/>
                                        <p:tgtEl>
                                          <p:spTgt spid="82"/>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83"/>
                                        </p:tgtEl>
                                        <p:attrNameLst>
                                          <p:attrName>style.visibility</p:attrName>
                                        </p:attrNameLst>
                                      </p:cBhvr>
                                      <p:to>
                                        <p:strVal val="visible"/>
                                      </p:to>
                                    </p:set>
                                    <p:animEffect transition="in" filter="fade">
                                      <p:cBhvr>
                                        <p:cTn id="142" dur="500"/>
                                        <p:tgtEl>
                                          <p:spTgt spid="83"/>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84"/>
                                        </p:tgtEl>
                                        <p:attrNameLst>
                                          <p:attrName>style.visibility</p:attrName>
                                        </p:attrNameLst>
                                      </p:cBhvr>
                                      <p:to>
                                        <p:strVal val="visible"/>
                                      </p:to>
                                    </p:set>
                                    <p:animEffect transition="in" filter="fade">
                                      <p:cBhvr>
                                        <p:cTn id="145" dur="500"/>
                                        <p:tgtEl>
                                          <p:spTgt spid="84"/>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85"/>
                                        </p:tgtEl>
                                        <p:attrNameLst>
                                          <p:attrName>style.visibility</p:attrName>
                                        </p:attrNameLst>
                                      </p:cBhvr>
                                      <p:to>
                                        <p:strVal val="visible"/>
                                      </p:to>
                                    </p:set>
                                    <p:animEffect transition="in" filter="fade">
                                      <p:cBhvr>
                                        <p:cTn id="148" dur="500"/>
                                        <p:tgtEl>
                                          <p:spTgt spid="85"/>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86"/>
                                        </p:tgtEl>
                                        <p:attrNameLst>
                                          <p:attrName>style.visibility</p:attrName>
                                        </p:attrNameLst>
                                      </p:cBhvr>
                                      <p:to>
                                        <p:strVal val="visible"/>
                                      </p:to>
                                    </p:set>
                                    <p:animEffect transition="in" filter="fade">
                                      <p:cBhvr>
                                        <p:cTn id="151" dur="500"/>
                                        <p:tgtEl>
                                          <p:spTgt spid="86"/>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7"/>
                                        </p:tgtEl>
                                        <p:attrNameLst>
                                          <p:attrName>style.visibility</p:attrName>
                                        </p:attrNameLst>
                                      </p:cBhvr>
                                      <p:to>
                                        <p:strVal val="visible"/>
                                      </p:to>
                                    </p:set>
                                    <p:animEffect transition="in" filter="fade">
                                      <p:cBhvr>
                                        <p:cTn id="154" dur="500"/>
                                        <p:tgtEl>
                                          <p:spTgt spid="87"/>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8"/>
                                        </p:tgtEl>
                                        <p:attrNameLst>
                                          <p:attrName>style.visibility</p:attrName>
                                        </p:attrNameLst>
                                      </p:cBhvr>
                                      <p:to>
                                        <p:strVal val="visible"/>
                                      </p:to>
                                    </p:set>
                                    <p:animEffect transition="in" filter="fade">
                                      <p:cBhvr>
                                        <p:cTn id="157" dur="500"/>
                                        <p:tgtEl>
                                          <p:spTgt spid="88"/>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89"/>
                                        </p:tgtEl>
                                        <p:attrNameLst>
                                          <p:attrName>style.visibility</p:attrName>
                                        </p:attrNameLst>
                                      </p:cBhvr>
                                      <p:to>
                                        <p:strVal val="visible"/>
                                      </p:to>
                                    </p:set>
                                    <p:animEffect transition="in" filter="fade">
                                      <p:cBhvr>
                                        <p:cTn id="160" dur="500"/>
                                        <p:tgtEl>
                                          <p:spTgt spid="89"/>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0"/>
                                        </p:tgtEl>
                                        <p:attrNameLst>
                                          <p:attrName>style.visibility</p:attrName>
                                        </p:attrNameLst>
                                      </p:cBhvr>
                                      <p:to>
                                        <p:strVal val="visible"/>
                                      </p:to>
                                    </p:set>
                                    <p:animEffect transition="in" filter="fade">
                                      <p:cBhvr>
                                        <p:cTn id="163" dur="500"/>
                                        <p:tgtEl>
                                          <p:spTgt spid="90"/>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1"/>
                                        </p:tgtEl>
                                        <p:attrNameLst>
                                          <p:attrName>style.visibility</p:attrName>
                                        </p:attrNameLst>
                                      </p:cBhvr>
                                      <p:to>
                                        <p:strVal val="visible"/>
                                      </p:to>
                                    </p:set>
                                    <p:animEffect transition="in" filter="fade">
                                      <p:cBhvr>
                                        <p:cTn id="166" dur="500"/>
                                        <p:tgtEl>
                                          <p:spTgt spid="91"/>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92"/>
                                        </p:tgtEl>
                                        <p:attrNameLst>
                                          <p:attrName>style.visibility</p:attrName>
                                        </p:attrNameLst>
                                      </p:cBhvr>
                                      <p:to>
                                        <p:strVal val="visible"/>
                                      </p:to>
                                    </p:set>
                                    <p:animEffect transition="in" filter="fade">
                                      <p:cBhvr>
                                        <p:cTn id="169" dur="500"/>
                                        <p:tgtEl>
                                          <p:spTgt spid="92"/>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93"/>
                                        </p:tgtEl>
                                        <p:attrNameLst>
                                          <p:attrName>style.visibility</p:attrName>
                                        </p:attrNameLst>
                                      </p:cBhvr>
                                      <p:to>
                                        <p:strVal val="visible"/>
                                      </p:to>
                                    </p:set>
                                    <p:animEffect transition="in" filter="fade">
                                      <p:cBhvr>
                                        <p:cTn id="172" dur="500"/>
                                        <p:tgtEl>
                                          <p:spTgt spid="93"/>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94"/>
                                        </p:tgtEl>
                                        <p:attrNameLst>
                                          <p:attrName>style.visibility</p:attrName>
                                        </p:attrNameLst>
                                      </p:cBhvr>
                                      <p:to>
                                        <p:strVal val="visible"/>
                                      </p:to>
                                    </p:set>
                                    <p:animEffect transition="in" filter="fade">
                                      <p:cBhvr>
                                        <p:cTn id="175" dur="500"/>
                                        <p:tgtEl>
                                          <p:spTgt spid="94"/>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95"/>
                                        </p:tgtEl>
                                        <p:attrNameLst>
                                          <p:attrName>style.visibility</p:attrName>
                                        </p:attrNameLst>
                                      </p:cBhvr>
                                      <p:to>
                                        <p:strVal val="visible"/>
                                      </p:to>
                                    </p:set>
                                    <p:animEffect transition="in" filter="fade">
                                      <p:cBhvr>
                                        <p:cTn id="178" dur="500"/>
                                        <p:tgtEl>
                                          <p:spTgt spid="95"/>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96"/>
                                        </p:tgtEl>
                                        <p:attrNameLst>
                                          <p:attrName>style.visibility</p:attrName>
                                        </p:attrNameLst>
                                      </p:cBhvr>
                                      <p:to>
                                        <p:strVal val="visible"/>
                                      </p:to>
                                    </p:set>
                                    <p:animEffect transition="in" filter="fade">
                                      <p:cBhvr>
                                        <p:cTn id="181" dur="500"/>
                                        <p:tgtEl>
                                          <p:spTgt spid="96"/>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97"/>
                                        </p:tgtEl>
                                        <p:attrNameLst>
                                          <p:attrName>style.visibility</p:attrName>
                                        </p:attrNameLst>
                                      </p:cBhvr>
                                      <p:to>
                                        <p:strVal val="visible"/>
                                      </p:to>
                                    </p:set>
                                    <p:animEffect transition="in" filter="fade">
                                      <p:cBhvr>
                                        <p:cTn id="184" dur="500"/>
                                        <p:tgtEl>
                                          <p:spTgt spid="97"/>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98"/>
                                        </p:tgtEl>
                                        <p:attrNameLst>
                                          <p:attrName>style.visibility</p:attrName>
                                        </p:attrNameLst>
                                      </p:cBhvr>
                                      <p:to>
                                        <p:strVal val="visible"/>
                                      </p:to>
                                    </p:set>
                                    <p:animEffect transition="in" filter="fade">
                                      <p:cBhvr>
                                        <p:cTn id="187" dur="500"/>
                                        <p:tgtEl>
                                          <p:spTgt spid="98"/>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9"/>
                                        </p:tgtEl>
                                        <p:attrNameLst>
                                          <p:attrName>style.visibility</p:attrName>
                                        </p:attrNameLst>
                                      </p:cBhvr>
                                      <p:to>
                                        <p:strVal val="visible"/>
                                      </p:to>
                                    </p:set>
                                    <p:animEffect transition="in" filter="fade">
                                      <p:cBhvr>
                                        <p:cTn id="190" dur="500"/>
                                        <p:tgtEl>
                                          <p:spTgt spid="99"/>
                                        </p:tgtEl>
                                      </p:cBhvr>
                                    </p:animEffect>
                                  </p:childTnLst>
                                </p:cTn>
                              </p:par>
                              <p:par>
                                <p:cTn id="191" presetID="10" presetClass="entr" presetSubtype="0" fill="hold" grpId="0" nodeType="withEffect">
                                  <p:stCondLst>
                                    <p:cond delay="0"/>
                                  </p:stCondLst>
                                  <p:childTnLst>
                                    <p:set>
                                      <p:cBhvr>
                                        <p:cTn id="192" dur="1" fill="hold">
                                          <p:stCondLst>
                                            <p:cond delay="0"/>
                                          </p:stCondLst>
                                        </p:cTn>
                                        <p:tgtEl>
                                          <p:spTgt spid="100"/>
                                        </p:tgtEl>
                                        <p:attrNameLst>
                                          <p:attrName>style.visibility</p:attrName>
                                        </p:attrNameLst>
                                      </p:cBhvr>
                                      <p:to>
                                        <p:strVal val="visible"/>
                                      </p:to>
                                    </p:set>
                                    <p:animEffect transition="in" filter="fade">
                                      <p:cBhvr>
                                        <p:cTn id="193" dur="500"/>
                                        <p:tgtEl>
                                          <p:spTgt spid="100"/>
                                        </p:tgtEl>
                                      </p:cBhvr>
                                    </p:animEffect>
                                  </p:childTnLst>
                                </p:cTn>
                              </p:par>
                              <p:par>
                                <p:cTn id="194" presetID="10" presetClass="entr" presetSubtype="0" fill="hold" grpId="0" nodeType="withEffect">
                                  <p:stCondLst>
                                    <p:cond delay="0"/>
                                  </p:stCondLst>
                                  <p:childTnLst>
                                    <p:set>
                                      <p:cBhvr>
                                        <p:cTn id="195" dur="1" fill="hold">
                                          <p:stCondLst>
                                            <p:cond delay="0"/>
                                          </p:stCondLst>
                                        </p:cTn>
                                        <p:tgtEl>
                                          <p:spTgt spid="101"/>
                                        </p:tgtEl>
                                        <p:attrNameLst>
                                          <p:attrName>style.visibility</p:attrName>
                                        </p:attrNameLst>
                                      </p:cBhvr>
                                      <p:to>
                                        <p:strVal val="visible"/>
                                      </p:to>
                                    </p:set>
                                    <p:animEffect transition="in" filter="fade">
                                      <p:cBhvr>
                                        <p:cTn id="196" dur="500"/>
                                        <p:tgtEl>
                                          <p:spTgt spid="101"/>
                                        </p:tgtEl>
                                      </p:cBhvr>
                                    </p:animEffect>
                                  </p:childTnLst>
                                </p:cTn>
                              </p:par>
                              <p:par>
                                <p:cTn id="197" presetID="10" presetClass="entr" presetSubtype="0" fill="hold" grpId="0" nodeType="withEffect">
                                  <p:stCondLst>
                                    <p:cond delay="0"/>
                                  </p:stCondLst>
                                  <p:childTnLst>
                                    <p:set>
                                      <p:cBhvr>
                                        <p:cTn id="198" dur="1" fill="hold">
                                          <p:stCondLst>
                                            <p:cond delay="0"/>
                                          </p:stCondLst>
                                        </p:cTn>
                                        <p:tgtEl>
                                          <p:spTgt spid="102"/>
                                        </p:tgtEl>
                                        <p:attrNameLst>
                                          <p:attrName>style.visibility</p:attrName>
                                        </p:attrNameLst>
                                      </p:cBhvr>
                                      <p:to>
                                        <p:strVal val="visible"/>
                                      </p:to>
                                    </p:set>
                                    <p:animEffect transition="in" filter="fade">
                                      <p:cBhvr>
                                        <p:cTn id="199" dur="500"/>
                                        <p:tgtEl>
                                          <p:spTgt spid="102"/>
                                        </p:tgtEl>
                                      </p:cBhvr>
                                    </p:animEffect>
                                  </p:childTnLst>
                                </p:cTn>
                              </p:par>
                              <p:par>
                                <p:cTn id="200" presetID="10" presetClass="entr" presetSubtype="0" fill="hold" grpId="0" nodeType="withEffect">
                                  <p:stCondLst>
                                    <p:cond delay="0"/>
                                  </p:stCondLst>
                                  <p:childTnLst>
                                    <p:set>
                                      <p:cBhvr>
                                        <p:cTn id="201" dur="1" fill="hold">
                                          <p:stCondLst>
                                            <p:cond delay="0"/>
                                          </p:stCondLst>
                                        </p:cTn>
                                        <p:tgtEl>
                                          <p:spTgt spid="103"/>
                                        </p:tgtEl>
                                        <p:attrNameLst>
                                          <p:attrName>style.visibility</p:attrName>
                                        </p:attrNameLst>
                                      </p:cBhvr>
                                      <p:to>
                                        <p:strVal val="visible"/>
                                      </p:to>
                                    </p:set>
                                    <p:animEffect transition="in" filter="fade">
                                      <p:cBhvr>
                                        <p:cTn id="202" dur="500"/>
                                        <p:tgtEl>
                                          <p:spTgt spid="103"/>
                                        </p:tgtEl>
                                      </p:cBhvr>
                                    </p:animEffect>
                                  </p:childTnLst>
                                </p:cTn>
                              </p:par>
                              <p:par>
                                <p:cTn id="203" presetID="10" presetClass="entr" presetSubtype="0" fill="hold" grpId="0" nodeType="withEffect">
                                  <p:stCondLst>
                                    <p:cond delay="0"/>
                                  </p:stCondLst>
                                  <p:childTnLst>
                                    <p:set>
                                      <p:cBhvr>
                                        <p:cTn id="204" dur="1" fill="hold">
                                          <p:stCondLst>
                                            <p:cond delay="0"/>
                                          </p:stCondLst>
                                        </p:cTn>
                                        <p:tgtEl>
                                          <p:spTgt spid="104"/>
                                        </p:tgtEl>
                                        <p:attrNameLst>
                                          <p:attrName>style.visibility</p:attrName>
                                        </p:attrNameLst>
                                      </p:cBhvr>
                                      <p:to>
                                        <p:strVal val="visible"/>
                                      </p:to>
                                    </p:set>
                                    <p:animEffect transition="in" filter="fade">
                                      <p:cBhvr>
                                        <p:cTn id="205" dur="500"/>
                                        <p:tgtEl>
                                          <p:spTgt spid="104"/>
                                        </p:tgtEl>
                                      </p:cBhvr>
                                    </p:animEffect>
                                  </p:childTnLst>
                                </p:cTn>
                              </p:par>
                              <p:par>
                                <p:cTn id="206" presetID="10" presetClass="entr" presetSubtype="0" fill="hold" grpId="0" nodeType="withEffect">
                                  <p:stCondLst>
                                    <p:cond delay="0"/>
                                  </p:stCondLst>
                                  <p:childTnLst>
                                    <p:set>
                                      <p:cBhvr>
                                        <p:cTn id="207" dur="1" fill="hold">
                                          <p:stCondLst>
                                            <p:cond delay="0"/>
                                          </p:stCondLst>
                                        </p:cTn>
                                        <p:tgtEl>
                                          <p:spTgt spid="105"/>
                                        </p:tgtEl>
                                        <p:attrNameLst>
                                          <p:attrName>style.visibility</p:attrName>
                                        </p:attrNameLst>
                                      </p:cBhvr>
                                      <p:to>
                                        <p:strVal val="visible"/>
                                      </p:to>
                                    </p:set>
                                    <p:animEffect transition="in" filter="fade">
                                      <p:cBhvr>
                                        <p:cTn id="208" dur="500"/>
                                        <p:tgtEl>
                                          <p:spTgt spid="105"/>
                                        </p:tgtEl>
                                      </p:cBhvr>
                                    </p:animEffect>
                                  </p:childTnLst>
                                </p:cTn>
                              </p:par>
                              <p:par>
                                <p:cTn id="209" presetID="10" presetClass="entr" presetSubtype="0" fill="hold" grpId="0" nodeType="withEffect">
                                  <p:stCondLst>
                                    <p:cond delay="0"/>
                                  </p:stCondLst>
                                  <p:childTnLst>
                                    <p:set>
                                      <p:cBhvr>
                                        <p:cTn id="210" dur="1" fill="hold">
                                          <p:stCondLst>
                                            <p:cond delay="0"/>
                                          </p:stCondLst>
                                        </p:cTn>
                                        <p:tgtEl>
                                          <p:spTgt spid="106"/>
                                        </p:tgtEl>
                                        <p:attrNameLst>
                                          <p:attrName>style.visibility</p:attrName>
                                        </p:attrNameLst>
                                      </p:cBhvr>
                                      <p:to>
                                        <p:strVal val="visible"/>
                                      </p:to>
                                    </p:set>
                                    <p:animEffect transition="in" filter="fade">
                                      <p:cBhvr>
                                        <p:cTn id="211" dur="500"/>
                                        <p:tgtEl>
                                          <p:spTgt spid="106"/>
                                        </p:tgtEl>
                                      </p:cBhvr>
                                    </p:animEffect>
                                  </p:childTnLst>
                                </p:cTn>
                              </p:par>
                              <p:par>
                                <p:cTn id="212" presetID="10" presetClass="entr" presetSubtype="0" fill="hold" grpId="0" nodeType="withEffect">
                                  <p:stCondLst>
                                    <p:cond delay="0"/>
                                  </p:stCondLst>
                                  <p:childTnLst>
                                    <p:set>
                                      <p:cBhvr>
                                        <p:cTn id="213" dur="1" fill="hold">
                                          <p:stCondLst>
                                            <p:cond delay="0"/>
                                          </p:stCondLst>
                                        </p:cTn>
                                        <p:tgtEl>
                                          <p:spTgt spid="107"/>
                                        </p:tgtEl>
                                        <p:attrNameLst>
                                          <p:attrName>style.visibility</p:attrName>
                                        </p:attrNameLst>
                                      </p:cBhvr>
                                      <p:to>
                                        <p:strVal val="visible"/>
                                      </p:to>
                                    </p:set>
                                    <p:animEffect transition="in" filter="fade">
                                      <p:cBhvr>
                                        <p:cTn id="214" dur="500"/>
                                        <p:tgtEl>
                                          <p:spTgt spid="107"/>
                                        </p:tgtEl>
                                      </p:cBhvr>
                                    </p:animEffect>
                                  </p:childTnLst>
                                </p:cTn>
                              </p:par>
                              <p:par>
                                <p:cTn id="215" presetID="10" presetClass="entr" presetSubtype="0" fill="hold" grpId="0" nodeType="withEffect">
                                  <p:stCondLst>
                                    <p:cond delay="0"/>
                                  </p:stCondLst>
                                  <p:childTnLst>
                                    <p:set>
                                      <p:cBhvr>
                                        <p:cTn id="216" dur="1" fill="hold">
                                          <p:stCondLst>
                                            <p:cond delay="0"/>
                                          </p:stCondLst>
                                        </p:cTn>
                                        <p:tgtEl>
                                          <p:spTgt spid="108"/>
                                        </p:tgtEl>
                                        <p:attrNameLst>
                                          <p:attrName>style.visibility</p:attrName>
                                        </p:attrNameLst>
                                      </p:cBhvr>
                                      <p:to>
                                        <p:strVal val="visible"/>
                                      </p:to>
                                    </p:set>
                                    <p:animEffect transition="in" filter="fade">
                                      <p:cBhvr>
                                        <p:cTn id="217" dur="500"/>
                                        <p:tgtEl>
                                          <p:spTgt spid="108"/>
                                        </p:tgtEl>
                                      </p:cBhvr>
                                    </p:animEffect>
                                  </p:childTnLst>
                                </p:cTn>
                              </p:par>
                              <p:par>
                                <p:cTn id="218" presetID="10" presetClass="entr" presetSubtype="0" fill="hold" grpId="0" nodeType="withEffect">
                                  <p:stCondLst>
                                    <p:cond delay="0"/>
                                  </p:stCondLst>
                                  <p:childTnLst>
                                    <p:set>
                                      <p:cBhvr>
                                        <p:cTn id="219" dur="1" fill="hold">
                                          <p:stCondLst>
                                            <p:cond delay="0"/>
                                          </p:stCondLst>
                                        </p:cTn>
                                        <p:tgtEl>
                                          <p:spTgt spid="109"/>
                                        </p:tgtEl>
                                        <p:attrNameLst>
                                          <p:attrName>style.visibility</p:attrName>
                                        </p:attrNameLst>
                                      </p:cBhvr>
                                      <p:to>
                                        <p:strVal val="visible"/>
                                      </p:to>
                                    </p:set>
                                    <p:animEffect transition="in" filter="fade">
                                      <p:cBhvr>
                                        <p:cTn id="220" dur="500"/>
                                        <p:tgtEl>
                                          <p:spTgt spid="109"/>
                                        </p:tgtEl>
                                      </p:cBhvr>
                                    </p:animEffect>
                                  </p:childTnLst>
                                </p:cTn>
                              </p:par>
                              <p:par>
                                <p:cTn id="221" presetID="10" presetClass="entr" presetSubtype="0" fill="hold" grpId="0" nodeType="withEffect">
                                  <p:stCondLst>
                                    <p:cond delay="0"/>
                                  </p:stCondLst>
                                  <p:childTnLst>
                                    <p:set>
                                      <p:cBhvr>
                                        <p:cTn id="222" dur="1" fill="hold">
                                          <p:stCondLst>
                                            <p:cond delay="0"/>
                                          </p:stCondLst>
                                        </p:cTn>
                                        <p:tgtEl>
                                          <p:spTgt spid="110"/>
                                        </p:tgtEl>
                                        <p:attrNameLst>
                                          <p:attrName>style.visibility</p:attrName>
                                        </p:attrNameLst>
                                      </p:cBhvr>
                                      <p:to>
                                        <p:strVal val="visible"/>
                                      </p:to>
                                    </p:set>
                                    <p:animEffect transition="in" filter="fade">
                                      <p:cBhvr>
                                        <p:cTn id="223" dur="500"/>
                                        <p:tgtEl>
                                          <p:spTgt spid="110"/>
                                        </p:tgtEl>
                                      </p:cBhvr>
                                    </p:animEffect>
                                  </p:childTnLst>
                                </p:cTn>
                              </p:par>
                              <p:par>
                                <p:cTn id="224" presetID="10" presetClass="entr" presetSubtype="0" fill="hold" grpId="0" nodeType="withEffect">
                                  <p:stCondLst>
                                    <p:cond delay="0"/>
                                  </p:stCondLst>
                                  <p:childTnLst>
                                    <p:set>
                                      <p:cBhvr>
                                        <p:cTn id="225" dur="1" fill="hold">
                                          <p:stCondLst>
                                            <p:cond delay="0"/>
                                          </p:stCondLst>
                                        </p:cTn>
                                        <p:tgtEl>
                                          <p:spTgt spid="111"/>
                                        </p:tgtEl>
                                        <p:attrNameLst>
                                          <p:attrName>style.visibility</p:attrName>
                                        </p:attrNameLst>
                                      </p:cBhvr>
                                      <p:to>
                                        <p:strVal val="visible"/>
                                      </p:to>
                                    </p:set>
                                    <p:animEffect transition="in" filter="fade">
                                      <p:cBhvr>
                                        <p:cTn id="226" dur="500"/>
                                        <p:tgtEl>
                                          <p:spTgt spid="111"/>
                                        </p:tgtEl>
                                      </p:cBhvr>
                                    </p:animEffect>
                                  </p:childTnLst>
                                </p:cTn>
                              </p:par>
                              <p:par>
                                <p:cTn id="227" presetID="10" presetClass="entr" presetSubtype="0" fill="hold" grpId="0" nodeType="withEffect">
                                  <p:stCondLst>
                                    <p:cond delay="0"/>
                                  </p:stCondLst>
                                  <p:childTnLst>
                                    <p:set>
                                      <p:cBhvr>
                                        <p:cTn id="228" dur="1" fill="hold">
                                          <p:stCondLst>
                                            <p:cond delay="0"/>
                                          </p:stCondLst>
                                        </p:cTn>
                                        <p:tgtEl>
                                          <p:spTgt spid="112"/>
                                        </p:tgtEl>
                                        <p:attrNameLst>
                                          <p:attrName>style.visibility</p:attrName>
                                        </p:attrNameLst>
                                      </p:cBhvr>
                                      <p:to>
                                        <p:strVal val="visible"/>
                                      </p:to>
                                    </p:set>
                                    <p:animEffect transition="in" filter="fade">
                                      <p:cBhvr>
                                        <p:cTn id="229" dur="500"/>
                                        <p:tgtEl>
                                          <p:spTgt spid="112"/>
                                        </p:tgtEl>
                                      </p:cBhvr>
                                    </p:animEffect>
                                  </p:childTnLst>
                                </p:cTn>
                              </p:par>
                              <p:par>
                                <p:cTn id="230" presetID="10" presetClass="entr" presetSubtype="0" fill="hold" grpId="0" nodeType="withEffect">
                                  <p:stCondLst>
                                    <p:cond delay="0"/>
                                  </p:stCondLst>
                                  <p:childTnLst>
                                    <p:set>
                                      <p:cBhvr>
                                        <p:cTn id="231" dur="1" fill="hold">
                                          <p:stCondLst>
                                            <p:cond delay="0"/>
                                          </p:stCondLst>
                                        </p:cTn>
                                        <p:tgtEl>
                                          <p:spTgt spid="113"/>
                                        </p:tgtEl>
                                        <p:attrNameLst>
                                          <p:attrName>style.visibility</p:attrName>
                                        </p:attrNameLst>
                                      </p:cBhvr>
                                      <p:to>
                                        <p:strVal val="visible"/>
                                      </p:to>
                                    </p:set>
                                    <p:animEffect transition="in" filter="fade">
                                      <p:cBhvr>
                                        <p:cTn id="232" dur="500"/>
                                        <p:tgtEl>
                                          <p:spTgt spid="113"/>
                                        </p:tgtEl>
                                      </p:cBhvr>
                                    </p:animEffect>
                                  </p:childTnLst>
                                </p:cTn>
                              </p:par>
                            </p:childTnLst>
                          </p:cTn>
                        </p:par>
                      </p:childTnLst>
                    </p:cTn>
                  </p:par>
                  <p:par>
                    <p:cTn id="233" fill="hold">
                      <p:stCondLst>
                        <p:cond delay="indefinite"/>
                      </p:stCondLst>
                      <p:childTnLst>
                        <p:par>
                          <p:cTn id="234" fill="hold">
                            <p:stCondLst>
                              <p:cond delay="0"/>
                            </p:stCondLst>
                            <p:childTnLst>
                              <p:par>
                                <p:cTn id="235" presetID="10" presetClass="entr" presetSubtype="0" fill="hold" nodeType="clickEffect">
                                  <p:stCondLst>
                                    <p:cond delay="0"/>
                                  </p:stCondLst>
                                  <p:childTnLst>
                                    <p:set>
                                      <p:cBhvr>
                                        <p:cTn id="236" dur="1" fill="hold">
                                          <p:stCondLst>
                                            <p:cond delay="0"/>
                                          </p:stCondLst>
                                        </p:cTn>
                                        <p:tgtEl>
                                          <p:spTgt spid="3">
                                            <p:txEl>
                                              <p:pRg st="2" end="2"/>
                                            </p:txEl>
                                          </p:spTgt>
                                        </p:tgtEl>
                                        <p:attrNameLst>
                                          <p:attrName>style.visibility</p:attrName>
                                        </p:attrNameLst>
                                      </p:cBhvr>
                                      <p:to>
                                        <p:strVal val="visible"/>
                                      </p:to>
                                    </p:set>
                                    <p:animEffect transition="in" filter="fade">
                                      <p:cBhvr>
                                        <p:cTn id="237" dur="500"/>
                                        <p:tgtEl>
                                          <p:spTgt spid="3">
                                            <p:txEl>
                                              <p:pRg st="2" end="2"/>
                                            </p:txEl>
                                          </p:spTgt>
                                        </p:tgtEl>
                                      </p:cBhvr>
                                    </p:animEffect>
                                  </p:childTnLst>
                                </p:cTn>
                              </p:par>
                            </p:childTnLst>
                          </p:cTn>
                        </p:par>
                      </p:childTnLst>
                    </p:cTn>
                  </p:par>
                  <p:par>
                    <p:cTn id="238" fill="hold">
                      <p:stCondLst>
                        <p:cond delay="indefinite"/>
                      </p:stCondLst>
                      <p:childTnLst>
                        <p:par>
                          <p:cTn id="239" fill="hold">
                            <p:stCondLst>
                              <p:cond delay="0"/>
                            </p:stCondLst>
                            <p:childTnLst>
                              <p:par>
                                <p:cTn id="240" presetID="10" presetClass="entr" presetSubtype="0" fill="hold" grpId="0" nodeType="clickEffect">
                                  <p:stCondLst>
                                    <p:cond delay="0"/>
                                  </p:stCondLst>
                                  <p:childTnLst>
                                    <p:set>
                                      <p:cBhvr>
                                        <p:cTn id="241" dur="1" fill="hold">
                                          <p:stCondLst>
                                            <p:cond delay="0"/>
                                          </p:stCondLst>
                                        </p:cTn>
                                        <p:tgtEl>
                                          <p:spTgt spid="42"/>
                                        </p:tgtEl>
                                        <p:attrNameLst>
                                          <p:attrName>style.visibility</p:attrName>
                                        </p:attrNameLst>
                                      </p:cBhvr>
                                      <p:to>
                                        <p:strVal val="visible"/>
                                      </p:to>
                                    </p:set>
                                    <p:animEffect transition="in" filter="fade">
                                      <p:cBhvr>
                                        <p:cTn id="242" dur="500"/>
                                        <p:tgtEl>
                                          <p:spTgt spid="42"/>
                                        </p:tgtEl>
                                      </p:cBhvr>
                                    </p:animEffect>
                                  </p:childTnLst>
                                </p:cTn>
                              </p:par>
                              <p:par>
                                <p:cTn id="243" presetID="10" presetClass="entr" presetSubtype="0" fill="hold" grpId="0" nodeType="withEffect">
                                  <p:stCondLst>
                                    <p:cond delay="0"/>
                                  </p:stCondLst>
                                  <p:childTnLst>
                                    <p:set>
                                      <p:cBhvr>
                                        <p:cTn id="244" dur="1" fill="hold">
                                          <p:stCondLst>
                                            <p:cond delay="0"/>
                                          </p:stCondLst>
                                        </p:cTn>
                                        <p:tgtEl>
                                          <p:spTgt spid="43"/>
                                        </p:tgtEl>
                                        <p:attrNameLst>
                                          <p:attrName>style.visibility</p:attrName>
                                        </p:attrNameLst>
                                      </p:cBhvr>
                                      <p:to>
                                        <p:strVal val="visible"/>
                                      </p:to>
                                    </p:set>
                                    <p:animEffect transition="in" filter="fade">
                                      <p:cBhvr>
                                        <p:cTn id="245" dur="500"/>
                                        <p:tgtEl>
                                          <p:spTgt spid="43"/>
                                        </p:tgtEl>
                                      </p:cBhvr>
                                    </p:animEffect>
                                  </p:childTnLst>
                                </p:cTn>
                              </p:par>
                              <p:par>
                                <p:cTn id="246" presetID="10" presetClass="entr" presetSubtype="0" fill="hold" grpId="0" nodeType="withEffect">
                                  <p:stCondLst>
                                    <p:cond delay="0"/>
                                  </p:stCondLst>
                                  <p:childTnLst>
                                    <p:set>
                                      <p:cBhvr>
                                        <p:cTn id="247" dur="1" fill="hold">
                                          <p:stCondLst>
                                            <p:cond delay="0"/>
                                          </p:stCondLst>
                                        </p:cTn>
                                        <p:tgtEl>
                                          <p:spTgt spid="44"/>
                                        </p:tgtEl>
                                        <p:attrNameLst>
                                          <p:attrName>style.visibility</p:attrName>
                                        </p:attrNameLst>
                                      </p:cBhvr>
                                      <p:to>
                                        <p:strVal val="visible"/>
                                      </p:to>
                                    </p:set>
                                    <p:animEffect transition="in" filter="fade">
                                      <p:cBhvr>
                                        <p:cTn id="248" dur="500"/>
                                        <p:tgtEl>
                                          <p:spTgt spid="44"/>
                                        </p:tgtEl>
                                      </p:cBhvr>
                                    </p:animEffect>
                                  </p:childTnLst>
                                </p:cTn>
                              </p:par>
                              <p:par>
                                <p:cTn id="249" presetID="10" presetClass="entr" presetSubtype="0" fill="hold" grpId="0" nodeType="withEffect">
                                  <p:stCondLst>
                                    <p:cond delay="0"/>
                                  </p:stCondLst>
                                  <p:childTnLst>
                                    <p:set>
                                      <p:cBhvr>
                                        <p:cTn id="250" dur="1" fill="hold">
                                          <p:stCondLst>
                                            <p:cond delay="0"/>
                                          </p:stCondLst>
                                        </p:cTn>
                                        <p:tgtEl>
                                          <p:spTgt spid="45"/>
                                        </p:tgtEl>
                                        <p:attrNameLst>
                                          <p:attrName>style.visibility</p:attrName>
                                        </p:attrNameLst>
                                      </p:cBhvr>
                                      <p:to>
                                        <p:strVal val="visible"/>
                                      </p:to>
                                    </p:set>
                                    <p:animEffect transition="in" filter="fade">
                                      <p:cBhvr>
                                        <p:cTn id="251" dur="500"/>
                                        <p:tgtEl>
                                          <p:spTgt spid="45"/>
                                        </p:tgtEl>
                                      </p:cBhvr>
                                    </p:animEffect>
                                  </p:childTnLst>
                                </p:cTn>
                              </p:par>
                              <p:par>
                                <p:cTn id="252" presetID="10" presetClass="entr" presetSubtype="0" fill="hold" grpId="0" nodeType="withEffect">
                                  <p:stCondLst>
                                    <p:cond delay="0"/>
                                  </p:stCondLst>
                                  <p:childTnLst>
                                    <p:set>
                                      <p:cBhvr>
                                        <p:cTn id="253" dur="1" fill="hold">
                                          <p:stCondLst>
                                            <p:cond delay="0"/>
                                          </p:stCondLst>
                                        </p:cTn>
                                        <p:tgtEl>
                                          <p:spTgt spid="46"/>
                                        </p:tgtEl>
                                        <p:attrNameLst>
                                          <p:attrName>style.visibility</p:attrName>
                                        </p:attrNameLst>
                                      </p:cBhvr>
                                      <p:to>
                                        <p:strVal val="visible"/>
                                      </p:to>
                                    </p:set>
                                    <p:animEffect transition="in" filter="fade">
                                      <p:cBhvr>
                                        <p:cTn id="254" dur="500"/>
                                        <p:tgtEl>
                                          <p:spTgt spid="46"/>
                                        </p:tgtEl>
                                      </p:cBhvr>
                                    </p:animEffect>
                                  </p:childTnLst>
                                </p:cTn>
                              </p:par>
                              <p:par>
                                <p:cTn id="255" presetID="10" presetClass="entr" presetSubtype="0" fill="hold" grpId="0" nodeType="withEffect">
                                  <p:stCondLst>
                                    <p:cond delay="0"/>
                                  </p:stCondLst>
                                  <p:childTnLst>
                                    <p:set>
                                      <p:cBhvr>
                                        <p:cTn id="256" dur="1" fill="hold">
                                          <p:stCondLst>
                                            <p:cond delay="0"/>
                                          </p:stCondLst>
                                        </p:cTn>
                                        <p:tgtEl>
                                          <p:spTgt spid="47"/>
                                        </p:tgtEl>
                                        <p:attrNameLst>
                                          <p:attrName>style.visibility</p:attrName>
                                        </p:attrNameLst>
                                      </p:cBhvr>
                                      <p:to>
                                        <p:strVal val="visible"/>
                                      </p:to>
                                    </p:set>
                                    <p:animEffect transition="in" filter="fade">
                                      <p:cBhvr>
                                        <p:cTn id="257" dur="500"/>
                                        <p:tgtEl>
                                          <p:spTgt spid="47"/>
                                        </p:tgtEl>
                                      </p:cBhvr>
                                    </p:animEffect>
                                  </p:childTnLst>
                                </p:cTn>
                              </p:par>
                              <p:par>
                                <p:cTn id="258" presetID="10" presetClass="entr" presetSubtype="0" fill="hold" grpId="0" nodeType="withEffect">
                                  <p:stCondLst>
                                    <p:cond delay="0"/>
                                  </p:stCondLst>
                                  <p:childTnLst>
                                    <p:set>
                                      <p:cBhvr>
                                        <p:cTn id="259" dur="1" fill="hold">
                                          <p:stCondLst>
                                            <p:cond delay="0"/>
                                          </p:stCondLst>
                                        </p:cTn>
                                        <p:tgtEl>
                                          <p:spTgt spid="114"/>
                                        </p:tgtEl>
                                        <p:attrNameLst>
                                          <p:attrName>style.visibility</p:attrName>
                                        </p:attrNameLst>
                                      </p:cBhvr>
                                      <p:to>
                                        <p:strVal val="visible"/>
                                      </p:to>
                                    </p:set>
                                    <p:animEffect transition="in" filter="fade">
                                      <p:cBhvr>
                                        <p:cTn id="260" dur="500"/>
                                        <p:tgtEl>
                                          <p:spTgt spid="114"/>
                                        </p:tgtEl>
                                      </p:cBhvr>
                                    </p:animEffect>
                                  </p:childTnLst>
                                </p:cTn>
                              </p:par>
                              <p:par>
                                <p:cTn id="261" presetID="10" presetClass="entr" presetSubtype="0" fill="hold" grpId="0" nodeType="withEffect">
                                  <p:stCondLst>
                                    <p:cond delay="0"/>
                                  </p:stCondLst>
                                  <p:childTnLst>
                                    <p:set>
                                      <p:cBhvr>
                                        <p:cTn id="262" dur="1" fill="hold">
                                          <p:stCondLst>
                                            <p:cond delay="0"/>
                                          </p:stCondLst>
                                        </p:cTn>
                                        <p:tgtEl>
                                          <p:spTgt spid="115"/>
                                        </p:tgtEl>
                                        <p:attrNameLst>
                                          <p:attrName>style.visibility</p:attrName>
                                        </p:attrNameLst>
                                      </p:cBhvr>
                                      <p:to>
                                        <p:strVal val="visible"/>
                                      </p:to>
                                    </p:set>
                                    <p:animEffect transition="in" filter="fade">
                                      <p:cBhvr>
                                        <p:cTn id="263" dur="500"/>
                                        <p:tgtEl>
                                          <p:spTgt spid="115"/>
                                        </p:tgtEl>
                                      </p:cBhvr>
                                    </p:animEffect>
                                  </p:childTnLst>
                                </p:cTn>
                              </p:par>
                              <p:par>
                                <p:cTn id="264" presetID="10" presetClass="entr" presetSubtype="0" fill="hold" grpId="0" nodeType="withEffect">
                                  <p:stCondLst>
                                    <p:cond delay="0"/>
                                  </p:stCondLst>
                                  <p:childTnLst>
                                    <p:set>
                                      <p:cBhvr>
                                        <p:cTn id="265" dur="1" fill="hold">
                                          <p:stCondLst>
                                            <p:cond delay="0"/>
                                          </p:stCondLst>
                                        </p:cTn>
                                        <p:tgtEl>
                                          <p:spTgt spid="116"/>
                                        </p:tgtEl>
                                        <p:attrNameLst>
                                          <p:attrName>style.visibility</p:attrName>
                                        </p:attrNameLst>
                                      </p:cBhvr>
                                      <p:to>
                                        <p:strVal val="visible"/>
                                      </p:to>
                                    </p:set>
                                    <p:animEffect transition="in" filter="fade">
                                      <p:cBhvr>
                                        <p:cTn id="266" dur="500"/>
                                        <p:tgtEl>
                                          <p:spTgt spid="116"/>
                                        </p:tgtEl>
                                      </p:cBhvr>
                                    </p:animEffect>
                                  </p:childTnLst>
                                </p:cTn>
                              </p:par>
                              <p:par>
                                <p:cTn id="267" presetID="10" presetClass="entr" presetSubtype="0" fill="hold" grpId="0" nodeType="withEffect">
                                  <p:stCondLst>
                                    <p:cond delay="0"/>
                                  </p:stCondLst>
                                  <p:childTnLst>
                                    <p:set>
                                      <p:cBhvr>
                                        <p:cTn id="268" dur="1" fill="hold">
                                          <p:stCondLst>
                                            <p:cond delay="0"/>
                                          </p:stCondLst>
                                        </p:cTn>
                                        <p:tgtEl>
                                          <p:spTgt spid="117"/>
                                        </p:tgtEl>
                                        <p:attrNameLst>
                                          <p:attrName>style.visibility</p:attrName>
                                        </p:attrNameLst>
                                      </p:cBhvr>
                                      <p:to>
                                        <p:strVal val="visible"/>
                                      </p:to>
                                    </p:set>
                                    <p:animEffect transition="in" filter="fade">
                                      <p:cBhvr>
                                        <p:cTn id="269" dur="500"/>
                                        <p:tgtEl>
                                          <p:spTgt spid="117"/>
                                        </p:tgtEl>
                                      </p:cBhvr>
                                    </p:animEffect>
                                  </p:childTnLst>
                                </p:cTn>
                              </p:par>
                              <p:par>
                                <p:cTn id="270" presetID="10" presetClass="entr" presetSubtype="0" fill="hold" grpId="0" nodeType="withEffect">
                                  <p:stCondLst>
                                    <p:cond delay="0"/>
                                  </p:stCondLst>
                                  <p:childTnLst>
                                    <p:set>
                                      <p:cBhvr>
                                        <p:cTn id="271" dur="1" fill="hold">
                                          <p:stCondLst>
                                            <p:cond delay="0"/>
                                          </p:stCondLst>
                                        </p:cTn>
                                        <p:tgtEl>
                                          <p:spTgt spid="118"/>
                                        </p:tgtEl>
                                        <p:attrNameLst>
                                          <p:attrName>style.visibility</p:attrName>
                                        </p:attrNameLst>
                                      </p:cBhvr>
                                      <p:to>
                                        <p:strVal val="visible"/>
                                      </p:to>
                                    </p:set>
                                    <p:animEffect transition="in" filter="fade">
                                      <p:cBhvr>
                                        <p:cTn id="272" dur="500"/>
                                        <p:tgtEl>
                                          <p:spTgt spid="118"/>
                                        </p:tgtEl>
                                      </p:cBhvr>
                                    </p:animEffect>
                                  </p:childTnLst>
                                </p:cTn>
                              </p:par>
                              <p:par>
                                <p:cTn id="273" presetID="10" presetClass="entr" presetSubtype="0" fill="hold" grpId="0" nodeType="withEffect">
                                  <p:stCondLst>
                                    <p:cond delay="0"/>
                                  </p:stCondLst>
                                  <p:childTnLst>
                                    <p:set>
                                      <p:cBhvr>
                                        <p:cTn id="274" dur="1" fill="hold">
                                          <p:stCondLst>
                                            <p:cond delay="0"/>
                                          </p:stCondLst>
                                        </p:cTn>
                                        <p:tgtEl>
                                          <p:spTgt spid="119"/>
                                        </p:tgtEl>
                                        <p:attrNameLst>
                                          <p:attrName>style.visibility</p:attrName>
                                        </p:attrNameLst>
                                      </p:cBhvr>
                                      <p:to>
                                        <p:strVal val="visible"/>
                                      </p:to>
                                    </p:set>
                                    <p:animEffect transition="in" filter="fade">
                                      <p:cBhvr>
                                        <p:cTn id="275" dur="500"/>
                                        <p:tgtEl>
                                          <p:spTgt spid="119"/>
                                        </p:tgtEl>
                                      </p:cBhvr>
                                    </p:animEffect>
                                  </p:childTnLst>
                                </p:cTn>
                              </p:par>
                              <p:par>
                                <p:cTn id="276" presetID="10" presetClass="entr" presetSubtype="0" fill="hold" grpId="0" nodeType="withEffect">
                                  <p:stCondLst>
                                    <p:cond delay="0"/>
                                  </p:stCondLst>
                                  <p:childTnLst>
                                    <p:set>
                                      <p:cBhvr>
                                        <p:cTn id="277" dur="1" fill="hold">
                                          <p:stCondLst>
                                            <p:cond delay="0"/>
                                          </p:stCondLst>
                                        </p:cTn>
                                        <p:tgtEl>
                                          <p:spTgt spid="120"/>
                                        </p:tgtEl>
                                        <p:attrNameLst>
                                          <p:attrName>style.visibility</p:attrName>
                                        </p:attrNameLst>
                                      </p:cBhvr>
                                      <p:to>
                                        <p:strVal val="visible"/>
                                      </p:to>
                                    </p:set>
                                    <p:animEffect transition="in" filter="fade">
                                      <p:cBhvr>
                                        <p:cTn id="278" dur="500"/>
                                        <p:tgtEl>
                                          <p:spTgt spid="120"/>
                                        </p:tgtEl>
                                      </p:cBhvr>
                                    </p:animEffect>
                                  </p:childTnLst>
                                </p:cTn>
                              </p:par>
                              <p:par>
                                <p:cTn id="279" presetID="10" presetClass="entr" presetSubtype="0" fill="hold" grpId="0" nodeType="withEffect">
                                  <p:stCondLst>
                                    <p:cond delay="0"/>
                                  </p:stCondLst>
                                  <p:childTnLst>
                                    <p:set>
                                      <p:cBhvr>
                                        <p:cTn id="280" dur="1" fill="hold">
                                          <p:stCondLst>
                                            <p:cond delay="0"/>
                                          </p:stCondLst>
                                        </p:cTn>
                                        <p:tgtEl>
                                          <p:spTgt spid="121"/>
                                        </p:tgtEl>
                                        <p:attrNameLst>
                                          <p:attrName>style.visibility</p:attrName>
                                        </p:attrNameLst>
                                      </p:cBhvr>
                                      <p:to>
                                        <p:strVal val="visible"/>
                                      </p:to>
                                    </p:set>
                                    <p:animEffect transition="in" filter="fade">
                                      <p:cBhvr>
                                        <p:cTn id="281" dur="500"/>
                                        <p:tgtEl>
                                          <p:spTgt spid="121"/>
                                        </p:tgtEl>
                                      </p:cBhvr>
                                    </p:animEffect>
                                  </p:childTnLst>
                                </p:cTn>
                              </p:par>
                              <p:par>
                                <p:cTn id="282" presetID="10" presetClass="entr" presetSubtype="0" fill="hold" grpId="0" nodeType="withEffect">
                                  <p:stCondLst>
                                    <p:cond delay="0"/>
                                  </p:stCondLst>
                                  <p:childTnLst>
                                    <p:set>
                                      <p:cBhvr>
                                        <p:cTn id="283" dur="1" fill="hold">
                                          <p:stCondLst>
                                            <p:cond delay="0"/>
                                          </p:stCondLst>
                                        </p:cTn>
                                        <p:tgtEl>
                                          <p:spTgt spid="122"/>
                                        </p:tgtEl>
                                        <p:attrNameLst>
                                          <p:attrName>style.visibility</p:attrName>
                                        </p:attrNameLst>
                                      </p:cBhvr>
                                      <p:to>
                                        <p:strVal val="visible"/>
                                      </p:to>
                                    </p:set>
                                    <p:animEffect transition="in" filter="fade">
                                      <p:cBhvr>
                                        <p:cTn id="284" dur="500"/>
                                        <p:tgtEl>
                                          <p:spTgt spid="122"/>
                                        </p:tgtEl>
                                      </p:cBhvr>
                                    </p:animEffect>
                                  </p:childTnLst>
                                </p:cTn>
                              </p:par>
                              <p:par>
                                <p:cTn id="285" presetID="10" presetClass="entr" presetSubtype="0" fill="hold" grpId="0" nodeType="withEffect">
                                  <p:stCondLst>
                                    <p:cond delay="0"/>
                                  </p:stCondLst>
                                  <p:childTnLst>
                                    <p:set>
                                      <p:cBhvr>
                                        <p:cTn id="286" dur="1" fill="hold">
                                          <p:stCondLst>
                                            <p:cond delay="0"/>
                                          </p:stCondLst>
                                        </p:cTn>
                                        <p:tgtEl>
                                          <p:spTgt spid="123"/>
                                        </p:tgtEl>
                                        <p:attrNameLst>
                                          <p:attrName>style.visibility</p:attrName>
                                        </p:attrNameLst>
                                      </p:cBhvr>
                                      <p:to>
                                        <p:strVal val="visible"/>
                                      </p:to>
                                    </p:set>
                                    <p:animEffect transition="in" filter="fade">
                                      <p:cBhvr>
                                        <p:cTn id="287" dur="500"/>
                                        <p:tgtEl>
                                          <p:spTgt spid="123"/>
                                        </p:tgtEl>
                                      </p:cBhvr>
                                    </p:animEffect>
                                  </p:childTnLst>
                                </p:cTn>
                              </p:par>
                              <p:par>
                                <p:cTn id="288" presetID="10" presetClass="entr" presetSubtype="0" fill="hold" grpId="0" nodeType="withEffect">
                                  <p:stCondLst>
                                    <p:cond delay="0"/>
                                  </p:stCondLst>
                                  <p:childTnLst>
                                    <p:set>
                                      <p:cBhvr>
                                        <p:cTn id="289" dur="1" fill="hold">
                                          <p:stCondLst>
                                            <p:cond delay="0"/>
                                          </p:stCondLst>
                                        </p:cTn>
                                        <p:tgtEl>
                                          <p:spTgt spid="124"/>
                                        </p:tgtEl>
                                        <p:attrNameLst>
                                          <p:attrName>style.visibility</p:attrName>
                                        </p:attrNameLst>
                                      </p:cBhvr>
                                      <p:to>
                                        <p:strVal val="visible"/>
                                      </p:to>
                                    </p:set>
                                    <p:animEffect transition="in" filter="fade">
                                      <p:cBhvr>
                                        <p:cTn id="290" dur="500"/>
                                        <p:tgtEl>
                                          <p:spTgt spid="124"/>
                                        </p:tgtEl>
                                      </p:cBhvr>
                                    </p:animEffect>
                                  </p:childTnLst>
                                </p:cTn>
                              </p:par>
                              <p:par>
                                <p:cTn id="291" presetID="10" presetClass="entr" presetSubtype="0" fill="hold" grpId="0" nodeType="withEffect">
                                  <p:stCondLst>
                                    <p:cond delay="0"/>
                                  </p:stCondLst>
                                  <p:childTnLst>
                                    <p:set>
                                      <p:cBhvr>
                                        <p:cTn id="292" dur="1" fill="hold">
                                          <p:stCondLst>
                                            <p:cond delay="0"/>
                                          </p:stCondLst>
                                        </p:cTn>
                                        <p:tgtEl>
                                          <p:spTgt spid="125"/>
                                        </p:tgtEl>
                                        <p:attrNameLst>
                                          <p:attrName>style.visibility</p:attrName>
                                        </p:attrNameLst>
                                      </p:cBhvr>
                                      <p:to>
                                        <p:strVal val="visible"/>
                                      </p:to>
                                    </p:set>
                                    <p:animEffect transition="in" filter="fade">
                                      <p:cBhvr>
                                        <p:cTn id="293" dur="500"/>
                                        <p:tgtEl>
                                          <p:spTgt spid="125"/>
                                        </p:tgtEl>
                                      </p:cBhvr>
                                    </p:animEffect>
                                  </p:childTnLst>
                                </p:cTn>
                              </p:par>
                              <p:par>
                                <p:cTn id="294" presetID="10" presetClass="entr" presetSubtype="0" fill="hold" grpId="0" nodeType="withEffect">
                                  <p:stCondLst>
                                    <p:cond delay="0"/>
                                  </p:stCondLst>
                                  <p:childTnLst>
                                    <p:set>
                                      <p:cBhvr>
                                        <p:cTn id="295" dur="1" fill="hold">
                                          <p:stCondLst>
                                            <p:cond delay="0"/>
                                          </p:stCondLst>
                                        </p:cTn>
                                        <p:tgtEl>
                                          <p:spTgt spid="126"/>
                                        </p:tgtEl>
                                        <p:attrNameLst>
                                          <p:attrName>style.visibility</p:attrName>
                                        </p:attrNameLst>
                                      </p:cBhvr>
                                      <p:to>
                                        <p:strVal val="visible"/>
                                      </p:to>
                                    </p:set>
                                    <p:animEffect transition="in" filter="fade">
                                      <p:cBhvr>
                                        <p:cTn id="296" dur="500"/>
                                        <p:tgtEl>
                                          <p:spTgt spid="126"/>
                                        </p:tgtEl>
                                      </p:cBhvr>
                                    </p:animEffect>
                                  </p:childTnLst>
                                </p:cTn>
                              </p:par>
                              <p:par>
                                <p:cTn id="297" presetID="10" presetClass="entr" presetSubtype="0" fill="hold" grpId="0" nodeType="withEffect">
                                  <p:stCondLst>
                                    <p:cond delay="0"/>
                                  </p:stCondLst>
                                  <p:childTnLst>
                                    <p:set>
                                      <p:cBhvr>
                                        <p:cTn id="298" dur="1" fill="hold">
                                          <p:stCondLst>
                                            <p:cond delay="0"/>
                                          </p:stCondLst>
                                        </p:cTn>
                                        <p:tgtEl>
                                          <p:spTgt spid="128"/>
                                        </p:tgtEl>
                                        <p:attrNameLst>
                                          <p:attrName>style.visibility</p:attrName>
                                        </p:attrNameLst>
                                      </p:cBhvr>
                                      <p:to>
                                        <p:strVal val="visible"/>
                                      </p:to>
                                    </p:set>
                                    <p:animEffect transition="in" filter="fade">
                                      <p:cBhvr>
                                        <p:cTn id="299" dur="500"/>
                                        <p:tgtEl>
                                          <p:spTgt spid="128"/>
                                        </p:tgtEl>
                                      </p:cBhvr>
                                    </p:animEffect>
                                  </p:childTnLst>
                                </p:cTn>
                              </p:par>
                              <p:par>
                                <p:cTn id="300" presetID="10" presetClass="entr" presetSubtype="0" fill="hold" grpId="0" nodeType="withEffect">
                                  <p:stCondLst>
                                    <p:cond delay="0"/>
                                  </p:stCondLst>
                                  <p:childTnLst>
                                    <p:set>
                                      <p:cBhvr>
                                        <p:cTn id="301" dur="1" fill="hold">
                                          <p:stCondLst>
                                            <p:cond delay="0"/>
                                          </p:stCondLst>
                                        </p:cTn>
                                        <p:tgtEl>
                                          <p:spTgt spid="129"/>
                                        </p:tgtEl>
                                        <p:attrNameLst>
                                          <p:attrName>style.visibility</p:attrName>
                                        </p:attrNameLst>
                                      </p:cBhvr>
                                      <p:to>
                                        <p:strVal val="visible"/>
                                      </p:to>
                                    </p:set>
                                    <p:animEffect transition="in" filter="fade">
                                      <p:cBhvr>
                                        <p:cTn id="302" dur="500"/>
                                        <p:tgtEl>
                                          <p:spTgt spid="129"/>
                                        </p:tgtEl>
                                      </p:cBhvr>
                                    </p:animEffect>
                                  </p:childTnLst>
                                </p:cTn>
                              </p:par>
                              <p:par>
                                <p:cTn id="303" presetID="10" presetClass="entr" presetSubtype="0" fill="hold" grpId="0" nodeType="withEffect">
                                  <p:stCondLst>
                                    <p:cond delay="0"/>
                                  </p:stCondLst>
                                  <p:childTnLst>
                                    <p:set>
                                      <p:cBhvr>
                                        <p:cTn id="304" dur="1" fill="hold">
                                          <p:stCondLst>
                                            <p:cond delay="0"/>
                                          </p:stCondLst>
                                        </p:cTn>
                                        <p:tgtEl>
                                          <p:spTgt spid="130"/>
                                        </p:tgtEl>
                                        <p:attrNameLst>
                                          <p:attrName>style.visibility</p:attrName>
                                        </p:attrNameLst>
                                      </p:cBhvr>
                                      <p:to>
                                        <p:strVal val="visible"/>
                                      </p:to>
                                    </p:set>
                                    <p:animEffect transition="in" filter="fade">
                                      <p:cBhvr>
                                        <p:cTn id="305" dur="500"/>
                                        <p:tgtEl>
                                          <p:spTgt spid="130"/>
                                        </p:tgtEl>
                                      </p:cBhvr>
                                    </p:animEffect>
                                  </p:childTnLst>
                                </p:cTn>
                              </p:par>
                              <p:par>
                                <p:cTn id="306" presetID="10" presetClass="entr" presetSubtype="0" fill="hold" grpId="0" nodeType="withEffect">
                                  <p:stCondLst>
                                    <p:cond delay="0"/>
                                  </p:stCondLst>
                                  <p:childTnLst>
                                    <p:set>
                                      <p:cBhvr>
                                        <p:cTn id="307" dur="1" fill="hold">
                                          <p:stCondLst>
                                            <p:cond delay="0"/>
                                          </p:stCondLst>
                                        </p:cTn>
                                        <p:tgtEl>
                                          <p:spTgt spid="131"/>
                                        </p:tgtEl>
                                        <p:attrNameLst>
                                          <p:attrName>style.visibility</p:attrName>
                                        </p:attrNameLst>
                                      </p:cBhvr>
                                      <p:to>
                                        <p:strVal val="visible"/>
                                      </p:to>
                                    </p:set>
                                    <p:animEffect transition="in" filter="fade">
                                      <p:cBhvr>
                                        <p:cTn id="308" dur="500"/>
                                        <p:tgtEl>
                                          <p:spTgt spid="131"/>
                                        </p:tgtEl>
                                      </p:cBhvr>
                                    </p:animEffect>
                                  </p:childTnLst>
                                </p:cTn>
                              </p:par>
                              <p:par>
                                <p:cTn id="309" presetID="10" presetClass="entr" presetSubtype="0" fill="hold" grpId="0" nodeType="withEffect">
                                  <p:stCondLst>
                                    <p:cond delay="0"/>
                                  </p:stCondLst>
                                  <p:childTnLst>
                                    <p:set>
                                      <p:cBhvr>
                                        <p:cTn id="310" dur="1" fill="hold">
                                          <p:stCondLst>
                                            <p:cond delay="0"/>
                                          </p:stCondLst>
                                        </p:cTn>
                                        <p:tgtEl>
                                          <p:spTgt spid="132"/>
                                        </p:tgtEl>
                                        <p:attrNameLst>
                                          <p:attrName>style.visibility</p:attrName>
                                        </p:attrNameLst>
                                      </p:cBhvr>
                                      <p:to>
                                        <p:strVal val="visible"/>
                                      </p:to>
                                    </p:set>
                                    <p:animEffect transition="in" filter="fade">
                                      <p:cBhvr>
                                        <p:cTn id="311" dur="500"/>
                                        <p:tgtEl>
                                          <p:spTgt spid="132"/>
                                        </p:tgtEl>
                                      </p:cBhvr>
                                    </p:animEffect>
                                  </p:childTnLst>
                                </p:cTn>
                              </p:par>
                              <p:par>
                                <p:cTn id="312" presetID="10" presetClass="entr" presetSubtype="0" fill="hold" grpId="0" nodeType="withEffect">
                                  <p:stCondLst>
                                    <p:cond delay="0"/>
                                  </p:stCondLst>
                                  <p:childTnLst>
                                    <p:set>
                                      <p:cBhvr>
                                        <p:cTn id="313" dur="1" fill="hold">
                                          <p:stCondLst>
                                            <p:cond delay="0"/>
                                          </p:stCondLst>
                                        </p:cTn>
                                        <p:tgtEl>
                                          <p:spTgt spid="133"/>
                                        </p:tgtEl>
                                        <p:attrNameLst>
                                          <p:attrName>style.visibility</p:attrName>
                                        </p:attrNameLst>
                                      </p:cBhvr>
                                      <p:to>
                                        <p:strVal val="visible"/>
                                      </p:to>
                                    </p:set>
                                    <p:animEffect transition="in" filter="fade">
                                      <p:cBhvr>
                                        <p:cTn id="314" dur="500"/>
                                        <p:tgtEl>
                                          <p:spTgt spid="133"/>
                                        </p:tgtEl>
                                      </p:cBhvr>
                                    </p:animEffect>
                                  </p:childTnLst>
                                </p:cTn>
                              </p:par>
                              <p:par>
                                <p:cTn id="315" presetID="10" presetClass="entr" presetSubtype="0" fill="hold" grpId="0" nodeType="withEffect">
                                  <p:stCondLst>
                                    <p:cond delay="0"/>
                                  </p:stCondLst>
                                  <p:childTnLst>
                                    <p:set>
                                      <p:cBhvr>
                                        <p:cTn id="316" dur="1" fill="hold">
                                          <p:stCondLst>
                                            <p:cond delay="0"/>
                                          </p:stCondLst>
                                        </p:cTn>
                                        <p:tgtEl>
                                          <p:spTgt spid="134"/>
                                        </p:tgtEl>
                                        <p:attrNameLst>
                                          <p:attrName>style.visibility</p:attrName>
                                        </p:attrNameLst>
                                      </p:cBhvr>
                                      <p:to>
                                        <p:strVal val="visible"/>
                                      </p:to>
                                    </p:set>
                                    <p:animEffect transition="in" filter="fade">
                                      <p:cBhvr>
                                        <p:cTn id="317" dur="500"/>
                                        <p:tgtEl>
                                          <p:spTgt spid="134"/>
                                        </p:tgtEl>
                                      </p:cBhvr>
                                    </p:animEffect>
                                  </p:childTnLst>
                                </p:cTn>
                              </p:par>
                              <p:par>
                                <p:cTn id="318" presetID="10" presetClass="entr" presetSubtype="0" fill="hold" grpId="0" nodeType="withEffect">
                                  <p:stCondLst>
                                    <p:cond delay="0"/>
                                  </p:stCondLst>
                                  <p:childTnLst>
                                    <p:set>
                                      <p:cBhvr>
                                        <p:cTn id="319" dur="1" fill="hold">
                                          <p:stCondLst>
                                            <p:cond delay="0"/>
                                          </p:stCondLst>
                                        </p:cTn>
                                        <p:tgtEl>
                                          <p:spTgt spid="135"/>
                                        </p:tgtEl>
                                        <p:attrNameLst>
                                          <p:attrName>style.visibility</p:attrName>
                                        </p:attrNameLst>
                                      </p:cBhvr>
                                      <p:to>
                                        <p:strVal val="visible"/>
                                      </p:to>
                                    </p:set>
                                    <p:animEffect transition="in" filter="fade">
                                      <p:cBhvr>
                                        <p:cTn id="320" dur="500"/>
                                        <p:tgtEl>
                                          <p:spTgt spid="135"/>
                                        </p:tgtEl>
                                      </p:cBhvr>
                                    </p:animEffect>
                                  </p:childTnLst>
                                </p:cTn>
                              </p:par>
                              <p:par>
                                <p:cTn id="321" presetID="10" presetClass="entr" presetSubtype="0" fill="hold" grpId="0" nodeType="withEffect">
                                  <p:stCondLst>
                                    <p:cond delay="0"/>
                                  </p:stCondLst>
                                  <p:childTnLst>
                                    <p:set>
                                      <p:cBhvr>
                                        <p:cTn id="322" dur="1" fill="hold">
                                          <p:stCondLst>
                                            <p:cond delay="0"/>
                                          </p:stCondLst>
                                        </p:cTn>
                                        <p:tgtEl>
                                          <p:spTgt spid="136"/>
                                        </p:tgtEl>
                                        <p:attrNameLst>
                                          <p:attrName>style.visibility</p:attrName>
                                        </p:attrNameLst>
                                      </p:cBhvr>
                                      <p:to>
                                        <p:strVal val="visible"/>
                                      </p:to>
                                    </p:set>
                                    <p:animEffect transition="in" filter="fade">
                                      <p:cBhvr>
                                        <p:cTn id="323" dur="500"/>
                                        <p:tgtEl>
                                          <p:spTgt spid="136"/>
                                        </p:tgtEl>
                                      </p:cBhvr>
                                    </p:animEffect>
                                  </p:childTnLst>
                                </p:cTn>
                              </p:par>
                              <p:par>
                                <p:cTn id="324" presetID="10" presetClass="entr" presetSubtype="0" fill="hold" grpId="0" nodeType="withEffect">
                                  <p:stCondLst>
                                    <p:cond delay="0"/>
                                  </p:stCondLst>
                                  <p:childTnLst>
                                    <p:set>
                                      <p:cBhvr>
                                        <p:cTn id="325" dur="1" fill="hold">
                                          <p:stCondLst>
                                            <p:cond delay="0"/>
                                          </p:stCondLst>
                                        </p:cTn>
                                        <p:tgtEl>
                                          <p:spTgt spid="137"/>
                                        </p:tgtEl>
                                        <p:attrNameLst>
                                          <p:attrName>style.visibility</p:attrName>
                                        </p:attrNameLst>
                                      </p:cBhvr>
                                      <p:to>
                                        <p:strVal val="visible"/>
                                      </p:to>
                                    </p:set>
                                    <p:animEffect transition="in" filter="fade">
                                      <p:cBhvr>
                                        <p:cTn id="326" dur="500"/>
                                        <p:tgtEl>
                                          <p:spTgt spid="137"/>
                                        </p:tgtEl>
                                      </p:cBhvr>
                                    </p:animEffect>
                                  </p:childTnLst>
                                </p:cTn>
                              </p:par>
                              <p:par>
                                <p:cTn id="327" presetID="10" presetClass="entr" presetSubtype="0" fill="hold" grpId="0" nodeType="withEffect">
                                  <p:stCondLst>
                                    <p:cond delay="0"/>
                                  </p:stCondLst>
                                  <p:childTnLst>
                                    <p:set>
                                      <p:cBhvr>
                                        <p:cTn id="328" dur="1" fill="hold">
                                          <p:stCondLst>
                                            <p:cond delay="0"/>
                                          </p:stCondLst>
                                        </p:cTn>
                                        <p:tgtEl>
                                          <p:spTgt spid="138"/>
                                        </p:tgtEl>
                                        <p:attrNameLst>
                                          <p:attrName>style.visibility</p:attrName>
                                        </p:attrNameLst>
                                      </p:cBhvr>
                                      <p:to>
                                        <p:strVal val="visible"/>
                                      </p:to>
                                    </p:set>
                                    <p:animEffect transition="in" filter="fade">
                                      <p:cBhvr>
                                        <p:cTn id="329" dur="500"/>
                                        <p:tgtEl>
                                          <p:spTgt spid="138"/>
                                        </p:tgtEl>
                                      </p:cBhvr>
                                    </p:animEffect>
                                  </p:childTnLst>
                                </p:cTn>
                              </p:par>
                              <p:par>
                                <p:cTn id="330" presetID="10" presetClass="entr" presetSubtype="0" fill="hold" grpId="0" nodeType="withEffect">
                                  <p:stCondLst>
                                    <p:cond delay="0"/>
                                  </p:stCondLst>
                                  <p:childTnLst>
                                    <p:set>
                                      <p:cBhvr>
                                        <p:cTn id="331" dur="1" fill="hold">
                                          <p:stCondLst>
                                            <p:cond delay="0"/>
                                          </p:stCondLst>
                                        </p:cTn>
                                        <p:tgtEl>
                                          <p:spTgt spid="139"/>
                                        </p:tgtEl>
                                        <p:attrNameLst>
                                          <p:attrName>style.visibility</p:attrName>
                                        </p:attrNameLst>
                                      </p:cBhvr>
                                      <p:to>
                                        <p:strVal val="visible"/>
                                      </p:to>
                                    </p:set>
                                    <p:animEffect transition="in" filter="fade">
                                      <p:cBhvr>
                                        <p:cTn id="332" dur="500"/>
                                        <p:tgtEl>
                                          <p:spTgt spid="139"/>
                                        </p:tgtEl>
                                      </p:cBhvr>
                                    </p:animEffect>
                                  </p:childTnLst>
                                </p:cTn>
                              </p:par>
                              <p:par>
                                <p:cTn id="333" presetID="10" presetClass="entr" presetSubtype="0" fill="hold" grpId="0" nodeType="withEffect">
                                  <p:stCondLst>
                                    <p:cond delay="0"/>
                                  </p:stCondLst>
                                  <p:childTnLst>
                                    <p:set>
                                      <p:cBhvr>
                                        <p:cTn id="334" dur="1" fill="hold">
                                          <p:stCondLst>
                                            <p:cond delay="0"/>
                                          </p:stCondLst>
                                        </p:cTn>
                                        <p:tgtEl>
                                          <p:spTgt spid="140"/>
                                        </p:tgtEl>
                                        <p:attrNameLst>
                                          <p:attrName>style.visibility</p:attrName>
                                        </p:attrNameLst>
                                      </p:cBhvr>
                                      <p:to>
                                        <p:strVal val="visible"/>
                                      </p:to>
                                    </p:set>
                                    <p:animEffect transition="in" filter="fade">
                                      <p:cBhvr>
                                        <p:cTn id="335" dur="500"/>
                                        <p:tgtEl>
                                          <p:spTgt spid="140"/>
                                        </p:tgtEl>
                                      </p:cBhvr>
                                    </p:animEffect>
                                  </p:childTnLst>
                                </p:cTn>
                              </p:par>
                              <p:par>
                                <p:cTn id="336" presetID="10" presetClass="entr" presetSubtype="0" fill="hold" grpId="0" nodeType="withEffect">
                                  <p:stCondLst>
                                    <p:cond delay="0"/>
                                  </p:stCondLst>
                                  <p:childTnLst>
                                    <p:set>
                                      <p:cBhvr>
                                        <p:cTn id="337" dur="1" fill="hold">
                                          <p:stCondLst>
                                            <p:cond delay="0"/>
                                          </p:stCondLst>
                                        </p:cTn>
                                        <p:tgtEl>
                                          <p:spTgt spid="141"/>
                                        </p:tgtEl>
                                        <p:attrNameLst>
                                          <p:attrName>style.visibility</p:attrName>
                                        </p:attrNameLst>
                                      </p:cBhvr>
                                      <p:to>
                                        <p:strVal val="visible"/>
                                      </p:to>
                                    </p:set>
                                    <p:animEffect transition="in" filter="fade">
                                      <p:cBhvr>
                                        <p:cTn id="338" dur="500"/>
                                        <p:tgtEl>
                                          <p:spTgt spid="141"/>
                                        </p:tgtEl>
                                      </p:cBhvr>
                                    </p:animEffect>
                                  </p:childTnLst>
                                </p:cTn>
                              </p:par>
                              <p:par>
                                <p:cTn id="339" presetID="10" presetClass="entr" presetSubtype="0" fill="hold" grpId="0" nodeType="withEffect">
                                  <p:stCondLst>
                                    <p:cond delay="0"/>
                                  </p:stCondLst>
                                  <p:childTnLst>
                                    <p:set>
                                      <p:cBhvr>
                                        <p:cTn id="340" dur="1" fill="hold">
                                          <p:stCondLst>
                                            <p:cond delay="0"/>
                                          </p:stCondLst>
                                        </p:cTn>
                                        <p:tgtEl>
                                          <p:spTgt spid="142"/>
                                        </p:tgtEl>
                                        <p:attrNameLst>
                                          <p:attrName>style.visibility</p:attrName>
                                        </p:attrNameLst>
                                      </p:cBhvr>
                                      <p:to>
                                        <p:strVal val="visible"/>
                                      </p:to>
                                    </p:set>
                                    <p:animEffect transition="in" filter="fade">
                                      <p:cBhvr>
                                        <p:cTn id="341" dur="500"/>
                                        <p:tgtEl>
                                          <p:spTgt spid="142"/>
                                        </p:tgtEl>
                                      </p:cBhvr>
                                    </p:animEffect>
                                  </p:childTnLst>
                                </p:cTn>
                              </p:par>
                              <p:par>
                                <p:cTn id="342" presetID="10" presetClass="entr" presetSubtype="0" fill="hold" grpId="0" nodeType="withEffect">
                                  <p:stCondLst>
                                    <p:cond delay="0"/>
                                  </p:stCondLst>
                                  <p:childTnLst>
                                    <p:set>
                                      <p:cBhvr>
                                        <p:cTn id="343" dur="1" fill="hold">
                                          <p:stCondLst>
                                            <p:cond delay="0"/>
                                          </p:stCondLst>
                                        </p:cTn>
                                        <p:tgtEl>
                                          <p:spTgt spid="143"/>
                                        </p:tgtEl>
                                        <p:attrNameLst>
                                          <p:attrName>style.visibility</p:attrName>
                                        </p:attrNameLst>
                                      </p:cBhvr>
                                      <p:to>
                                        <p:strVal val="visible"/>
                                      </p:to>
                                    </p:set>
                                    <p:animEffect transition="in" filter="fade">
                                      <p:cBhvr>
                                        <p:cTn id="344" dur="500"/>
                                        <p:tgtEl>
                                          <p:spTgt spid="143"/>
                                        </p:tgtEl>
                                      </p:cBhvr>
                                    </p:animEffect>
                                  </p:childTnLst>
                                </p:cTn>
                              </p:par>
                              <p:par>
                                <p:cTn id="345" presetID="10" presetClass="entr" presetSubtype="0" fill="hold" grpId="0" nodeType="withEffect">
                                  <p:stCondLst>
                                    <p:cond delay="0"/>
                                  </p:stCondLst>
                                  <p:childTnLst>
                                    <p:set>
                                      <p:cBhvr>
                                        <p:cTn id="346" dur="1" fill="hold">
                                          <p:stCondLst>
                                            <p:cond delay="0"/>
                                          </p:stCondLst>
                                        </p:cTn>
                                        <p:tgtEl>
                                          <p:spTgt spid="144"/>
                                        </p:tgtEl>
                                        <p:attrNameLst>
                                          <p:attrName>style.visibility</p:attrName>
                                        </p:attrNameLst>
                                      </p:cBhvr>
                                      <p:to>
                                        <p:strVal val="visible"/>
                                      </p:to>
                                    </p:set>
                                    <p:animEffect transition="in" filter="fade">
                                      <p:cBhvr>
                                        <p:cTn id="347" dur="500"/>
                                        <p:tgtEl>
                                          <p:spTgt spid="144"/>
                                        </p:tgtEl>
                                      </p:cBhvr>
                                    </p:animEffect>
                                  </p:childTnLst>
                                </p:cTn>
                              </p:par>
                              <p:par>
                                <p:cTn id="348" presetID="10" presetClass="exit" presetSubtype="0" fill="hold" grpId="1" nodeType="withEffect">
                                  <p:stCondLst>
                                    <p:cond delay="0"/>
                                  </p:stCondLst>
                                  <p:childTnLst>
                                    <p:animEffect transition="out" filter="fade">
                                      <p:cBhvr>
                                        <p:cTn id="349" dur="500"/>
                                        <p:tgtEl>
                                          <p:spTgt spid="6"/>
                                        </p:tgtEl>
                                      </p:cBhvr>
                                    </p:animEffect>
                                    <p:set>
                                      <p:cBhvr>
                                        <p:cTn id="350" dur="1" fill="hold">
                                          <p:stCondLst>
                                            <p:cond delay="499"/>
                                          </p:stCondLst>
                                        </p:cTn>
                                        <p:tgtEl>
                                          <p:spTgt spid="6"/>
                                        </p:tgtEl>
                                        <p:attrNameLst>
                                          <p:attrName>style.visibility</p:attrName>
                                        </p:attrNameLst>
                                      </p:cBhvr>
                                      <p:to>
                                        <p:strVal val="hidden"/>
                                      </p:to>
                                    </p:set>
                                  </p:childTnLst>
                                </p:cTn>
                              </p:par>
                              <p:par>
                                <p:cTn id="351" presetID="10" presetClass="exit" presetSubtype="0" fill="hold" grpId="1" nodeType="withEffect">
                                  <p:stCondLst>
                                    <p:cond delay="0"/>
                                  </p:stCondLst>
                                  <p:childTnLst>
                                    <p:animEffect transition="out" filter="fade">
                                      <p:cBhvr>
                                        <p:cTn id="352" dur="500"/>
                                        <p:tgtEl>
                                          <p:spTgt spid="7"/>
                                        </p:tgtEl>
                                      </p:cBhvr>
                                    </p:animEffect>
                                    <p:set>
                                      <p:cBhvr>
                                        <p:cTn id="353" dur="1" fill="hold">
                                          <p:stCondLst>
                                            <p:cond delay="499"/>
                                          </p:stCondLst>
                                        </p:cTn>
                                        <p:tgtEl>
                                          <p:spTgt spid="7"/>
                                        </p:tgtEl>
                                        <p:attrNameLst>
                                          <p:attrName>style.visibility</p:attrName>
                                        </p:attrNameLst>
                                      </p:cBhvr>
                                      <p:to>
                                        <p:strVal val="hidden"/>
                                      </p:to>
                                    </p:set>
                                  </p:childTnLst>
                                </p:cTn>
                              </p:par>
                              <p:par>
                                <p:cTn id="354" presetID="10" presetClass="exit" presetSubtype="0" fill="hold" grpId="1" nodeType="withEffect">
                                  <p:stCondLst>
                                    <p:cond delay="0"/>
                                  </p:stCondLst>
                                  <p:childTnLst>
                                    <p:animEffect transition="out" filter="fade">
                                      <p:cBhvr>
                                        <p:cTn id="355" dur="500"/>
                                        <p:tgtEl>
                                          <p:spTgt spid="8"/>
                                        </p:tgtEl>
                                      </p:cBhvr>
                                    </p:animEffect>
                                    <p:set>
                                      <p:cBhvr>
                                        <p:cTn id="356" dur="1" fill="hold">
                                          <p:stCondLst>
                                            <p:cond delay="499"/>
                                          </p:stCondLst>
                                        </p:cTn>
                                        <p:tgtEl>
                                          <p:spTgt spid="8"/>
                                        </p:tgtEl>
                                        <p:attrNameLst>
                                          <p:attrName>style.visibility</p:attrName>
                                        </p:attrNameLst>
                                      </p:cBhvr>
                                      <p:to>
                                        <p:strVal val="hidden"/>
                                      </p:to>
                                    </p:set>
                                  </p:childTnLst>
                                </p:cTn>
                              </p:par>
                              <p:par>
                                <p:cTn id="357" presetID="10" presetClass="exit" presetSubtype="0" fill="hold" grpId="1" nodeType="withEffect">
                                  <p:stCondLst>
                                    <p:cond delay="0"/>
                                  </p:stCondLst>
                                  <p:childTnLst>
                                    <p:animEffect transition="out" filter="fade">
                                      <p:cBhvr>
                                        <p:cTn id="358" dur="500"/>
                                        <p:tgtEl>
                                          <p:spTgt spid="9"/>
                                        </p:tgtEl>
                                      </p:cBhvr>
                                    </p:animEffect>
                                    <p:set>
                                      <p:cBhvr>
                                        <p:cTn id="359" dur="1" fill="hold">
                                          <p:stCondLst>
                                            <p:cond delay="499"/>
                                          </p:stCondLst>
                                        </p:cTn>
                                        <p:tgtEl>
                                          <p:spTgt spid="9"/>
                                        </p:tgtEl>
                                        <p:attrNameLst>
                                          <p:attrName>style.visibility</p:attrName>
                                        </p:attrNameLst>
                                      </p:cBhvr>
                                      <p:to>
                                        <p:strVal val="hidden"/>
                                      </p:to>
                                    </p:set>
                                  </p:childTnLst>
                                </p:cTn>
                              </p:par>
                              <p:par>
                                <p:cTn id="360" presetID="10" presetClass="exit" presetSubtype="0" fill="hold" grpId="1" nodeType="withEffect">
                                  <p:stCondLst>
                                    <p:cond delay="0"/>
                                  </p:stCondLst>
                                  <p:childTnLst>
                                    <p:animEffect transition="out" filter="fade">
                                      <p:cBhvr>
                                        <p:cTn id="361" dur="500"/>
                                        <p:tgtEl>
                                          <p:spTgt spid="10"/>
                                        </p:tgtEl>
                                      </p:cBhvr>
                                    </p:animEffect>
                                    <p:set>
                                      <p:cBhvr>
                                        <p:cTn id="362" dur="1" fill="hold">
                                          <p:stCondLst>
                                            <p:cond delay="499"/>
                                          </p:stCondLst>
                                        </p:cTn>
                                        <p:tgtEl>
                                          <p:spTgt spid="10"/>
                                        </p:tgtEl>
                                        <p:attrNameLst>
                                          <p:attrName>style.visibility</p:attrName>
                                        </p:attrNameLst>
                                      </p:cBhvr>
                                      <p:to>
                                        <p:strVal val="hidden"/>
                                      </p:to>
                                    </p:set>
                                  </p:childTnLst>
                                </p:cTn>
                              </p:par>
                              <p:par>
                                <p:cTn id="363" presetID="10" presetClass="exit" presetSubtype="0" fill="hold" grpId="1" nodeType="withEffect">
                                  <p:stCondLst>
                                    <p:cond delay="0"/>
                                  </p:stCondLst>
                                  <p:childTnLst>
                                    <p:animEffect transition="out" filter="fade">
                                      <p:cBhvr>
                                        <p:cTn id="364" dur="500"/>
                                        <p:tgtEl>
                                          <p:spTgt spid="11"/>
                                        </p:tgtEl>
                                      </p:cBhvr>
                                    </p:animEffect>
                                    <p:set>
                                      <p:cBhvr>
                                        <p:cTn id="365" dur="1" fill="hold">
                                          <p:stCondLst>
                                            <p:cond delay="499"/>
                                          </p:stCondLst>
                                        </p:cTn>
                                        <p:tgtEl>
                                          <p:spTgt spid="11"/>
                                        </p:tgtEl>
                                        <p:attrNameLst>
                                          <p:attrName>style.visibility</p:attrName>
                                        </p:attrNameLst>
                                      </p:cBhvr>
                                      <p:to>
                                        <p:strVal val="hidden"/>
                                      </p:to>
                                    </p:set>
                                  </p:childTnLst>
                                </p:cTn>
                              </p:par>
                              <p:par>
                                <p:cTn id="366" presetID="10" presetClass="exit" presetSubtype="0" fill="hold" grpId="1" nodeType="withEffect">
                                  <p:stCondLst>
                                    <p:cond delay="0"/>
                                  </p:stCondLst>
                                  <p:childTnLst>
                                    <p:animEffect transition="out" filter="fade">
                                      <p:cBhvr>
                                        <p:cTn id="367" dur="500"/>
                                        <p:tgtEl>
                                          <p:spTgt spid="12"/>
                                        </p:tgtEl>
                                      </p:cBhvr>
                                    </p:animEffect>
                                    <p:set>
                                      <p:cBhvr>
                                        <p:cTn id="368" dur="1" fill="hold">
                                          <p:stCondLst>
                                            <p:cond delay="499"/>
                                          </p:stCondLst>
                                        </p:cTn>
                                        <p:tgtEl>
                                          <p:spTgt spid="12"/>
                                        </p:tgtEl>
                                        <p:attrNameLst>
                                          <p:attrName>style.visibility</p:attrName>
                                        </p:attrNameLst>
                                      </p:cBhvr>
                                      <p:to>
                                        <p:strVal val="hidden"/>
                                      </p:to>
                                    </p:set>
                                  </p:childTnLst>
                                </p:cTn>
                              </p:par>
                              <p:par>
                                <p:cTn id="369" presetID="10" presetClass="exit" presetSubtype="0" fill="hold" grpId="1" nodeType="withEffect">
                                  <p:stCondLst>
                                    <p:cond delay="0"/>
                                  </p:stCondLst>
                                  <p:childTnLst>
                                    <p:animEffect transition="out" filter="fade">
                                      <p:cBhvr>
                                        <p:cTn id="370" dur="500"/>
                                        <p:tgtEl>
                                          <p:spTgt spid="13"/>
                                        </p:tgtEl>
                                      </p:cBhvr>
                                    </p:animEffect>
                                    <p:set>
                                      <p:cBhvr>
                                        <p:cTn id="371" dur="1" fill="hold">
                                          <p:stCondLst>
                                            <p:cond delay="499"/>
                                          </p:stCondLst>
                                        </p:cTn>
                                        <p:tgtEl>
                                          <p:spTgt spid="13"/>
                                        </p:tgtEl>
                                        <p:attrNameLst>
                                          <p:attrName>style.visibility</p:attrName>
                                        </p:attrNameLst>
                                      </p:cBhvr>
                                      <p:to>
                                        <p:strVal val="hidden"/>
                                      </p:to>
                                    </p:set>
                                  </p:childTnLst>
                                </p:cTn>
                              </p:par>
                              <p:par>
                                <p:cTn id="372" presetID="10" presetClass="exit" presetSubtype="0" fill="hold" grpId="1" nodeType="withEffect">
                                  <p:stCondLst>
                                    <p:cond delay="0"/>
                                  </p:stCondLst>
                                  <p:childTnLst>
                                    <p:animEffect transition="out" filter="fade">
                                      <p:cBhvr>
                                        <p:cTn id="373" dur="500"/>
                                        <p:tgtEl>
                                          <p:spTgt spid="14"/>
                                        </p:tgtEl>
                                      </p:cBhvr>
                                    </p:animEffect>
                                    <p:set>
                                      <p:cBhvr>
                                        <p:cTn id="374" dur="1" fill="hold">
                                          <p:stCondLst>
                                            <p:cond delay="499"/>
                                          </p:stCondLst>
                                        </p:cTn>
                                        <p:tgtEl>
                                          <p:spTgt spid="14"/>
                                        </p:tgtEl>
                                        <p:attrNameLst>
                                          <p:attrName>style.visibility</p:attrName>
                                        </p:attrNameLst>
                                      </p:cBhvr>
                                      <p:to>
                                        <p:strVal val="hidden"/>
                                      </p:to>
                                    </p:set>
                                  </p:childTnLst>
                                </p:cTn>
                              </p:par>
                              <p:par>
                                <p:cTn id="375" presetID="10" presetClass="exit" presetSubtype="0" fill="hold" grpId="1" nodeType="withEffect">
                                  <p:stCondLst>
                                    <p:cond delay="0"/>
                                  </p:stCondLst>
                                  <p:childTnLst>
                                    <p:animEffect transition="out" filter="fade">
                                      <p:cBhvr>
                                        <p:cTn id="376" dur="500"/>
                                        <p:tgtEl>
                                          <p:spTgt spid="15"/>
                                        </p:tgtEl>
                                      </p:cBhvr>
                                    </p:animEffect>
                                    <p:set>
                                      <p:cBhvr>
                                        <p:cTn id="377" dur="1" fill="hold">
                                          <p:stCondLst>
                                            <p:cond delay="499"/>
                                          </p:stCondLst>
                                        </p:cTn>
                                        <p:tgtEl>
                                          <p:spTgt spid="15"/>
                                        </p:tgtEl>
                                        <p:attrNameLst>
                                          <p:attrName>style.visibility</p:attrName>
                                        </p:attrNameLst>
                                      </p:cBhvr>
                                      <p:to>
                                        <p:strVal val="hidden"/>
                                      </p:to>
                                    </p:set>
                                  </p:childTnLst>
                                </p:cTn>
                              </p:par>
                              <p:par>
                                <p:cTn id="378" presetID="10" presetClass="exit" presetSubtype="0" fill="hold" grpId="1" nodeType="withEffect">
                                  <p:stCondLst>
                                    <p:cond delay="0"/>
                                  </p:stCondLst>
                                  <p:childTnLst>
                                    <p:animEffect transition="out" filter="fade">
                                      <p:cBhvr>
                                        <p:cTn id="379" dur="500"/>
                                        <p:tgtEl>
                                          <p:spTgt spid="16"/>
                                        </p:tgtEl>
                                      </p:cBhvr>
                                    </p:animEffect>
                                    <p:set>
                                      <p:cBhvr>
                                        <p:cTn id="380" dur="1" fill="hold">
                                          <p:stCondLst>
                                            <p:cond delay="499"/>
                                          </p:stCondLst>
                                        </p:cTn>
                                        <p:tgtEl>
                                          <p:spTgt spid="16"/>
                                        </p:tgtEl>
                                        <p:attrNameLst>
                                          <p:attrName>style.visibility</p:attrName>
                                        </p:attrNameLst>
                                      </p:cBhvr>
                                      <p:to>
                                        <p:strVal val="hidden"/>
                                      </p:to>
                                    </p:set>
                                  </p:childTnLst>
                                </p:cTn>
                              </p:par>
                              <p:par>
                                <p:cTn id="381" presetID="10" presetClass="exit" presetSubtype="0" fill="hold" grpId="1" nodeType="withEffect">
                                  <p:stCondLst>
                                    <p:cond delay="0"/>
                                  </p:stCondLst>
                                  <p:childTnLst>
                                    <p:animEffect transition="out" filter="fade">
                                      <p:cBhvr>
                                        <p:cTn id="382" dur="500"/>
                                        <p:tgtEl>
                                          <p:spTgt spid="17"/>
                                        </p:tgtEl>
                                      </p:cBhvr>
                                    </p:animEffect>
                                    <p:set>
                                      <p:cBhvr>
                                        <p:cTn id="383" dur="1" fill="hold">
                                          <p:stCondLst>
                                            <p:cond delay="499"/>
                                          </p:stCondLst>
                                        </p:cTn>
                                        <p:tgtEl>
                                          <p:spTgt spid="17"/>
                                        </p:tgtEl>
                                        <p:attrNameLst>
                                          <p:attrName>style.visibility</p:attrName>
                                        </p:attrNameLst>
                                      </p:cBhvr>
                                      <p:to>
                                        <p:strVal val="hidden"/>
                                      </p:to>
                                    </p:set>
                                  </p:childTnLst>
                                </p:cTn>
                              </p:par>
                              <p:par>
                                <p:cTn id="384" presetID="10" presetClass="exit" presetSubtype="0" fill="hold" grpId="1" nodeType="withEffect">
                                  <p:stCondLst>
                                    <p:cond delay="0"/>
                                  </p:stCondLst>
                                  <p:childTnLst>
                                    <p:animEffect transition="out" filter="fade">
                                      <p:cBhvr>
                                        <p:cTn id="385" dur="500"/>
                                        <p:tgtEl>
                                          <p:spTgt spid="18"/>
                                        </p:tgtEl>
                                      </p:cBhvr>
                                    </p:animEffect>
                                    <p:set>
                                      <p:cBhvr>
                                        <p:cTn id="386" dur="1" fill="hold">
                                          <p:stCondLst>
                                            <p:cond delay="499"/>
                                          </p:stCondLst>
                                        </p:cTn>
                                        <p:tgtEl>
                                          <p:spTgt spid="18"/>
                                        </p:tgtEl>
                                        <p:attrNameLst>
                                          <p:attrName>style.visibility</p:attrName>
                                        </p:attrNameLst>
                                      </p:cBhvr>
                                      <p:to>
                                        <p:strVal val="hidden"/>
                                      </p:to>
                                    </p:set>
                                  </p:childTnLst>
                                </p:cTn>
                              </p:par>
                              <p:par>
                                <p:cTn id="387" presetID="10" presetClass="exit" presetSubtype="0" fill="hold" grpId="1" nodeType="withEffect">
                                  <p:stCondLst>
                                    <p:cond delay="0"/>
                                  </p:stCondLst>
                                  <p:childTnLst>
                                    <p:animEffect transition="out" filter="fade">
                                      <p:cBhvr>
                                        <p:cTn id="388" dur="500"/>
                                        <p:tgtEl>
                                          <p:spTgt spid="19"/>
                                        </p:tgtEl>
                                      </p:cBhvr>
                                    </p:animEffect>
                                    <p:set>
                                      <p:cBhvr>
                                        <p:cTn id="389" dur="1" fill="hold">
                                          <p:stCondLst>
                                            <p:cond delay="499"/>
                                          </p:stCondLst>
                                        </p:cTn>
                                        <p:tgtEl>
                                          <p:spTgt spid="19"/>
                                        </p:tgtEl>
                                        <p:attrNameLst>
                                          <p:attrName>style.visibility</p:attrName>
                                        </p:attrNameLst>
                                      </p:cBhvr>
                                      <p:to>
                                        <p:strVal val="hidden"/>
                                      </p:to>
                                    </p:set>
                                  </p:childTnLst>
                                </p:cTn>
                              </p:par>
                              <p:par>
                                <p:cTn id="390" presetID="10" presetClass="exit" presetSubtype="0" fill="hold" grpId="1" nodeType="withEffect">
                                  <p:stCondLst>
                                    <p:cond delay="0"/>
                                  </p:stCondLst>
                                  <p:childTnLst>
                                    <p:animEffect transition="out" filter="fade">
                                      <p:cBhvr>
                                        <p:cTn id="391" dur="500"/>
                                        <p:tgtEl>
                                          <p:spTgt spid="20"/>
                                        </p:tgtEl>
                                      </p:cBhvr>
                                    </p:animEffect>
                                    <p:set>
                                      <p:cBhvr>
                                        <p:cTn id="392" dur="1" fill="hold">
                                          <p:stCondLst>
                                            <p:cond delay="499"/>
                                          </p:stCondLst>
                                        </p:cTn>
                                        <p:tgtEl>
                                          <p:spTgt spid="20"/>
                                        </p:tgtEl>
                                        <p:attrNameLst>
                                          <p:attrName>style.visibility</p:attrName>
                                        </p:attrNameLst>
                                      </p:cBhvr>
                                      <p:to>
                                        <p:strVal val="hidden"/>
                                      </p:to>
                                    </p:set>
                                  </p:childTnLst>
                                </p:cTn>
                              </p:par>
                              <p:par>
                                <p:cTn id="393" presetID="10" presetClass="exit" presetSubtype="0" fill="hold" grpId="1" nodeType="withEffect">
                                  <p:stCondLst>
                                    <p:cond delay="0"/>
                                  </p:stCondLst>
                                  <p:childTnLst>
                                    <p:animEffect transition="out" filter="fade">
                                      <p:cBhvr>
                                        <p:cTn id="394" dur="500"/>
                                        <p:tgtEl>
                                          <p:spTgt spid="21"/>
                                        </p:tgtEl>
                                      </p:cBhvr>
                                    </p:animEffect>
                                    <p:set>
                                      <p:cBhvr>
                                        <p:cTn id="395" dur="1" fill="hold">
                                          <p:stCondLst>
                                            <p:cond delay="499"/>
                                          </p:stCondLst>
                                        </p:cTn>
                                        <p:tgtEl>
                                          <p:spTgt spid="21"/>
                                        </p:tgtEl>
                                        <p:attrNameLst>
                                          <p:attrName>style.visibility</p:attrName>
                                        </p:attrNameLst>
                                      </p:cBhvr>
                                      <p:to>
                                        <p:strVal val="hidden"/>
                                      </p:to>
                                    </p:set>
                                  </p:childTnLst>
                                </p:cTn>
                              </p:par>
                              <p:par>
                                <p:cTn id="396" presetID="10" presetClass="exit" presetSubtype="0" fill="hold" grpId="1" nodeType="withEffect">
                                  <p:stCondLst>
                                    <p:cond delay="0"/>
                                  </p:stCondLst>
                                  <p:childTnLst>
                                    <p:animEffect transition="out" filter="fade">
                                      <p:cBhvr>
                                        <p:cTn id="397" dur="500"/>
                                        <p:tgtEl>
                                          <p:spTgt spid="22"/>
                                        </p:tgtEl>
                                      </p:cBhvr>
                                    </p:animEffect>
                                    <p:set>
                                      <p:cBhvr>
                                        <p:cTn id="398" dur="1" fill="hold">
                                          <p:stCondLst>
                                            <p:cond delay="499"/>
                                          </p:stCondLst>
                                        </p:cTn>
                                        <p:tgtEl>
                                          <p:spTgt spid="22"/>
                                        </p:tgtEl>
                                        <p:attrNameLst>
                                          <p:attrName>style.visibility</p:attrName>
                                        </p:attrNameLst>
                                      </p:cBhvr>
                                      <p:to>
                                        <p:strVal val="hidden"/>
                                      </p:to>
                                    </p:set>
                                  </p:childTnLst>
                                </p:cTn>
                              </p:par>
                              <p:par>
                                <p:cTn id="399" presetID="10" presetClass="exit" presetSubtype="0" fill="hold" grpId="1" nodeType="withEffect">
                                  <p:stCondLst>
                                    <p:cond delay="0"/>
                                  </p:stCondLst>
                                  <p:childTnLst>
                                    <p:animEffect transition="out" filter="fade">
                                      <p:cBhvr>
                                        <p:cTn id="400" dur="500"/>
                                        <p:tgtEl>
                                          <p:spTgt spid="23"/>
                                        </p:tgtEl>
                                      </p:cBhvr>
                                    </p:animEffect>
                                    <p:set>
                                      <p:cBhvr>
                                        <p:cTn id="401" dur="1" fill="hold">
                                          <p:stCondLst>
                                            <p:cond delay="499"/>
                                          </p:stCondLst>
                                        </p:cTn>
                                        <p:tgtEl>
                                          <p:spTgt spid="23"/>
                                        </p:tgtEl>
                                        <p:attrNameLst>
                                          <p:attrName>style.visibility</p:attrName>
                                        </p:attrNameLst>
                                      </p:cBhvr>
                                      <p:to>
                                        <p:strVal val="hidden"/>
                                      </p:to>
                                    </p:set>
                                  </p:childTnLst>
                                </p:cTn>
                              </p:par>
                              <p:par>
                                <p:cTn id="402" presetID="10" presetClass="exit" presetSubtype="0" fill="hold" grpId="1" nodeType="withEffect">
                                  <p:stCondLst>
                                    <p:cond delay="0"/>
                                  </p:stCondLst>
                                  <p:childTnLst>
                                    <p:animEffect transition="out" filter="fade">
                                      <p:cBhvr>
                                        <p:cTn id="403" dur="500"/>
                                        <p:tgtEl>
                                          <p:spTgt spid="24"/>
                                        </p:tgtEl>
                                      </p:cBhvr>
                                    </p:animEffect>
                                    <p:set>
                                      <p:cBhvr>
                                        <p:cTn id="404" dur="1" fill="hold">
                                          <p:stCondLst>
                                            <p:cond delay="499"/>
                                          </p:stCondLst>
                                        </p:cTn>
                                        <p:tgtEl>
                                          <p:spTgt spid="24"/>
                                        </p:tgtEl>
                                        <p:attrNameLst>
                                          <p:attrName>style.visibility</p:attrName>
                                        </p:attrNameLst>
                                      </p:cBhvr>
                                      <p:to>
                                        <p:strVal val="hidden"/>
                                      </p:to>
                                    </p:set>
                                  </p:childTnLst>
                                </p:cTn>
                              </p:par>
                              <p:par>
                                <p:cTn id="405" presetID="10" presetClass="exit" presetSubtype="0" fill="hold" grpId="1" nodeType="withEffect">
                                  <p:stCondLst>
                                    <p:cond delay="0"/>
                                  </p:stCondLst>
                                  <p:childTnLst>
                                    <p:animEffect transition="out" filter="fade">
                                      <p:cBhvr>
                                        <p:cTn id="406" dur="500"/>
                                        <p:tgtEl>
                                          <p:spTgt spid="25"/>
                                        </p:tgtEl>
                                      </p:cBhvr>
                                    </p:animEffect>
                                    <p:set>
                                      <p:cBhvr>
                                        <p:cTn id="407" dur="1" fill="hold">
                                          <p:stCondLst>
                                            <p:cond delay="499"/>
                                          </p:stCondLst>
                                        </p:cTn>
                                        <p:tgtEl>
                                          <p:spTgt spid="25"/>
                                        </p:tgtEl>
                                        <p:attrNameLst>
                                          <p:attrName>style.visibility</p:attrName>
                                        </p:attrNameLst>
                                      </p:cBhvr>
                                      <p:to>
                                        <p:strVal val="hidden"/>
                                      </p:to>
                                    </p:set>
                                  </p:childTnLst>
                                </p:cTn>
                              </p:par>
                              <p:par>
                                <p:cTn id="408" presetID="10" presetClass="exit" presetSubtype="0" fill="hold" grpId="1" nodeType="withEffect">
                                  <p:stCondLst>
                                    <p:cond delay="0"/>
                                  </p:stCondLst>
                                  <p:childTnLst>
                                    <p:animEffect transition="out" filter="fade">
                                      <p:cBhvr>
                                        <p:cTn id="409" dur="500"/>
                                        <p:tgtEl>
                                          <p:spTgt spid="26"/>
                                        </p:tgtEl>
                                      </p:cBhvr>
                                    </p:animEffect>
                                    <p:set>
                                      <p:cBhvr>
                                        <p:cTn id="410" dur="1" fill="hold">
                                          <p:stCondLst>
                                            <p:cond delay="499"/>
                                          </p:stCondLst>
                                        </p:cTn>
                                        <p:tgtEl>
                                          <p:spTgt spid="26"/>
                                        </p:tgtEl>
                                        <p:attrNameLst>
                                          <p:attrName>style.visibility</p:attrName>
                                        </p:attrNameLst>
                                      </p:cBhvr>
                                      <p:to>
                                        <p:strVal val="hidden"/>
                                      </p:to>
                                    </p:set>
                                  </p:childTnLst>
                                </p:cTn>
                              </p:par>
                              <p:par>
                                <p:cTn id="411" presetID="10" presetClass="exit" presetSubtype="0" fill="hold" grpId="1" nodeType="withEffect">
                                  <p:stCondLst>
                                    <p:cond delay="0"/>
                                  </p:stCondLst>
                                  <p:childTnLst>
                                    <p:animEffect transition="out" filter="fade">
                                      <p:cBhvr>
                                        <p:cTn id="412" dur="500"/>
                                        <p:tgtEl>
                                          <p:spTgt spid="27"/>
                                        </p:tgtEl>
                                      </p:cBhvr>
                                    </p:animEffect>
                                    <p:set>
                                      <p:cBhvr>
                                        <p:cTn id="413" dur="1" fill="hold">
                                          <p:stCondLst>
                                            <p:cond delay="499"/>
                                          </p:stCondLst>
                                        </p:cTn>
                                        <p:tgtEl>
                                          <p:spTgt spid="27"/>
                                        </p:tgtEl>
                                        <p:attrNameLst>
                                          <p:attrName>style.visibility</p:attrName>
                                        </p:attrNameLst>
                                      </p:cBhvr>
                                      <p:to>
                                        <p:strVal val="hidden"/>
                                      </p:to>
                                    </p:set>
                                  </p:childTnLst>
                                </p:cTn>
                              </p:par>
                              <p:par>
                                <p:cTn id="414" presetID="10" presetClass="exit" presetSubtype="0" fill="hold" grpId="1" nodeType="withEffect">
                                  <p:stCondLst>
                                    <p:cond delay="0"/>
                                  </p:stCondLst>
                                  <p:childTnLst>
                                    <p:animEffect transition="out" filter="fade">
                                      <p:cBhvr>
                                        <p:cTn id="415" dur="500"/>
                                        <p:tgtEl>
                                          <p:spTgt spid="28"/>
                                        </p:tgtEl>
                                      </p:cBhvr>
                                    </p:animEffect>
                                    <p:set>
                                      <p:cBhvr>
                                        <p:cTn id="416" dur="1" fill="hold">
                                          <p:stCondLst>
                                            <p:cond delay="499"/>
                                          </p:stCondLst>
                                        </p:cTn>
                                        <p:tgtEl>
                                          <p:spTgt spid="28"/>
                                        </p:tgtEl>
                                        <p:attrNameLst>
                                          <p:attrName>style.visibility</p:attrName>
                                        </p:attrNameLst>
                                      </p:cBhvr>
                                      <p:to>
                                        <p:strVal val="hidden"/>
                                      </p:to>
                                    </p:set>
                                  </p:childTnLst>
                                </p:cTn>
                              </p:par>
                              <p:par>
                                <p:cTn id="417" presetID="10" presetClass="exit" presetSubtype="0" fill="hold" grpId="1" nodeType="withEffect">
                                  <p:stCondLst>
                                    <p:cond delay="0"/>
                                  </p:stCondLst>
                                  <p:childTnLst>
                                    <p:animEffect transition="out" filter="fade">
                                      <p:cBhvr>
                                        <p:cTn id="418" dur="500"/>
                                        <p:tgtEl>
                                          <p:spTgt spid="29"/>
                                        </p:tgtEl>
                                      </p:cBhvr>
                                    </p:animEffect>
                                    <p:set>
                                      <p:cBhvr>
                                        <p:cTn id="419" dur="1" fill="hold">
                                          <p:stCondLst>
                                            <p:cond delay="499"/>
                                          </p:stCondLst>
                                        </p:cTn>
                                        <p:tgtEl>
                                          <p:spTgt spid="29"/>
                                        </p:tgtEl>
                                        <p:attrNameLst>
                                          <p:attrName>style.visibility</p:attrName>
                                        </p:attrNameLst>
                                      </p:cBhvr>
                                      <p:to>
                                        <p:strVal val="hidden"/>
                                      </p:to>
                                    </p:set>
                                  </p:childTnLst>
                                </p:cTn>
                              </p:par>
                              <p:par>
                                <p:cTn id="420" presetID="10" presetClass="exit" presetSubtype="0" fill="hold" grpId="1" nodeType="withEffect">
                                  <p:stCondLst>
                                    <p:cond delay="0"/>
                                  </p:stCondLst>
                                  <p:childTnLst>
                                    <p:animEffect transition="out" filter="fade">
                                      <p:cBhvr>
                                        <p:cTn id="421" dur="500"/>
                                        <p:tgtEl>
                                          <p:spTgt spid="30"/>
                                        </p:tgtEl>
                                      </p:cBhvr>
                                    </p:animEffect>
                                    <p:set>
                                      <p:cBhvr>
                                        <p:cTn id="422" dur="1" fill="hold">
                                          <p:stCondLst>
                                            <p:cond delay="499"/>
                                          </p:stCondLst>
                                        </p:cTn>
                                        <p:tgtEl>
                                          <p:spTgt spid="30"/>
                                        </p:tgtEl>
                                        <p:attrNameLst>
                                          <p:attrName>style.visibility</p:attrName>
                                        </p:attrNameLst>
                                      </p:cBhvr>
                                      <p:to>
                                        <p:strVal val="hidden"/>
                                      </p:to>
                                    </p:set>
                                  </p:childTnLst>
                                </p:cTn>
                              </p:par>
                              <p:par>
                                <p:cTn id="423" presetID="10" presetClass="exit" presetSubtype="0" fill="hold" grpId="1" nodeType="withEffect">
                                  <p:stCondLst>
                                    <p:cond delay="0"/>
                                  </p:stCondLst>
                                  <p:childTnLst>
                                    <p:animEffect transition="out" filter="fade">
                                      <p:cBhvr>
                                        <p:cTn id="424" dur="500"/>
                                        <p:tgtEl>
                                          <p:spTgt spid="31"/>
                                        </p:tgtEl>
                                      </p:cBhvr>
                                    </p:animEffect>
                                    <p:set>
                                      <p:cBhvr>
                                        <p:cTn id="425" dur="1" fill="hold">
                                          <p:stCondLst>
                                            <p:cond delay="499"/>
                                          </p:stCondLst>
                                        </p:cTn>
                                        <p:tgtEl>
                                          <p:spTgt spid="31"/>
                                        </p:tgtEl>
                                        <p:attrNameLst>
                                          <p:attrName>style.visibility</p:attrName>
                                        </p:attrNameLst>
                                      </p:cBhvr>
                                      <p:to>
                                        <p:strVal val="hidden"/>
                                      </p:to>
                                    </p:set>
                                  </p:childTnLst>
                                </p:cTn>
                              </p:par>
                              <p:par>
                                <p:cTn id="426" presetID="10" presetClass="exit" presetSubtype="0" fill="hold" grpId="1" nodeType="withEffect">
                                  <p:stCondLst>
                                    <p:cond delay="0"/>
                                  </p:stCondLst>
                                  <p:childTnLst>
                                    <p:animEffect transition="out" filter="fade">
                                      <p:cBhvr>
                                        <p:cTn id="427" dur="500"/>
                                        <p:tgtEl>
                                          <p:spTgt spid="32"/>
                                        </p:tgtEl>
                                      </p:cBhvr>
                                    </p:animEffect>
                                    <p:set>
                                      <p:cBhvr>
                                        <p:cTn id="428" dur="1" fill="hold">
                                          <p:stCondLst>
                                            <p:cond delay="499"/>
                                          </p:stCondLst>
                                        </p:cTn>
                                        <p:tgtEl>
                                          <p:spTgt spid="32"/>
                                        </p:tgtEl>
                                        <p:attrNameLst>
                                          <p:attrName>style.visibility</p:attrName>
                                        </p:attrNameLst>
                                      </p:cBhvr>
                                      <p:to>
                                        <p:strVal val="hidden"/>
                                      </p:to>
                                    </p:set>
                                  </p:childTnLst>
                                </p:cTn>
                              </p:par>
                              <p:par>
                                <p:cTn id="429" presetID="10" presetClass="exit" presetSubtype="0" fill="hold" grpId="1" nodeType="withEffect">
                                  <p:stCondLst>
                                    <p:cond delay="0"/>
                                  </p:stCondLst>
                                  <p:childTnLst>
                                    <p:animEffect transition="out" filter="fade">
                                      <p:cBhvr>
                                        <p:cTn id="430" dur="500"/>
                                        <p:tgtEl>
                                          <p:spTgt spid="33"/>
                                        </p:tgtEl>
                                      </p:cBhvr>
                                    </p:animEffect>
                                    <p:set>
                                      <p:cBhvr>
                                        <p:cTn id="431" dur="1" fill="hold">
                                          <p:stCondLst>
                                            <p:cond delay="499"/>
                                          </p:stCondLst>
                                        </p:cTn>
                                        <p:tgtEl>
                                          <p:spTgt spid="33"/>
                                        </p:tgtEl>
                                        <p:attrNameLst>
                                          <p:attrName>style.visibility</p:attrName>
                                        </p:attrNameLst>
                                      </p:cBhvr>
                                      <p:to>
                                        <p:strVal val="hidden"/>
                                      </p:to>
                                    </p:set>
                                  </p:childTnLst>
                                </p:cTn>
                              </p:par>
                              <p:par>
                                <p:cTn id="432" presetID="10" presetClass="exit" presetSubtype="0" fill="hold" grpId="1" nodeType="withEffect">
                                  <p:stCondLst>
                                    <p:cond delay="0"/>
                                  </p:stCondLst>
                                  <p:childTnLst>
                                    <p:animEffect transition="out" filter="fade">
                                      <p:cBhvr>
                                        <p:cTn id="433" dur="500"/>
                                        <p:tgtEl>
                                          <p:spTgt spid="34"/>
                                        </p:tgtEl>
                                      </p:cBhvr>
                                    </p:animEffect>
                                    <p:set>
                                      <p:cBhvr>
                                        <p:cTn id="434" dur="1" fill="hold">
                                          <p:stCondLst>
                                            <p:cond delay="499"/>
                                          </p:stCondLst>
                                        </p:cTn>
                                        <p:tgtEl>
                                          <p:spTgt spid="34"/>
                                        </p:tgtEl>
                                        <p:attrNameLst>
                                          <p:attrName>style.visibility</p:attrName>
                                        </p:attrNameLst>
                                      </p:cBhvr>
                                      <p:to>
                                        <p:strVal val="hidden"/>
                                      </p:to>
                                    </p:set>
                                  </p:childTnLst>
                                </p:cTn>
                              </p:par>
                              <p:par>
                                <p:cTn id="435" presetID="10" presetClass="exit" presetSubtype="0" fill="hold" grpId="1" nodeType="withEffect">
                                  <p:stCondLst>
                                    <p:cond delay="0"/>
                                  </p:stCondLst>
                                  <p:childTnLst>
                                    <p:animEffect transition="out" filter="fade">
                                      <p:cBhvr>
                                        <p:cTn id="436" dur="500"/>
                                        <p:tgtEl>
                                          <p:spTgt spid="35"/>
                                        </p:tgtEl>
                                      </p:cBhvr>
                                    </p:animEffect>
                                    <p:set>
                                      <p:cBhvr>
                                        <p:cTn id="437" dur="1" fill="hold">
                                          <p:stCondLst>
                                            <p:cond delay="499"/>
                                          </p:stCondLst>
                                        </p:cTn>
                                        <p:tgtEl>
                                          <p:spTgt spid="35"/>
                                        </p:tgtEl>
                                        <p:attrNameLst>
                                          <p:attrName>style.visibility</p:attrName>
                                        </p:attrNameLst>
                                      </p:cBhvr>
                                      <p:to>
                                        <p:strVal val="hidden"/>
                                      </p:to>
                                    </p:set>
                                  </p:childTnLst>
                                </p:cTn>
                              </p:par>
                              <p:par>
                                <p:cTn id="438" presetID="10" presetClass="exit" presetSubtype="0" fill="hold" grpId="1" nodeType="withEffect">
                                  <p:stCondLst>
                                    <p:cond delay="0"/>
                                  </p:stCondLst>
                                  <p:childTnLst>
                                    <p:animEffect transition="out" filter="fade">
                                      <p:cBhvr>
                                        <p:cTn id="439" dur="500"/>
                                        <p:tgtEl>
                                          <p:spTgt spid="36"/>
                                        </p:tgtEl>
                                      </p:cBhvr>
                                    </p:animEffect>
                                    <p:set>
                                      <p:cBhvr>
                                        <p:cTn id="440" dur="1" fill="hold">
                                          <p:stCondLst>
                                            <p:cond delay="499"/>
                                          </p:stCondLst>
                                        </p:cTn>
                                        <p:tgtEl>
                                          <p:spTgt spid="36"/>
                                        </p:tgtEl>
                                        <p:attrNameLst>
                                          <p:attrName>style.visibility</p:attrName>
                                        </p:attrNameLst>
                                      </p:cBhvr>
                                      <p:to>
                                        <p:strVal val="hidden"/>
                                      </p:to>
                                    </p:set>
                                  </p:childTnLst>
                                </p:cTn>
                              </p:par>
                              <p:par>
                                <p:cTn id="441" presetID="10" presetClass="exit" presetSubtype="0" fill="hold" grpId="1" nodeType="withEffect">
                                  <p:stCondLst>
                                    <p:cond delay="0"/>
                                  </p:stCondLst>
                                  <p:childTnLst>
                                    <p:animEffect transition="out" filter="fade">
                                      <p:cBhvr>
                                        <p:cTn id="442" dur="500"/>
                                        <p:tgtEl>
                                          <p:spTgt spid="37"/>
                                        </p:tgtEl>
                                      </p:cBhvr>
                                    </p:animEffect>
                                    <p:set>
                                      <p:cBhvr>
                                        <p:cTn id="443" dur="1" fill="hold">
                                          <p:stCondLst>
                                            <p:cond delay="499"/>
                                          </p:stCondLst>
                                        </p:cTn>
                                        <p:tgtEl>
                                          <p:spTgt spid="37"/>
                                        </p:tgtEl>
                                        <p:attrNameLst>
                                          <p:attrName>style.visibility</p:attrName>
                                        </p:attrNameLst>
                                      </p:cBhvr>
                                      <p:to>
                                        <p:strVal val="hidden"/>
                                      </p:to>
                                    </p:set>
                                  </p:childTnLst>
                                </p:cTn>
                              </p:par>
                              <p:par>
                                <p:cTn id="444" presetID="10" presetClass="exit" presetSubtype="0" fill="hold" grpId="1" nodeType="withEffect">
                                  <p:stCondLst>
                                    <p:cond delay="0"/>
                                  </p:stCondLst>
                                  <p:childTnLst>
                                    <p:animEffect transition="out" filter="fade">
                                      <p:cBhvr>
                                        <p:cTn id="445" dur="500"/>
                                        <p:tgtEl>
                                          <p:spTgt spid="38"/>
                                        </p:tgtEl>
                                      </p:cBhvr>
                                    </p:animEffect>
                                    <p:set>
                                      <p:cBhvr>
                                        <p:cTn id="446" dur="1" fill="hold">
                                          <p:stCondLst>
                                            <p:cond delay="499"/>
                                          </p:stCondLst>
                                        </p:cTn>
                                        <p:tgtEl>
                                          <p:spTgt spid="38"/>
                                        </p:tgtEl>
                                        <p:attrNameLst>
                                          <p:attrName>style.visibility</p:attrName>
                                        </p:attrNameLst>
                                      </p:cBhvr>
                                      <p:to>
                                        <p:strVal val="hidden"/>
                                      </p:to>
                                    </p:set>
                                  </p:childTnLst>
                                </p:cTn>
                              </p:par>
                              <p:par>
                                <p:cTn id="447" presetID="10" presetClass="exit" presetSubtype="0" fill="hold" grpId="1" nodeType="withEffect">
                                  <p:stCondLst>
                                    <p:cond delay="0"/>
                                  </p:stCondLst>
                                  <p:childTnLst>
                                    <p:animEffect transition="out" filter="fade">
                                      <p:cBhvr>
                                        <p:cTn id="448" dur="500"/>
                                        <p:tgtEl>
                                          <p:spTgt spid="39"/>
                                        </p:tgtEl>
                                      </p:cBhvr>
                                    </p:animEffect>
                                    <p:set>
                                      <p:cBhvr>
                                        <p:cTn id="449" dur="1" fill="hold">
                                          <p:stCondLst>
                                            <p:cond delay="499"/>
                                          </p:stCondLst>
                                        </p:cTn>
                                        <p:tgtEl>
                                          <p:spTgt spid="39"/>
                                        </p:tgtEl>
                                        <p:attrNameLst>
                                          <p:attrName>style.visibility</p:attrName>
                                        </p:attrNameLst>
                                      </p:cBhvr>
                                      <p:to>
                                        <p:strVal val="hidden"/>
                                      </p:to>
                                    </p:set>
                                  </p:childTnLst>
                                </p:cTn>
                              </p:par>
                              <p:par>
                                <p:cTn id="450" presetID="10" presetClass="exit" presetSubtype="0" fill="hold" grpId="1" nodeType="withEffect">
                                  <p:stCondLst>
                                    <p:cond delay="0"/>
                                  </p:stCondLst>
                                  <p:childTnLst>
                                    <p:animEffect transition="out" filter="fade">
                                      <p:cBhvr>
                                        <p:cTn id="451" dur="500"/>
                                        <p:tgtEl>
                                          <p:spTgt spid="40"/>
                                        </p:tgtEl>
                                      </p:cBhvr>
                                    </p:animEffect>
                                    <p:set>
                                      <p:cBhvr>
                                        <p:cTn id="452" dur="1" fill="hold">
                                          <p:stCondLst>
                                            <p:cond delay="499"/>
                                          </p:stCondLst>
                                        </p:cTn>
                                        <p:tgtEl>
                                          <p:spTgt spid="40"/>
                                        </p:tgtEl>
                                        <p:attrNameLst>
                                          <p:attrName>style.visibility</p:attrName>
                                        </p:attrNameLst>
                                      </p:cBhvr>
                                      <p:to>
                                        <p:strVal val="hidden"/>
                                      </p:to>
                                    </p:set>
                                  </p:childTnLst>
                                </p:cTn>
                              </p:par>
                              <p:par>
                                <p:cTn id="453" presetID="10" presetClass="exit" presetSubtype="0" fill="hold" grpId="1" nodeType="withEffect">
                                  <p:stCondLst>
                                    <p:cond delay="0"/>
                                  </p:stCondLst>
                                  <p:childTnLst>
                                    <p:animEffect transition="out" filter="fade">
                                      <p:cBhvr>
                                        <p:cTn id="454" dur="500"/>
                                        <p:tgtEl>
                                          <p:spTgt spid="41"/>
                                        </p:tgtEl>
                                      </p:cBhvr>
                                    </p:animEffect>
                                    <p:set>
                                      <p:cBhvr>
                                        <p:cTn id="455" dur="1" fill="hold">
                                          <p:stCondLst>
                                            <p:cond delay="499"/>
                                          </p:stCondLst>
                                        </p:cTn>
                                        <p:tgtEl>
                                          <p:spTgt spid="41"/>
                                        </p:tgtEl>
                                        <p:attrNameLst>
                                          <p:attrName>style.visibility</p:attrName>
                                        </p:attrNameLst>
                                      </p:cBhvr>
                                      <p:to>
                                        <p:strVal val="hidden"/>
                                      </p:to>
                                    </p:set>
                                  </p:childTnLst>
                                </p:cTn>
                              </p:par>
                              <p:par>
                                <p:cTn id="456" presetID="10" presetClass="exit" presetSubtype="0" fill="hold" grpId="1" nodeType="withEffect">
                                  <p:stCondLst>
                                    <p:cond delay="0"/>
                                  </p:stCondLst>
                                  <p:childTnLst>
                                    <p:animEffect transition="out" filter="fade">
                                      <p:cBhvr>
                                        <p:cTn id="457" dur="500"/>
                                        <p:tgtEl>
                                          <p:spTgt spid="78"/>
                                        </p:tgtEl>
                                      </p:cBhvr>
                                    </p:animEffect>
                                    <p:set>
                                      <p:cBhvr>
                                        <p:cTn id="458" dur="1" fill="hold">
                                          <p:stCondLst>
                                            <p:cond delay="499"/>
                                          </p:stCondLst>
                                        </p:cTn>
                                        <p:tgtEl>
                                          <p:spTgt spid="78"/>
                                        </p:tgtEl>
                                        <p:attrNameLst>
                                          <p:attrName>style.visibility</p:attrName>
                                        </p:attrNameLst>
                                      </p:cBhvr>
                                      <p:to>
                                        <p:strVal val="hidden"/>
                                      </p:to>
                                    </p:set>
                                  </p:childTnLst>
                                </p:cTn>
                              </p:par>
                              <p:par>
                                <p:cTn id="459" presetID="10" presetClass="exit" presetSubtype="0" fill="hold" grpId="1" nodeType="withEffect">
                                  <p:stCondLst>
                                    <p:cond delay="0"/>
                                  </p:stCondLst>
                                  <p:childTnLst>
                                    <p:animEffect transition="out" filter="fade">
                                      <p:cBhvr>
                                        <p:cTn id="460" dur="500"/>
                                        <p:tgtEl>
                                          <p:spTgt spid="79"/>
                                        </p:tgtEl>
                                      </p:cBhvr>
                                    </p:animEffect>
                                    <p:set>
                                      <p:cBhvr>
                                        <p:cTn id="461" dur="1" fill="hold">
                                          <p:stCondLst>
                                            <p:cond delay="499"/>
                                          </p:stCondLst>
                                        </p:cTn>
                                        <p:tgtEl>
                                          <p:spTgt spid="79"/>
                                        </p:tgtEl>
                                        <p:attrNameLst>
                                          <p:attrName>style.visibility</p:attrName>
                                        </p:attrNameLst>
                                      </p:cBhvr>
                                      <p:to>
                                        <p:strVal val="hidden"/>
                                      </p:to>
                                    </p:set>
                                  </p:childTnLst>
                                </p:cTn>
                              </p:par>
                              <p:par>
                                <p:cTn id="462" presetID="10" presetClass="exit" presetSubtype="0" fill="hold" grpId="1" nodeType="withEffect">
                                  <p:stCondLst>
                                    <p:cond delay="0"/>
                                  </p:stCondLst>
                                  <p:childTnLst>
                                    <p:animEffect transition="out" filter="fade">
                                      <p:cBhvr>
                                        <p:cTn id="463" dur="500"/>
                                        <p:tgtEl>
                                          <p:spTgt spid="80"/>
                                        </p:tgtEl>
                                      </p:cBhvr>
                                    </p:animEffect>
                                    <p:set>
                                      <p:cBhvr>
                                        <p:cTn id="464" dur="1" fill="hold">
                                          <p:stCondLst>
                                            <p:cond delay="499"/>
                                          </p:stCondLst>
                                        </p:cTn>
                                        <p:tgtEl>
                                          <p:spTgt spid="80"/>
                                        </p:tgtEl>
                                        <p:attrNameLst>
                                          <p:attrName>style.visibility</p:attrName>
                                        </p:attrNameLst>
                                      </p:cBhvr>
                                      <p:to>
                                        <p:strVal val="hidden"/>
                                      </p:to>
                                    </p:set>
                                  </p:childTnLst>
                                </p:cTn>
                              </p:par>
                              <p:par>
                                <p:cTn id="465" presetID="10" presetClass="exit" presetSubtype="0" fill="hold" grpId="1" nodeType="withEffect">
                                  <p:stCondLst>
                                    <p:cond delay="0"/>
                                  </p:stCondLst>
                                  <p:childTnLst>
                                    <p:animEffect transition="out" filter="fade">
                                      <p:cBhvr>
                                        <p:cTn id="466" dur="500"/>
                                        <p:tgtEl>
                                          <p:spTgt spid="81"/>
                                        </p:tgtEl>
                                      </p:cBhvr>
                                    </p:animEffect>
                                    <p:set>
                                      <p:cBhvr>
                                        <p:cTn id="467" dur="1" fill="hold">
                                          <p:stCondLst>
                                            <p:cond delay="499"/>
                                          </p:stCondLst>
                                        </p:cTn>
                                        <p:tgtEl>
                                          <p:spTgt spid="81"/>
                                        </p:tgtEl>
                                        <p:attrNameLst>
                                          <p:attrName>style.visibility</p:attrName>
                                        </p:attrNameLst>
                                      </p:cBhvr>
                                      <p:to>
                                        <p:strVal val="hidden"/>
                                      </p:to>
                                    </p:set>
                                  </p:childTnLst>
                                </p:cTn>
                              </p:par>
                              <p:par>
                                <p:cTn id="468" presetID="10" presetClass="exit" presetSubtype="0" fill="hold" grpId="1" nodeType="withEffect">
                                  <p:stCondLst>
                                    <p:cond delay="0"/>
                                  </p:stCondLst>
                                  <p:childTnLst>
                                    <p:animEffect transition="out" filter="fade">
                                      <p:cBhvr>
                                        <p:cTn id="469" dur="500"/>
                                        <p:tgtEl>
                                          <p:spTgt spid="82"/>
                                        </p:tgtEl>
                                      </p:cBhvr>
                                    </p:animEffect>
                                    <p:set>
                                      <p:cBhvr>
                                        <p:cTn id="470" dur="1" fill="hold">
                                          <p:stCondLst>
                                            <p:cond delay="499"/>
                                          </p:stCondLst>
                                        </p:cTn>
                                        <p:tgtEl>
                                          <p:spTgt spid="82"/>
                                        </p:tgtEl>
                                        <p:attrNameLst>
                                          <p:attrName>style.visibility</p:attrName>
                                        </p:attrNameLst>
                                      </p:cBhvr>
                                      <p:to>
                                        <p:strVal val="hidden"/>
                                      </p:to>
                                    </p:set>
                                  </p:childTnLst>
                                </p:cTn>
                              </p:par>
                              <p:par>
                                <p:cTn id="471" presetID="10" presetClass="exit" presetSubtype="0" fill="hold" grpId="1" nodeType="withEffect">
                                  <p:stCondLst>
                                    <p:cond delay="0"/>
                                  </p:stCondLst>
                                  <p:childTnLst>
                                    <p:animEffect transition="out" filter="fade">
                                      <p:cBhvr>
                                        <p:cTn id="472" dur="500"/>
                                        <p:tgtEl>
                                          <p:spTgt spid="83"/>
                                        </p:tgtEl>
                                      </p:cBhvr>
                                    </p:animEffect>
                                    <p:set>
                                      <p:cBhvr>
                                        <p:cTn id="473" dur="1" fill="hold">
                                          <p:stCondLst>
                                            <p:cond delay="499"/>
                                          </p:stCondLst>
                                        </p:cTn>
                                        <p:tgtEl>
                                          <p:spTgt spid="83"/>
                                        </p:tgtEl>
                                        <p:attrNameLst>
                                          <p:attrName>style.visibility</p:attrName>
                                        </p:attrNameLst>
                                      </p:cBhvr>
                                      <p:to>
                                        <p:strVal val="hidden"/>
                                      </p:to>
                                    </p:set>
                                  </p:childTnLst>
                                </p:cTn>
                              </p:par>
                              <p:par>
                                <p:cTn id="474" presetID="10" presetClass="exit" presetSubtype="0" fill="hold" grpId="1" nodeType="withEffect">
                                  <p:stCondLst>
                                    <p:cond delay="0"/>
                                  </p:stCondLst>
                                  <p:childTnLst>
                                    <p:animEffect transition="out" filter="fade">
                                      <p:cBhvr>
                                        <p:cTn id="475" dur="500"/>
                                        <p:tgtEl>
                                          <p:spTgt spid="84"/>
                                        </p:tgtEl>
                                      </p:cBhvr>
                                    </p:animEffect>
                                    <p:set>
                                      <p:cBhvr>
                                        <p:cTn id="476" dur="1" fill="hold">
                                          <p:stCondLst>
                                            <p:cond delay="499"/>
                                          </p:stCondLst>
                                        </p:cTn>
                                        <p:tgtEl>
                                          <p:spTgt spid="84"/>
                                        </p:tgtEl>
                                        <p:attrNameLst>
                                          <p:attrName>style.visibility</p:attrName>
                                        </p:attrNameLst>
                                      </p:cBhvr>
                                      <p:to>
                                        <p:strVal val="hidden"/>
                                      </p:to>
                                    </p:set>
                                  </p:childTnLst>
                                </p:cTn>
                              </p:par>
                              <p:par>
                                <p:cTn id="477" presetID="10" presetClass="exit" presetSubtype="0" fill="hold" grpId="1" nodeType="withEffect">
                                  <p:stCondLst>
                                    <p:cond delay="0"/>
                                  </p:stCondLst>
                                  <p:childTnLst>
                                    <p:animEffect transition="out" filter="fade">
                                      <p:cBhvr>
                                        <p:cTn id="478" dur="500"/>
                                        <p:tgtEl>
                                          <p:spTgt spid="85"/>
                                        </p:tgtEl>
                                      </p:cBhvr>
                                    </p:animEffect>
                                    <p:set>
                                      <p:cBhvr>
                                        <p:cTn id="479" dur="1" fill="hold">
                                          <p:stCondLst>
                                            <p:cond delay="499"/>
                                          </p:stCondLst>
                                        </p:cTn>
                                        <p:tgtEl>
                                          <p:spTgt spid="85"/>
                                        </p:tgtEl>
                                        <p:attrNameLst>
                                          <p:attrName>style.visibility</p:attrName>
                                        </p:attrNameLst>
                                      </p:cBhvr>
                                      <p:to>
                                        <p:strVal val="hidden"/>
                                      </p:to>
                                    </p:set>
                                  </p:childTnLst>
                                </p:cTn>
                              </p:par>
                              <p:par>
                                <p:cTn id="480" presetID="10" presetClass="exit" presetSubtype="0" fill="hold" grpId="1" nodeType="withEffect">
                                  <p:stCondLst>
                                    <p:cond delay="0"/>
                                  </p:stCondLst>
                                  <p:childTnLst>
                                    <p:animEffect transition="out" filter="fade">
                                      <p:cBhvr>
                                        <p:cTn id="481" dur="500"/>
                                        <p:tgtEl>
                                          <p:spTgt spid="86"/>
                                        </p:tgtEl>
                                      </p:cBhvr>
                                    </p:animEffect>
                                    <p:set>
                                      <p:cBhvr>
                                        <p:cTn id="482" dur="1" fill="hold">
                                          <p:stCondLst>
                                            <p:cond delay="499"/>
                                          </p:stCondLst>
                                        </p:cTn>
                                        <p:tgtEl>
                                          <p:spTgt spid="86"/>
                                        </p:tgtEl>
                                        <p:attrNameLst>
                                          <p:attrName>style.visibility</p:attrName>
                                        </p:attrNameLst>
                                      </p:cBhvr>
                                      <p:to>
                                        <p:strVal val="hidden"/>
                                      </p:to>
                                    </p:set>
                                  </p:childTnLst>
                                </p:cTn>
                              </p:par>
                              <p:par>
                                <p:cTn id="483" presetID="10" presetClass="exit" presetSubtype="0" fill="hold" grpId="1" nodeType="withEffect">
                                  <p:stCondLst>
                                    <p:cond delay="0"/>
                                  </p:stCondLst>
                                  <p:childTnLst>
                                    <p:animEffect transition="out" filter="fade">
                                      <p:cBhvr>
                                        <p:cTn id="484" dur="500"/>
                                        <p:tgtEl>
                                          <p:spTgt spid="87"/>
                                        </p:tgtEl>
                                      </p:cBhvr>
                                    </p:animEffect>
                                    <p:set>
                                      <p:cBhvr>
                                        <p:cTn id="485" dur="1" fill="hold">
                                          <p:stCondLst>
                                            <p:cond delay="499"/>
                                          </p:stCondLst>
                                        </p:cTn>
                                        <p:tgtEl>
                                          <p:spTgt spid="87"/>
                                        </p:tgtEl>
                                        <p:attrNameLst>
                                          <p:attrName>style.visibility</p:attrName>
                                        </p:attrNameLst>
                                      </p:cBhvr>
                                      <p:to>
                                        <p:strVal val="hidden"/>
                                      </p:to>
                                    </p:set>
                                  </p:childTnLst>
                                </p:cTn>
                              </p:par>
                              <p:par>
                                <p:cTn id="486" presetID="10" presetClass="exit" presetSubtype="0" fill="hold" grpId="1" nodeType="withEffect">
                                  <p:stCondLst>
                                    <p:cond delay="0"/>
                                  </p:stCondLst>
                                  <p:childTnLst>
                                    <p:animEffect transition="out" filter="fade">
                                      <p:cBhvr>
                                        <p:cTn id="487" dur="500"/>
                                        <p:tgtEl>
                                          <p:spTgt spid="88"/>
                                        </p:tgtEl>
                                      </p:cBhvr>
                                    </p:animEffect>
                                    <p:set>
                                      <p:cBhvr>
                                        <p:cTn id="488" dur="1" fill="hold">
                                          <p:stCondLst>
                                            <p:cond delay="499"/>
                                          </p:stCondLst>
                                        </p:cTn>
                                        <p:tgtEl>
                                          <p:spTgt spid="88"/>
                                        </p:tgtEl>
                                        <p:attrNameLst>
                                          <p:attrName>style.visibility</p:attrName>
                                        </p:attrNameLst>
                                      </p:cBhvr>
                                      <p:to>
                                        <p:strVal val="hidden"/>
                                      </p:to>
                                    </p:set>
                                  </p:childTnLst>
                                </p:cTn>
                              </p:par>
                              <p:par>
                                <p:cTn id="489" presetID="10" presetClass="exit" presetSubtype="0" fill="hold" grpId="1" nodeType="withEffect">
                                  <p:stCondLst>
                                    <p:cond delay="0"/>
                                  </p:stCondLst>
                                  <p:childTnLst>
                                    <p:animEffect transition="out" filter="fade">
                                      <p:cBhvr>
                                        <p:cTn id="490" dur="500"/>
                                        <p:tgtEl>
                                          <p:spTgt spid="89"/>
                                        </p:tgtEl>
                                      </p:cBhvr>
                                    </p:animEffect>
                                    <p:set>
                                      <p:cBhvr>
                                        <p:cTn id="491" dur="1" fill="hold">
                                          <p:stCondLst>
                                            <p:cond delay="499"/>
                                          </p:stCondLst>
                                        </p:cTn>
                                        <p:tgtEl>
                                          <p:spTgt spid="89"/>
                                        </p:tgtEl>
                                        <p:attrNameLst>
                                          <p:attrName>style.visibility</p:attrName>
                                        </p:attrNameLst>
                                      </p:cBhvr>
                                      <p:to>
                                        <p:strVal val="hidden"/>
                                      </p:to>
                                    </p:set>
                                  </p:childTnLst>
                                </p:cTn>
                              </p:par>
                              <p:par>
                                <p:cTn id="492" presetID="10" presetClass="exit" presetSubtype="0" fill="hold" grpId="1" nodeType="withEffect">
                                  <p:stCondLst>
                                    <p:cond delay="0"/>
                                  </p:stCondLst>
                                  <p:childTnLst>
                                    <p:animEffect transition="out" filter="fade">
                                      <p:cBhvr>
                                        <p:cTn id="493" dur="500"/>
                                        <p:tgtEl>
                                          <p:spTgt spid="90"/>
                                        </p:tgtEl>
                                      </p:cBhvr>
                                    </p:animEffect>
                                    <p:set>
                                      <p:cBhvr>
                                        <p:cTn id="494" dur="1" fill="hold">
                                          <p:stCondLst>
                                            <p:cond delay="499"/>
                                          </p:stCondLst>
                                        </p:cTn>
                                        <p:tgtEl>
                                          <p:spTgt spid="90"/>
                                        </p:tgtEl>
                                        <p:attrNameLst>
                                          <p:attrName>style.visibility</p:attrName>
                                        </p:attrNameLst>
                                      </p:cBhvr>
                                      <p:to>
                                        <p:strVal val="hidden"/>
                                      </p:to>
                                    </p:set>
                                  </p:childTnLst>
                                </p:cTn>
                              </p:par>
                              <p:par>
                                <p:cTn id="495" presetID="10" presetClass="exit" presetSubtype="0" fill="hold" grpId="1" nodeType="withEffect">
                                  <p:stCondLst>
                                    <p:cond delay="0"/>
                                  </p:stCondLst>
                                  <p:childTnLst>
                                    <p:animEffect transition="out" filter="fade">
                                      <p:cBhvr>
                                        <p:cTn id="496" dur="500"/>
                                        <p:tgtEl>
                                          <p:spTgt spid="91"/>
                                        </p:tgtEl>
                                      </p:cBhvr>
                                    </p:animEffect>
                                    <p:set>
                                      <p:cBhvr>
                                        <p:cTn id="497" dur="1" fill="hold">
                                          <p:stCondLst>
                                            <p:cond delay="499"/>
                                          </p:stCondLst>
                                        </p:cTn>
                                        <p:tgtEl>
                                          <p:spTgt spid="91"/>
                                        </p:tgtEl>
                                        <p:attrNameLst>
                                          <p:attrName>style.visibility</p:attrName>
                                        </p:attrNameLst>
                                      </p:cBhvr>
                                      <p:to>
                                        <p:strVal val="hidden"/>
                                      </p:to>
                                    </p:set>
                                  </p:childTnLst>
                                </p:cTn>
                              </p:par>
                              <p:par>
                                <p:cTn id="498" presetID="10" presetClass="exit" presetSubtype="0" fill="hold" grpId="1" nodeType="withEffect">
                                  <p:stCondLst>
                                    <p:cond delay="0"/>
                                  </p:stCondLst>
                                  <p:childTnLst>
                                    <p:animEffect transition="out" filter="fade">
                                      <p:cBhvr>
                                        <p:cTn id="499" dur="500"/>
                                        <p:tgtEl>
                                          <p:spTgt spid="92"/>
                                        </p:tgtEl>
                                      </p:cBhvr>
                                    </p:animEffect>
                                    <p:set>
                                      <p:cBhvr>
                                        <p:cTn id="500" dur="1" fill="hold">
                                          <p:stCondLst>
                                            <p:cond delay="499"/>
                                          </p:stCondLst>
                                        </p:cTn>
                                        <p:tgtEl>
                                          <p:spTgt spid="92"/>
                                        </p:tgtEl>
                                        <p:attrNameLst>
                                          <p:attrName>style.visibility</p:attrName>
                                        </p:attrNameLst>
                                      </p:cBhvr>
                                      <p:to>
                                        <p:strVal val="hidden"/>
                                      </p:to>
                                    </p:set>
                                  </p:childTnLst>
                                </p:cTn>
                              </p:par>
                              <p:par>
                                <p:cTn id="501" presetID="10" presetClass="exit" presetSubtype="0" fill="hold" grpId="1" nodeType="withEffect">
                                  <p:stCondLst>
                                    <p:cond delay="0"/>
                                  </p:stCondLst>
                                  <p:childTnLst>
                                    <p:animEffect transition="out" filter="fade">
                                      <p:cBhvr>
                                        <p:cTn id="502" dur="500"/>
                                        <p:tgtEl>
                                          <p:spTgt spid="93"/>
                                        </p:tgtEl>
                                      </p:cBhvr>
                                    </p:animEffect>
                                    <p:set>
                                      <p:cBhvr>
                                        <p:cTn id="503" dur="1" fill="hold">
                                          <p:stCondLst>
                                            <p:cond delay="499"/>
                                          </p:stCondLst>
                                        </p:cTn>
                                        <p:tgtEl>
                                          <p:spTgt spid="93"/>
                                        </p:tgtEl>
                                        <p:attrNameLst>
                                          <p:attrName>style.visibility</p:attrName>
                                        </p:attrNameLst>
                                      </p:cBhvr>
                                      <p:to>
                                        <p:strVal val="hidden"/>
                                      </p:to>
                                    </p:set>
                                  </p:childTnLst>
                                </p:cTn>
                              </p:par>
                              <p:par>
                                <p:cTn id="504" presetID="10" presetClass="exit" presetSubtype="0" fill="hold" grpId="1" nodeType="withEffect">
                                  <p:stCondLst>
                                    <p:cond delay="0"/>
                                  </p:stCondLst>
                                  <p:childTnLst>
                                    <p:animEffect transition="out" filter="fade">
                                      <p:cBhvr>
                                        <p:cTn id="505" dur="500"/>
                                        <p:tgtEl>
                                          <p:spTgt spid="94"/>
                                        </p:tgtEl>
                                      </p:cBhvr>
                                    </p:animEffect>
                                    <p:set>
                                      <p:cBhvr>
                                        <p:cTn id="506" dur="1" fill="hold">
                                          <p:stCondLst>
                                            <p:cond delay="499"/>
                                          </p:stCondLst>
                                        </p:cTn>
                                        <p:tgtEl>
                                          <p:spTgt spid="94"/>
                                        </p:tgtEl>
                                        <p:attrNameLst>
                                          <p:attrName>style.visibility</p:attrName>
                                        </p:attrNameLst>
                                      </p:cBhvr>
                                      <p:to>
                                        <p:strVal val="hidden"/>
                                      </p:to>
                                    </p:set>
                                  </p:childTnLst>
                                </p:cTn>
                              </p:par>
                              <p:par>
                                <p:cTn id="507" presetID="10" presetClass="exit" presetSubtype="0" fill="hold" grpId="1" nodeType="withEffect">
                                  <p:stCondLst>
                                    <p:cond delay="0"/>
                                  </p:stCondLst>
                                  <p:childTnLst>
                                    <p:animEffect transition="out" filter="fade">
                                      <p:cBhvr>
                                        <p:cTn id="508" dur="500"/>
                                        <p:tgtEl>
                                          <p:spTgt spid="95"/>
                                        </p:tgtEl>
                                      </p:cBhvr>
                                    </p:animEffect>
                                    <p:set>
                                      <p:cBhvr>
                                        <p:cTn id="509" dur="1" fill="hold">
                                          <p:stCondLst>
                                            <p:cond delay="499"/>
                                          </p:stCondLst>
                                        </p:cTn>
                                        <p:tgtEl>
                                          <p:spTgt spid="95"/>
                                        </p:tgtEl>
                                        <p:attrNameLst>
                                          <p:attrName>style.visibility</p:attrName>
                                        </p:attrNameLst>
                                      </p:cBhvr>
                                      <p:to>
                                        <p:strVal val="hidden"/>
                                      </p:to>
                                    </p:set>
                                  </p:childTnLst>
                                </p:cTn>
                              </p:par>
                              <p:par>
                                <p:cTn id="510" presetID="10" presetClass="exit" presetSubtype="0" fill="hold" grpId="1" nodeType="withEffect">
                                  <p:stCondLst>
                                    <p:cond delay="0"/>
                                  </p:stCondLst>
                                  <p:childTnLst>
                                    <p:animEffect transition="out" filter="fade">
                                      <p:cBhvr>
                                        <p:cTn id="511" dur="500"/>
                                        <p:tgtEl>
                                          <p:spTgt spid="96"/>
                                        </p:tgtEl>
                                      </p:cBhvr>
                                    </p:animEffect>
                                    <p:set>
                                      <p:cBhvr>
                                        <p:cTn id="512" dur="1" fill="hold">
                                          <p:stCondLst>
                                            <p:cond delay="499"/>
                                          </p:stCondLst>
                                        </p:cTn>
                                        <p:tgtEl>
                                          <p:spTgt spid="96"/>
                                        </p:tgtEl>
                                        <p:attrNameLst>
                                          <p:attrName>style.visibility</p:attrName>
                                        </p:attrNameLst>
                                      </p:cBhvr>
                                      <p:to>
                                        <p:strVal val="hidden"/>
                                      </p:to>
                                    </p:set>
                                  </p:childTnLst>
                                </p:cTn>
                              </p:par>
                              <p:par>
                                <p:cTn id="513" presetID="10" presetClass="exit" presetSubtype="0" fill="hold" grpId="1" nodeType="withEffect">
                                  <p:stCondLst>
                                    <p:cond delay="0"/>
                                  </p:stCondLst>
                                  <p:childTnLst>
                                    <p:animEffect transition="out" filter="fade">
                                      <p:cBhvr>
                                        <p:cTn id="514" dur="500"/>
                                        <p:tgtEl>
                                          <p:spTgt spid="97"/>
                                        </p:tgtEl>
                                      </p:cBhvr>
                                    </p:animEffect>
                                    <p:set>
                                      <p:cBhvr>
                                        <p:cTn id="515" dur="1" fill="hold">
                                          <p:stCondLst>
                                            <p:cond delay="499"/>
                                          </p:stCondLst>
                                        </p:cTn>
                                        <p:tgtEl>
                                          <p:spTgt spid="97"/>
                                        </p:tgtEl>
                                        <p:attrNameLst>
                                          <p:attrName>style.visibility</p:attrName>
                                        </p:attrNameLst>
                                      </p:cBhvr>
                                      <p:to>
                                        <p:strVal val="hidden"/>
                                      </p:to>
                                    </p:set>
                                  </p:childTnLst>
                                </p:cTn>
                              </p:par>
                              <p:par>
                                <p:cTn id="516" presetID="10" presetClass="exit" presetSubtype="0" fill="hold" grpId="1" nodeType="withEffect">
                                  <p:stCondLst>
                                    <p:cond delay="0"/>
                                  </p:stCondLst>
                                  <p:childTnLst>
                                    <p:animEffect transition="out" filter="fade">
                                      <p:cBhvr>
                                        <p:cTn id="517" dur="500"/>
                                        <p:tgtEl>
                                          <p:spTgt spid="98"/>
                                        </p:tgtEl>
                                      </p:cBhvr>
                                    </p:animEffect>
                                    <p:set>
                                      <p:cBhvr>
                                        <p:cTn id="518" dur="1" fill="hold">
                                          <p:stCondLst>
                                            <p:cond delay="499"/>
                                          </p:stCondLst>
                                        </p:cTn>
                                        <p:tgtEl>
                                          <p:spTgt spid="98"/>
                                        </p:tgtEl>
                                        <p:attrNameLst>
                                          <p:attrName>style.visibility</p:attrName>
                                        </p:attrNameLst>
                                      </p:cBhvr>
                                      <p:to>
                                        <p:strVal val="hidden"/>
                                      </p:to>
                                    </p:set>
                                  </p:childTnLst>
                                </p:cTn>
                              </p:par>
                              <p:par>
                                <p:cTn id="519" presetID="10" presetClass="exit" presetSubtype="0" fill="hold" grpId="1" nodeType="withEffect">
                                  <p:stCondLst>
                                    <p:cond delay="0"/>
                                  </p:stCondLst>
                                  <p:childTnLst>
                                    <p:animEffect transition="out" filter="fade">
                                      <p:cBhvr>
                                        <p:cTn id="520" dur="500"/>
                                        <p:tgtEl>
                                          <p:spTgt spid="99"/>
                                        </p:tgtEl>
                                      </p:cBhvr>
                                    </p:animEffect>
                                    <p:set>
                                      <p:cBhvr>
                                        <p:cTn id="521" dur="1" fill="hold">
                                          <p:stCondLst>
                                            <p:cond delay="499"/>
                                          </p:stCondLst>
                                        </p:cTn>
                                        <p:tgtEl>
                                          <p:spTgt spid="99"/>
                                        </p:tgtEl>
                                        <p:attrNameLst>
                                          <p:attrName>style.visibility</p:attrName>
                                        </p:attrNameLst>
                                      </p:cBhvr>
                                      <p:to>
                                        <p:strVal val="hidden"/>
                                      </p:to>
                                    </p:set>
                                  </p:childTnLst>
                                </p:cTn>
                              </p:par>
                              <p:par>
                                <p:cTn id="522" presetID="10" presetClass="exit" presetSubtype="0" fill="hold" grpId="1" nodeType="withEffect">
                                  <p:stCondLst>
                                    <p:cond delay="0"/>
                                  </p:stCondLst>
                                  <p:childTnLst>
                                    <p:animEffect transition="out" filter="fade">
                                      <p:cBhvr>
                                        <p:cTn id="523" dur="500"/>
                                        <p:tgtEl>
                                          <p:spTgt spid="100"/>
                                        </p:tgtEl>
                                      </p:cBhvr>
                                    </p:animEffect>
                                    <p:set>
                                      <p:cBhvr>
                                        <p:cTn id="524" dur="1" fill="hold">
                                          <p:stCondLst>
                                            <p:cond delay="499"/>
                                          </p:stCondLst>
                                        </p:cTn>
                                        <p:tgtEl>
                                          <p:spTgt spid="100"/>
                                        </p:tgtEl>
                                        <p:attrNameLst>
                                          <p:attrName>style.visibility</p:attrName>
                                        </p:attrNameLst>
                                      </p:cBhvr>
                                      <p:to>
                                        <p:strVal val="hidden"/>
                                      </p:to>
                                    </p:set>
                                  </p:childTnLst>
                                </p:cTn>
                              </p:par>
                              <p:par>
                                <p:cTn id="525" presetID="10" presetClass="exit" presetSubtype="0" fill="hold" grpId="1" nodeType="withEffect">
                                  <p:stCondLst>
                                    <p:cond delay="0"/>
                                  </p:stCondLst>
                                  <p:childTnLst>
                                    <p:animEffect transition="out" filter="fade">
                                      <p:cBhvr>
                                        <p:cTn id="526" dur="500"/>
                                        <p:tgtEl>
                                          <p:spTgt spid="101"/>
                                        </p:tgtEl>
                                      </p:cBhvr>
                                    </p:animEffect>
                                    <p:set>
                                      <p:cBhvr>
                                        <p:cTn id="527" dur="1" fill="hold">
                                          <p:stCondLst>
                                            <p:cond delay="499"/>
                                          </p:stCondLst>
                                        </p:cTn>
                                        <p:tgtEl>
                                          <p:spTgt spid="101"/>
                                        </p:tgtEl>
                                        <p:attrNameLst>
                                          <p:attrName>style.visibility</p:attrName>
                                        </p:attrNameLst>
                                      </p:cBhvr>
                                      <p:to>
                                        <p:strVal val="hidden"/>
                                      </p:to>
                                    </p:set>
                                  </p:childTnLst>
                                </p:cTn>
                              </p:par>
                              <p:par>
                                <p:cTn id="528" presetID="10" presetClass="exit" presetSubtype="0" fill="hold" grpId="1" nodeType="withEffect">
                                  <p:stCondLst>
                                    <p:cond delay="0"/>
                                  </p:stCondLst>
                                  <p:childTnLst>
                                    <p:animEffect transition="out" filter="fade">
                                      <p:cBhvr>
                                        <p:cTn id="529" dur="500"/>
                                        <p:tgtEl>
                                          <p:spTgt spid="102"/>
                                        </p:tgtEl>
                                      </p:cBhvr>
                                    </p:animEffect>
                                    <p:set>
                                      <p:cBhvr>
                                        <p:cTn id="530" dur="1" fill="hold">
                                          <p:stCondLst>
                                            <p:cond delay="499"/>
                                          </p:stCondLst>
                                        </p:cTn>
                                        <p:tgtEl>
                                          <p:spTgt spid="102"/>
                                        </p:tgtEl>
                                        <p:attrNameLst>
                                          <p:attrName>style.visibility</p:attrName>
                                        </p:attrNameLst>
                                      </p:cBhvr>
                                      <p:to>
                                        <p:strVal val="hidden"/>
                                      </p:to>
                                    </p:set>
                                  </p:childTnLst>
                                </p:cTn>
                              </p:par>
                              <p:par>
                                <p:cTn id="531" presetID="10" presetClass="exit" presetSubtype="0" fill="hold" grpId="1" nodeType="withEffect">
                                  <p:stCondLst>
                                    <p:cond delay="0"/>
                                  </p:stCondLst>
                                  <p:childTnLst>
                                    <p:animEffect transition="out" filter="fade">
                                      <p:cBhvr>
                                        <p:cTn id="532" dur="500"/>
                                        <p:tgtEl>
                                          <p:spTgt spid="103"/>
                                        </p:tgtEl>
                                      </p:cBhvr>
                                    </p:animEffect>
                                    <p:set>
                                      <p:cBhvr>
                                        <p:cTn id="533" dur="1" fill="hold">
                                          <p:stCondLst>
                                            <p:cond delay="499"/>
                                          </p:stCondLst>
                                        </p:cTn>
                                        <p:tgtEl>
                                          <p:spTgt spid="103"/>
                                        </p:tgtEl>
                                        <p:attrNameLst>
                                          <p:attrName>style.visibility</p:attrName>
                                        </p:attrNameLst>
                                      </p:cBhvr>
                                      <p:to>
                                        <p:strVal val="hidden"/>
                                      </p:to>
                                    </p:set>
                                  </p:childTnLst>
                                </p:cTn>
                              </p:par>
                              <p:par>
                                <p:cTn id="534" presetID="10" presetClass="exit" presetSubtype="0" fill="hold" grpId="1" nodeType="withEffect">
                                  <p:stCondLst>
                                    <p:cond delay="0"/>
                                  </p:stCondLst>
                                  <p:childTnLst>
                                    <p:animEffect transition="out" filter="fade">
                                      <p:cBhvr>
                                        <p:cTn id="535" dur="500"/>
                                        <p:tgtEl>
                                          <p:spTgt spid="104"/>
                                        </p:tgtEl>
                                      </p:cBhvr>
                                    </p:animEffect>
                                    <p:set>
                                      <p:cBhvr>
                                        <p:cTn id="536" dur="1" fill="hold">
                                          <p:stCondLst>
                                            <p:cond delay="499"/>
                                          </p:stCondLst>
                                        </p:cTn>
                                        <p:tgtEl>
                                          <p:spTgt spid="104"/>
                                        </p:tgtEl>
                                        <p:attrNameLst>
                                          <p:attrName>style.visibility</p:attrName>
                                        </p:attrNameLst>
                                      </p:cBhvr>
                                      <p:to>
                                        <p:strVal val="hidden"/>
                                      </p:to>
                                    </p:set>
                                  </p:childTnLst>
                                </p:cTn>
                              </p:par>
                              <p:par>
                                <p:cTn id="537" presetID="10" presetClass="exit" presetSubtype="0" fill="hold" grpId="1" nodeType="withEffect">
                                  <p:stCondLst>
                                    <p:cond delay="0"/>
                                  </p:stCondLst>
                                  <p:childTnLst>
                                    <p:animEffect transition="out" filter="fade">
                                      <p:cBhvr>
                                        <p:cTn id="538" dur="500"/>
                                        <p:tgtEl>
                                          <p:spTgt spid="105"/>
                                        </p:tgtEl>
                                      </p:cBhvr>
                                    </p:animEffect>
                                    <p:set>
                                      <p:cBhvr>
                                        <p:cTn id="539" dur="1" fill="hold">
                                          <p:stCondLst>
                                            <p:cond delay="499"/>
                                          </p:stCondLst>
                                        </p:cTn>
                                        <p:tgtEl>
                                          <p:spTgt spid="105"/>
                                        </p:tgtEl>
                                        <p:attrNameLst>
                                          <p:attrName>style.visibility</p:attrName>
                                        </p:attrNameLst>
                                      </p:cBhvr>
                                      <p:to>
                                        <p:strVal val="hidden"/>
                                      </p:to>
                                    </p:set>
                                  </p:childTnLst>
                                </p:cTn>
                              </p:par>
                              <p:par>
                                <p:cTn id="540" presetID="10" presetClass="exit" presetSubtype="0" fill="hold" grpId="1" nodeType="withEffect">
                                  <p:stCondLst>
                                    <p:cond delay="0"/>
                                  </p:stCondLst>
                                  <p:childTnLst>
                                    <p:animEffect transition="out" filter="fade">
                                      <p:cBhvr>
                                        <p:cTn id="541" dur="500"/>
                                        <p:tgtEl>
                                          <p:spTgt spid="106"/>
                                        </p:tgtEl>
                                      </p:cBhvr>
                                    </p:animEffect>
                                    <p:set>
                                      <p:cBhvr>
                                        <p:cTn id="542" dur="1" fill="hold">
                                          <p:stCondLst>
                                            <p:cond delay="499"/>
                                          </p:stCondLst>
                                        </p:cTn>
                                        <p:tgtEl>
                                          <p:spTgt spid="106"/>
                                        </p:tgtEl>
                                        <p:attrNameLst>
                                          <p:attrName>style.visibility</p:attrName>
                                        </p:attrNameLst>
                                      </p:cBhvr>
                                      <p:to>
                                        <p:strVal val="hidden"/>
                                      </p:to>
                                    </p:set>
                                  </p:childTnLst>
                                </p:cTn>
                              </p:par>
                              <p:par>
                                <p:cTn id="543" presetID="10" presetClass="exit" presetSubtype="0" fill="hold" grpId="1" nodeType="withEffect">
                                  <p:stCondLst>
                                    <p:cond delay="0"/>
                                  </p:stCondLst>
                                  <p:childTnLst>
                                    <p:animEffect transition="out" filter="fade">
                                      <p:cBhvr>
                                        <p:cTn id="544" dur="500"/>
                                        <p:tgtEl>
                                          <p:spTgt spid="107"/>
                                        </p:tgtEl>
                                      </p:cBhvr>
                                    </p:animEffect>
                                    <p:set>
                                      <p:cBhvr>
                                        <p:cTn id="545" dur="1" fill="hold">
                                          <p:stCondLst>
                                            <p:cond delay="499"/>
                                          </p:stCondLst>
                                        </p:cTn>
                                        <p:tgtEl>
                                          <p:spTgt spid="107"/>
                                        </p:tgtEl>
                                        <p:attrNameLst>
                                          <p:attrName>style.visibility</p:attrName>
                                        </p:attrNameLst>
                                      </p:cBhvr>
                                      <p:to>
                                        <p:strVal val="hidden"/>
                                      </p:to>
                                    </p:set>
                                  </p:childTnLst>
                                </p:cTn>
                              </p:par>
                              <p:par>
                                <p:cTn id="546" presetID="10" presetClass="exit" presetSubtype="0" fill="hold" grpId="1" nodeType="withEffect">
                                  <p:stCondLst>
                                    <p:cond delay="0"/>
                                  </p:stCondLst>
                                  <p:childTnLst>
                                    <p:animEffect transition="out" filter="fade">
                                      <p:cBhvr>
                                        <p:cTn id="547" dur="500"/>
                                        <p:tgtEl>
                                          <p:spTgt spid="108"/>
                                        </p:tgtEl>
                                      </p:cBhvr>
                                    </p:animEffect>
                                    <p:set>
                                      <p:cBhvr>
                                        <p:cTn id="548" dur="1" fill="hold">
                                          <p:stCondLst>
                                            <p:cond delay="499"/>
                                          </p:stCondLst>
                                        </p:cTn>
                                        <p:tgtEl>
                                          <p:spTgt spid="108"/>
                                        </p:tgtEl>
                                        <p:attrNameLst>
                                          <p:attrName>style.visibility</p:attrName>
                                        </p:attrNameLst>
                                      </p:cBhvr>
                                      <p:to>
                                        <p:strVal val="hidden"/>
                                      </p:to>
                                    </p:set>
                                  </p:childTnLst>
                                </p:cTn>
                              </p:par>
                              <p:par>
                                <p:cTn id="549" presetID="10" presetClass="exit" presetSubtype="0" fill="hold" grpId="1" nodeType="withEffect">
                                  <p:stCondLst>
                                    <p:cond delay="0"/>
                                  </p:stCondLst>
                                  <p:childTnLst>
                                    <p:animEffect transition="out" filter="fade">
                                      <p:cBhvr>
                                        <p:cTn id="550" dur="500"/>
                                        <p:tgtEl>
                                          <p:spTgt spid="109"/>
                                        </p:tgtEl>
                                      </p:cBhvr>
                                    </p:animEffect>
                                    <p:set>
                                      <p:cBhvr>
                                        <p:cTn id="551" dur="1" fill="hold">
                                          <p:stCondLst>
                                            <p:cond delay="499"/>
                                          </p:stCondLst>
                                        </p:cTn>
                                        <p:tgtEl>
                                          <p:spTgt spid="109"/>
                                        </p:tgtEl>
                                        <p:attrNameLst>
                                          <p:attrName>style.visibility</p:attrName>
                                        </p:attrNameLst>
                                      </p:cBhvr>
                                      <p:to>
                                        <p:strVal val="hidden"/>
                                      </p:to>
                                    </p:set>
                                  </p:childTnLst>
                                </p:cTn>
                              </p:par>
                              <p:par>
                                <p:cTn id="552" presetID="10" presetClass="exit" presetSubtype="0" fill="hold" grpId="1" nodeType="withEffect">
                                  <p:stCondLst>
                                    <p:cond delay="0"/>
                                  </p:stCondLst>
                                  <p:childTnLst>
                                    <p:animEffect transition="out" filter="fade">
                                      <p:cBhvr>
                                        <p:cTn id="553" dur="500"/>
                                        <p:tgtEl>
                                          <p:spTgt spid="110"/>
                                        </p:tgtEl>
                                      </p:cBhvr>
                                    </p:animEffect>
                                    <p:set>
                                      <p:cBhvr>
                                        <p:cTn id="554" dur="1" fill="hold">
                                          <p:stCondLst>
                                            <p:cond delay="499"/>
                                          </p:stCondLst>
                                        </p:cTn>
                                        <p:tgtEl>
                                          <p:spTgt spid="110"/>
                                        </p:tgtEl>
                                        <p:attrNameLst>
                                          <p:attrName>style.visibility</p:attrName>
                                        </p:attrNameLst>
                                      </p:cBhvr>
                                      <p:to>
                                        <p:strVal val="hidden"/>
                                      </p:to>
                                    </p:set>
                                  </p:childTnLst>
                                </p:cTn>
                              </p:par>
                              <p:par>
                                <p:cTn id="555" presetID="10" presetClass="exit" presetSubtype="0" fill="hold" grpId="1" nodeType="withEffect">
                                  <p:stCondLst>
                                    <p:cond delay="0"/>
                                  </p:stCondLst>
                                  <p:childTnLst>
                                    <p:animEffect transition="out" filter="fade">
                                      <p:cBhvr>
                                        <p:cTn id="556" dur="500"/>
                                        <p:tgtEl>
                                          <p:spTgt spid="111"/>
                                        </p:tgtEl>
                                      </p:cBhvr>
                                    </p:animEffect>
                                    <p:set>
                                      <p:cBhvr>
                                        <p:cTn id="557" dur="1" fill="hold">
                                          <p:stCondLst>
                                            <p:cond delay="499"/>
                                          </p:stCondLst>
                                        </p:cTn>
                                        <p:tgtEl>
                                          <p:spTgt spid="111"/>
                                        </p:tgtEl>
                                        <p:attrNameLst>
                                          <p:attrName>style.visibility</p:attrName>
                                        </p:attrNameLst>
                                      </p:cBhvr>
                                      <p:to>
                                        <p:strVal val="hidden"/>
                                      </p:to>
                                    </p:set>
                                  </p:childTnLst>
                                </p:cTn>
                              </p:par>
                              <p:par>
                                <p:cTn id="558" presetID="10" presetClass="exit" presetSubtype="0" fill="hold" grpId="1" nodeType="withEffect">
                                  <p:stCondLst>
                                    <p:cond delay="0"/>
                                  </p:stCondLst>
                                  <p:childTnLst>
                                    <p:animEffect transition="out" filter="fade">
                                      <p:cBhvr>
                                        <p:cTn id="559" dur="500"/>
                                        <p:tgtEl>
                                          <p:spTgt spid="112"/>
                                        </p:tgtEl>
                                      </p:cBhvr>
                                    </p:animEffect>
                                    <p:set>
                                      <p:cBhvr>
                                        <p:cTn id="560" dur="1" fill="hold">
                                          <p:stCondLst>
                                            <p:cond delay="499"/>
                                          </p:stCondLst>
                                        </p:cTn>
                                        <p:tgtEl>
                                          <p:spTgt spid="112"/>
                                        </p:tgtEl>
                                        <p:attrNameLst>
                                          <p:attrName>style.visibility</p:attrName>
                                        </p:attrNameLst>
                                      </p:cBhvr>
                                      <p:to>
                                        <p:strVal val="hidden"/>
                                      </p:to>
                                    </p:set>
                                  </p:childTnLst>
                                </p:cTn>
                              </p:par>
                              <p:par>
                                <p:cTn id="561" presetID="10" presetClass="exit" presetSubtype="0" fill="hold" grpId="1" nodeType="withEffect">
                                  <p:stCondLst>
                                    <p:cond delay="0"/>
                                  </p:stCondLst>
                                  <p:childTnLst>
                                    <p:animEffect transition="out" filter="fade">
                                      <p:cBhvr>
                                        <p:cTn id="562" dur="500"/>
                                        <p:tgtEl>
                                          <p:spTgt spid="113"/>
                                        </p:tgtEl>
                                      </p:cBhvr>
                                    </p:animEffect>
                                    <p:set>
                                      <p:cBhvr>
                                        <p:cTn id="563" dur="1" fill="hold">
                                          <p:stCondLst>
                                            <p:cond delay="499"/>
                                          </p:stCondLst>
                                        </p:cTn>
                                        <p:tgtEl>
                                          <p:spTgt spid="113"/>
                                        </p:tgtEl>
                                        <p:attrNameLst>
                                          <p:attrName>style.visibility</p:attrName>
                                        </p:attrNameLst>
                                      </p:cBhvr>
                                      <p:to>
                                        <p:strVal val="hidden"/>
                                      </p:to>
                                    </p:set>
                                  </p:childTnLst>
                                </p:cTn>
                              </p:par>
                            </p:childTnLst>
                          </p:cTn>
                        </p:par>
                      </p:childTnLst>
                    </p:cTn>
                  </p:par>
                  <p:par>
                    <p:cTn id="564" fill="hold">
                      <p:stCondLst>
                        <p:cond delay="indefinite"/>
                      </p:stCondLst>
                      <p:childTnLst>
                        <p:par>
                          <p:cTn id="565" fill="hold">
                            <p:stCondLst>
                              <p:cond delay="0"/>
                            </p:stCondLst>
                            <p:childTnLst>
                              <p:par>
                                <p:cTn id="566" presetID="10" presetClass="entr" presetSubtype="0" fill="hold" grpId="0" nodeType="clickEffect">
                                  <p:stCondLst>
                                    <p:cond delay="0"/>
                                  </p:stCondLst>
                                  <p:childTnLst>
                                    <p:set>
                                      <p:cBhvr>
                                        <p:cTn id="567" dur="1" fill="hold">
                                          <p:stCondLst>
                                            <p:cond delay="0"/>
                                          </p:stCondLst>
                                        </p:cTn>
                                        <p:tgtEl>
                                          <p:spTgt spid="146"/>
                                        </p:tgtEl>
                                        <p:attrNameLst>
                                          <p:attrName>style.visibility</p:attrName>
                                        </p:attrNameLst>
                                      </p:cBhvr>
                                      <p:to>
                                        <p:strVal val="visible"/>
                                      </p:to>
                                    </p:set>
                                    <p:animEffect transition="in" filter="fade">
                                      <p:cBhvr>
                                        <p:cTn id="568" dur="500"/>
                                        <p:tgtEl>
                                          <p:spTgt spid="146"/>
                                        </p:tgtEl>
                                      </p:cBhvr>
                                    </p:animEffect>
                                  </p:childTnLst>
                                </p:cTn>
                              </p:par>
                              <p:par>
                                <p:cTn id="569" presetID="10" presetClass="entr" presetSubtype="0" fill="hold" grpId="0" nodeType="withEffect">
                                  <p:stCondLst>
                                    <p:cond delay="0"/>
                                  </p:stCondLst>
                                  <p:childTnLst>
                                    <p:set>
                                      <p:cBhvr>
                                        <p:cTn id="570" dur="1" fill="hold">
                                          <p:stCondLst>
                                            <p:cond delay="0"/>
                                          </p:stCondLst>
                                        </p:cTn>
                                        <p:tgtEl>
                                          <p:spTgt spid="147"/>
                                        </p:tgtEl>
                                        <p:attrNameLst>
                                          <p:attrName>style.visibility</p:attrName>
                                        </p:attrNameLst>
                                      </p:cBhvr>
                                      <p:to>
                                        <p:strVal val="visible"/>
                                      </p:to>
                                    </p:set>
                                    <p:animEffect transition="in" filter="fade">
                                      <p:cBhvr>
                                        <p:cTn id="571" dur="500"/>
                                        <p:tgtEl>
                                          <p:spTgt spid="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5" grpId="1" animBg="1"/>
      <p:bldP spid="36" grpId="0" animBg="1"/>
      <p:bldP spid="36" grpId="1" animBg="1"/>
      <p:bldP spid="37" grpId="0" animBg="1"/>
      <p:bldP spid="37" grpId="1" animBg="1"/>
      <p:bldP spid="38" grpId="0" animBg="1"/>
      <p:bldP spid="38" grpId="1" animBg="1"/>
      <p:bldP spid="39" grpId="0" animBg="1"/>
      <p:bldP spid="39" grpId="1" animBg="1"/>
      <p:bldP spid="40" grpId="0" animBg="1"/>
      <p:bldP spid="40" grpId="1" animBg="1"/>
      <p:bldP spid="41" grpId="0" animBg="1"/>
      <p:bldP spid="41" grpId="1" animBg="1"/>
      <p:bldP spid="78" grpId="0" animBg="1"/>
      <p:bldP spid="78" grpId="1" animBg="1"/>
      <p:bldP spid="79" grpId="0" animBg="1"/>
      <p:bldP spid="79" grpId="1" animBg="1"/>
      <p:bldP spid="80" grpId="0" animBg="1"/>
      <p:bldP spid="80" grpId="1" animBg="1"/>
      <p:bldP spid="81" grpId="0" animBg="1"/>
      <p:bldP spid="81" grpId="1" animBg="1"/>
      <p:bldP spid="82" grpId="0" animBg="1"/>
      <p:bldP spid="82" grpId="1" animBg="1"/>
      <p:bldP spid="83" grpId="0" animBg="1"/>
      <p:bldP spid="83" grpId="1" animBg="1"/>
      <p:bldP spid="84" grpId="0" animBg="1"/>
      <p:bldP spid="84" grpId="1" animBg="1"/>
      <p:bldP spid="85" grpId="0" animBg="1"/>
      <p:bldP spid="85" grpId="1" animBg="1"/>
      <p:bldP spid="86" grpId="0" animBg="1"/>
      <p:bldP spid="86" grpId="1" animBg="1"/>
      <p:bldP spid="87" grpId="0" animBg="1"/>
      <p:bldP spid="87" grpId="1" animBg="1"/>
      <p:bldP spid="88" grpId="0" animBg="1"/>
      <p:bldP spid="88" grpId="1" animBg="1"/>
      <p:bldP spid="89" grpId="0" animBg="1"/>
      <p:bldP spid="89" grpId="1" animBg="1"/>
      <p:bldP spid="90" grpId="0" animBg="1"/>
      <p:bldP spid="90" grpId="1" animBg="1"/>
      <p:bldP spid="91" grpId="0" animBg="1"/>
      <p:bldP spid="91" grpId="1" animBg="1"/>
      <p:bldP spid="92" grpId="0" animBg="1"/>
      <p:bldP spid="92" grpId="1" animBg="1"/>
      <p:bldP spid="93" grpId="0" animBg="1"/>
      <p:bldP spid="93" grpId="1" animBg="1"/>
      <p:bldP spid="94" grpId="0" animBg="1"/>
      <p:bldP spid="94" grpId="1" animBg="1"/>
      <p:bldP spid="95" grpId="0" animBg="1"/>
      <p:bldP spid="95" grpId="1" animBg="1"/>
      <p:bldP spid="96" grpId="0" animBg="1"/>
      <p:bldP spid="96" grpId="1" animBg="1"/>
      <p:bldP spid="97" grpId="0" animBg="1"/>
      <p:bldP spid="97" grpId="1" animBg="1"/>
      <p:bldP spid="98" grpId="0" animBg="1"/>
      <p:bldP spid="98" grpId="1" animBg="1"/>
      <p:bldP spid="99" grpId="0" animBg="1"/>
      <p:bldP spid="99" grpId="1" animBg="1"/>
      <p:bldP spid="100" grpId="0" animBg="1"/>
      <p:bldP spid="100" grpId="1" animBg="1"/>
      <p:bldP spid="101" grpId="0" animBg="1"/>
      <p:bldP spid="101" grpId="1" animBg="1"/>
      <p:bldP spid="102" grpId="0" animBg="1"/>
      <p:bldP spid="102" grpId="1" animBg="1"/>
      <p:bldP spid="103" grpId="0" animBg="1"/>
      <p:bldP spid="103" grpId="1" animBg="1"/>
      <p:bldP spid="104" grpId="0" animBg="1"/>
      <p:bldP spid="104" grpId="1" animBg="1"/>
      <p:bldP spid="105" grpId="0" animBg="1"/>
      <p:bldP spid="105" grpId="1" animBg="1"/>
      <p:bldP spid="106" grpId="0" animBg="1"/>
      <p:bldP spid="106" grpId="1" animBg="1"/>
      <p:bldP spid="107" grpId="0" animBg="1"/>
      <p:bldP spid="107" grpId="1" animBg="1"/>
      <p:bldP spid="108" grpId="0" animBg="1"/>
      <p:bldP spid="108" grpId="1" animBg="1"/>
      <p:bldP spid="109" grpId="0" animBg="1"/>
      <p:bldP spid="109" grpId="1" animBg="1"/>
      <p:bldP spid="110" grpId="0" animBg="1"/>
      <p:bldP spid="110" grpId="1" animBg="1"/>
      <p:bldP spid="111" grpId="0" animBg="1"/>
      <p:bldP spid="111" grpId="1" animBg="1"/>
      <p:bldP spid="112" grpId="0" animBg="1"/>
      <p:bldP spid="112" grpId="1" animBg="1"/>
      <p:bldP spid="113" grpId="0" animBg="1"/>
      <p:bldP spid="113" grpId="1" animBg="1"/>
      <p:bldP spid="42" grpId="0" animBg="1"/>
      <p:bldP spid="43" grpId="0" animBg="1"/>
      <p:bldP spid="44" grpId="0" animBg="1"/>
      <p:bldP spid="45" grpId="0" animBg="1"/>
      <p:bldP spid="46" grpId="0" animBg="1"/>
      <p:bldP spid="47"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6" grpId="0"/>
      <p:bldP spid="14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B157A-3CFA-40BD-8D39-D049D6F687E1}"/>
              </a:ext>
            </a:extLst>
          </p:cNvPr>
          <p:cNvSpPr>
            <a:spLocks noGrp="1"/>
          </p:cNvSpPr>
          <p:nvPr>
            <p:ph type="title"/>
          </p:nvPr>
        </p:nvSpPr>
        <p:spPr>
          <a:xfrm>
            <a:off x="628650" y="944545"/>
            <a:ext cx="7886700" cy="746144"/>
          </a:xfrm>
        </p:spPr>
        <p:txBody>
          <a:bodyPr>
            <a:normAutofit/>
          </a:bodyPr>
          <a:lstStyle/>
          <a:p>
            <a:r>
              <a:rPr lang="en-US" sz="4000" dirty="0"/>
              <a:t>Euler’s Officer Problem</a:t>
            </a:r>
            <a:endParaRPr lang="en-GB" sz="4000" dirty="0"/>
          </a:p>
        </p:txBody>
      </p:sp>
      <p:sp>
        <p:nvSpPr>
          <p:cNvPr id="42" name="Oval 41">
            <a:extLst>
              <a:ext uri="{FF2B5EF4-FFF2-40B4-BE49-F238E27FC236}">
                <a16:creationId xmlns:a16="http://schemas.microsoft.com/office/drawing/2014/main" id="{989C13AC-0E57-4FD6-9C80-34531D7B3E43}"/>
              </a:ext>
            </a:extLst>
          </p:cNvPr>
          <p:cNvSpPr>
            <a:spLocks noChangeAspect="1"/>
          </p:cNvSpPr>
          <p:nvPr/>
        </p:nvSpPr>
        <p:spPr>
          <a:xfrm>
            <a:off x="3254051" y="1616073"/>
            <a:ext cx="450574" cy="4505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a:extLst>
              <a:ext uri="{FF2B5EF4-FFF2-40B4-BE49-F238E27FC236}">
                <a16:creationId xmlns:a16="http://schemas.microsoft.com/office/drawing/2014/main" id="{377DD11D-ED19-4A62-810E-E3FFAA3CB4E9}"/>
              </a:ext>
            </a:extLst>
          </p:cNvPr>
          <p:cNvSpPr>
            <a:spLocks noChangeAspect="1"/>
          </p:cNvSpPr>
          <p:nvPr/>
        </p:nvSpPr>
        <p:spPr>
          <a:xfrm>
            <a:off x="3704625" y="1616073"/>
            <a:ext cx="450574" cy="45057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74937285-5249-459A-B782-67C504B04D3F}"/>
              </a:ext>
            </a:extLst>
          </p:cNvPr>
          <p:cNvSpPr>
            <a:spLocks noChangeAspect="1"/>
          </p:cNvSpPr>
          <p:nvPr/>
        </p:nvSpPr>
        <p:spPr>
          <a:xfrm>
            <a:off x="4155199" y="1616073"/>
            <a:ext cx="450574" cy="45057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D3053A44-51F1-44FF-84F3-E9A2F521201F}"/>
              </a:ext>
            </a:extLst>
          </p:cNvPr>
          <p:cNvSpPr>
            <a:spLocks noChangeAspect="1"/>
          </p:cNvSpPr>
          <p:nvPr/>
        </p:nvSpPr>
        <p:spPr>
          <a:xfrm>
            <a:off x="4605773" y="1616073"/>
            <a:ext cx="450574" cy="450574"/>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a:extLst>
              <a:ext uri="{FF2B5EF4-FFF2-40B4-BE49-F238E27FC236}">
                <a16:creationId xmlns:a16="http://schemas.microsoft.com/office/drawing/2014/main" id="{88CC0676-49E7-42BA-94F2-4683E99554A2}"/>
              </a:ext>
            </a:extLst>
          </p:cNvPr>
          <p:cNvSpPr>
            <a:spLocks noChangeAspect="1"/>
          </p:cNvSpPr>
          <p:nvPr/>
        </p:nvSpPr>
        <p:spPr>
          <a:xfrm>
            <a:off x="5056347" y="1616073"/>
            <a:ext cx="450574" cy="450574"/>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a:extLst>
              <a:ext uri="{FF2B5EF4-FFF2-40B4-BE49-F238E27FC236}">
                <a16:creationId xmlns:a16="http://schemas.microsoft.com/office/drawing/2014/main" id="{36CAEC33-B064-448B-A88F-9826FEF22648}"/>
              </a:ext>
            </a:extLst>
          </p:cNvPr>
          <p:cNvSpPr>
            <a:spLocks noChangeAspect="1"/>
          </p:cNvSpPr>
          <p:nvPr/>
        </p:nvSpPr>
        <p:spPr>
          <a:xfrm>
            <a:off x="5506921" y="1616073"/>
            <a:ext cx="450574" cy="45057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4" name="Pentagon 113">
            <a:extLst>
              <a:ext uri="{FF2B5EF4-FFF2-40B4-BE49-F238E27FC236}">
                <a16:creationId xmlns:a16="http://schemas.microsoft.com/office/drawing/2014/main" id="{3F791D90-8FAB-482A-A427-4171E130E512}"/>
              </a:ext>
            </a:extLst>
          </p:cNvPr>
          <p:cNvSpPr>
            <a:spLocks noChangeAspect="1"/>
          </p:cNvSpPr>
          <p:nvPr/>
        </p:nvSpPr>
        <p:spPr>
          <a:xfrm>
            <a:off x="3215082" y="2066647"/>
            <a:ext cx="473103" cy="450574"/>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5" name="Pentagon 114">
            <a:extLst>
              <a:ext uri="{FF2B5EF4-FFF2-40B4-BE49-F238E27FC236}">
                <a16:creationId xmlns:a16="http://schemas.microsoft.com/office/drawing/2014/main" id="{89946404-DBB4-44CB-A949-078E83713581}"/>
              </a:ext>
            </a:extLst>
          </p:cNvPr>
          <p:cNvSpPr>
            <a:spLocks noChangeAspect="1"/>
          </p:cNvSpPr>
          <p:nvPr/>
        </p:nvSpPr>
        <p:spPr>
          <a:xfrm>
            <a:off x="3682096" y="2066647"/>
            <a:ext cx="473103" cy="450574"/>
          </a:xfrm>
          <a:prstGeom prst="pentag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Pentagon 115">
            <a:extLst>
              <a:ext uri="{FF2B5EF4-FFF2-40B4-BE49-F238E27FC236}">
                <a16:creationId xmlns:a16="http://schemas.microsoft.com/office/drawing/2014/main" id="{1C715E64-5DA3-4BD8-A854-6BB755BAA357}"/>
              </a:ext>
            </a:extLst>
          </p:cNvPr>
          <p:cNvSpPr>
            <a:spLocks noChangeAspect="1"/>
          </p:cNvSpPr>
          <p:nvPr/>
        </p:nvSpPr>
        <p:spPr>
          <a:xfrm>
            <a:off x="4143934" y="2066647"/>
            <a:ext cx="473103" cy="450574"/>
          </a:xfrm>
          <a:prstGeom prst="pen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7" name="Pentagon 116">
            <a:extLst>
              <a:ext uri="{FF2B5EF4-FFF2-40B4-BE49-F238E27FC236}">
                <a16:creationId xmlns:a16="http://schemas.microsoft.com/office/drawing/2014/main" id="{4847E278-E633-4E51-AB3E-330F2AE14AE4}"/>
              </a:ext>
            </a:extLst>
          </p:cNvPr>
          <p:cNvSpPr>
            <a:spLocks noChangeAspect="1"/>
          </p:cNvSpPr>
          <p:nvPr/>
        </p:nvSpPr>
        <p:spPr>
          <a:xfrm>
            <a:off x="4609474" y="2066647"/>
            <a:ext cx="473103" cy="450574"/>
          </a:xfrm>
          <a:prstGeom prst="pent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8" name="Pentagon 117">
            <a:extLst>
              <a:ext uri="{FF2B5EF4-FFF2-40B4-BE49-F238E27FC236}">
                <a16:creationId xmlns:a16="http://schemas.microsoft.com/office/drawing/2014/main" id="{D756F07B-5385-4160-AE7F-6FE3A9715D36}"/>
              </a:ext>
            </a:extLst>
          </p:cNvPr>
          <p:cNvSpPr>
            <a:spLocks noChangeAspect="1"/>
          </p:cNvSpPr>
          <p:nvPr/>
        </p:nvSpPr>
        <p:spPr>
          <a:xfrm>
            <a:off x="5070715" y="2066647"/>
            <a:ext cx="473103" cy="450574"/>
          </a:xfrm>
          <a:prstGeom prst="pentag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9" name="Pentagon 118">
            <a:extLst>
              <a:ext uri="{FF2B5EF4-FFF2-40B4-BE49-F238E27FC236}">
                <a16:creationId xmlns:a16="http://schemas.microsoft.com/office/drawing/2014/main" id="{5297D528-A209-4EBF-AE42-A03FE3E94F15}"/>
              </a:ext>
            </a:extLst>
          </p:cNvPr>
          <p:cNvSpPr>
            <a:spLocks noChangeAspect="1"/>
          </p:cNvSpPr>
          <p:nvPr/>
        </p:nvSpPr>
        <p:spPr>
          <a:xfrm>
            <a:off x="5536255" y="2066647"/>
            <a:ext cx="473103" cy="450574"/>
          </a:xfrm>
          <a:prstGeom prst="pent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0" name="Rectangle 119">
            <a:extLst>
              <a:ext uri="{FF2B5EF4-FFF2-40B4-BE49-F238E27FC236}">
                <a16:creationId xmlns:a16="http://schemas.microsoft.com/office/drawing/2014/main" id="{ACA91F68-C71E-4C26-94F6-5034C1C9C739}"/>
              </a:ext>
            </a:extLst>
          </p:cNvPr>
          <p:cNvSpPr>
            <a:spLocks noChangeAspect="1"/>
          </p:cNvSpPr>
          <p:nvPr/>
        </p:nvSpPr>
        <p:spPr>
          <a:xfrm>
            <a:off x="3275226" y="2560670"/>
            <a:ext cx="357809" cy="3578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1" name="Rectangle 120">
            <a:extLst>
              <a:ext uri="{FF2B5EF4-FFF2-40B4-BE49-F238E27FC236}">
                <a16:creationId xmlns:a16="http://schemas.microsoft.com/office/drawing/2014/main" id="{CC836A8C-FA67-4B00-B065-4700D847648D}"/>
              </a:ext>
            </a:extLst>
          </p:cNvPr>
          <p:cNvSpPr>
            <a:spLocks noChangeAspect="1"/>
          </p:cNvSpPr>
          <p:nvPr/>
        </p:nvSpPr>
        <p:spPr>
          <a:xfrm>
            <a:off x="3744475" y="2560670"/>
            <a:ext cx="357809" cy="35780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2" name="Rectangle 121">
            <a:extLst>
              <a:ext uri="{FF2B5EF4-FFF2-40B4-BE49-F238E27FC236}">
                <a16:creationId xmlns:a16="http://schemas.microsoft.com/office/drawing/2014/main" id="{90C21E87-5435-4FA7-A5C1-5C4D20B0E222}"/>
              </a:ext>
            </a:extLst>
          </p:cNvPr>
          <p:cNvSpPr>
            <a:spLocks noChangeAspect="1"/>
          </p:cNvSpPr>
          <p:nvPr/>
        </p:nvSpPr>
        <p:spPr>
          <a:xfrm>
            <a:off x="4202517" y="2566143"/>
            <a:ext cx="357809" cy="3578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3" name="Rectangle 122">
            <a:extLst>
              <a:ext uri="{FF2B5EF4-FFF2-40B4-BE49-F238E27FC236}">
                <a16:creationId xmlns:a16="http://schemas.microsoft.com/office/drawing/2014/main" id="{7F268210-7BD0-4749-9E2F-BD868B092A8E}"/>
              </a:ext>
            </a:extLst>
          </p:cNvPr>
          <p:cNvSpPr>
            <a:spLocks noChangeAspect="1"/>
          </p:cNvSpPr>
          <p:nvPr/>
        </p:nvSpPr>
        <p:spPr>
          <a:xfrm>
            <a:off x="4671853" y="2560670"/>
            <a:ext cx="357809" cy="357809"/>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4" name="Rectangle 123">
            <a:extLst>
              <a:ext uri="{FF2B5EF4-FFF2-40B4-BE49-F238E27FC236}">
                <a16:creationId xmlns:a16="http://schemas.microsoft.com/office/drawing/2014/main" id="{E66E79A8-812B-45F3-8642-318FC610EA78}"/>
              </a:ext>
            </a:extLst>
          </p:cNvPr>
          <p:cNvSpPr>
            <a:spLocks noChangeAspect="1"/>
          </p:cNvSpPr>
          <p:nvPr/>
        </p:nvSpPr>
        <p:spPr>
          <a:xfrm>
            <a:off x="5581379" y="2560670"/>
            <a:ext cx="357809" cy="35780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5" name="Rectangle 124">
            <a:extLst>
              <a:ext uri="{FF2B5EF4-FFF2-40B4-BE49-F238E27FC236}">
                <a16:creationId xmlns:a16="http://schemas.microsoft.com/office/drawing/2014/main" id="{76A512E2-FD0E-4752-AC20-932635E73BB9}"/>
              </a:ext>
            </a:extLst>
          </p:cNvPr>
          <p:cNvSpPr>
            <a:spLocks noChangeAspect="1"/>
          </p:cNvSpPr>
          <p:nvPr/>
        </p:nvSpPr>
        <p:spPr>
          <a:xfrm>
            <a:off x="5133393" y="2560670"/>
            <a:ext cx="357809" cy="35780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6" name="Isosceles Triangle 125">
            <a:extLst>
              <a:ext uri="{FF2B5EF4-FFF2-40B4-BE49-F238E27FC236}">
                <a16:creationId xmlns:a16="http://schemas.microsoft.com/office/drawing/2014/main" id="{804074FF-73ED-4687-B178-56E73896D702}"/>
              </a:ext>
            </a:extLst>
          </p:cNvPr>
          <p:cNvSpPr>
            <a:spLocks noChangeAspect="1"/>
          </p:cNvSpPr>
          <p:nvPr/>
        </p:nvSpPr>
        <p:spPr>
          <a:xfrm>
            <a:off x="3236854" y="2923952"/>
            <a:ext cx="429558" cy="45057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8" name="Isosceles Triangle 127">
            <a:extLst>
              <a:ext uri="{FF2B5EF4-FFF2-40B4-BE49-F238E27FC236}">
                <a16:creationId xmlns:a16="http://schemas.microsoft.com/office/drawing/2014/main" id="{6F282B97-C6A4-4F00-9151-28352EF132A1}"/>
              </a:ext>
            </a:extLst>
          </p:cNvPr>
          <p:cNvSpPr>
            <a:spLocks noChangeAspect="1"/>
          </p:cNvSpPr>
          <p:nvPr/>
        </p:nvSpPr>
        <p:spPr>
          <a:xfrm>
            <a:off x="3698233" y="2920984"/>
            <a:ext cx="429558" cy="450574"/>
          </a:xfrm>
          <a:prstGeom prst="triangl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9" name="Isosceles Triangle 128">
            <a:extLst>
              <a:ext uri="{FF2B5EF4-FFF2-40B4-BE49-F238E27FC236}">
                <a16:creationId xmlns:a16="http://schemas.microsoft.com/office/drawing/2014/main" id="{2FB023E1-AACE-4368-A8FE-D438230D67C8}"/>
              </a:ext>
            </a:extLst>
          </p:cNvPr>
          <p:cNvSpPr>
            <a:spLocks noChangeAspect="1"/>
          </p:cNvSpPr>
          <p:nvPr/>
        </p:nvSpPr>
        <p:spPr>
          <a:xfrm>
            <a:off x="4152279" y="2923952"/>
            <a:ext cx="429558" cy="450574"/>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0" name="Isosceles Triangle 129">
            <a:extLst>
              <a:ext uri="{FF2B5EF4-FFF2-40B4-BE49-F238E27FC236}">
                <a16:creationId xmlns:a16="http://schemas.microsoft.com/office/drawing/2014/main" id="{7BD27485-D9C6-4320-B7F5-73EC9E28B08C}"/>
              </a:ext>
            </a:extLst>
          </p:cNvPr>
          <p:cNvSpPr>
            <a:spLocks noChangeAspect="1"/>
          </p:cNvSpPr>
          <p:nvPr/>
        </p:nvSpPr>
        <p:spPr>
          <a:xfrm>
            <a:off x="4613658" y="2920984"/>
            <a:ext cx="429558" cy="450574"/>
          </a:xfrm>
          <a:prstGeom prst="triangl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1" name="Isosceles Triangle 130">
            <a:extLst>
              <a:ext uri="{FF2B5EF4-FFF2-40B4-BE49-F238E27FC236}">
                <a16:creationId xmlns:a16="http://schemas.microsoft.com/office/drawing/2014/main" id="{DF856590-B803-44D5-B980-D1A856D064EA}"/>
              </a:ext>
            </a:extLst>
          </p:cNvPr>
          <p:cNvSpPr>
            <a:spLocks noChangeAspect="1"/>
          </p:cNvSpPr>
          <p:nvPr/>
        </p:nvSpPr>
        <p:spPr>
          <a:xfrm>
            <a:off x="5052989" y="2923952"/>
            <a:ext cx="429558" cy="450574"/>
          </a:xfrm>
          <a:prstGeom prs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2" name="Isosceles Triangle 131">
            <a:extLst>
              <a:ext uri="{FF2B5EF4-FFF2-40B4-BE49-F238E27FC236}">
                <a16:creationId xmlns:a16="http://schemas.microsoft.com/office/drawing/2014/main" id="{CF432D3E-9A80-476C-BB99-1D58D58A3A5C}"/>
              </a:ext>
            </a:extLst>
          </p:cNvPr>
          <p:cNvSpPr>
            <a:spLocks noChangeAspect="1"/>
          </p:cNvSpPr>
          <p:nvPr/>
        </p:nvSpPr>
        <p:spPr>
          <a:xfrm>
            <a:off x="5514368" y="2920984"/>
            <a:ext cx="429558" cy="450574"/>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3" name="Hexagon 132">
            <a:extLst>
              <a:ext uri="{FF2B5EF4-FFF2-40B4-BE49-F238E27FC236}">
                <a16:creationId xmlns:a16="http://schemas.microsoft.com/office/drawing/2014/main" id="{22D14FFC-5247-4AEF-A5EC-0559D492CF19}"/>
              </a:ext>
            </a:extLst>
          </p:cNvPr>
          <p:cNvSpPr>
            <a:spLocks noChangeAspect="1"/>
          </p:cNvSpPr>
          <p:nvPr/>
        </p:nvSpPr>
        <p:spPr>
          <a:xfrm>
            <a:off x="3219994" y="3451219"/>
            <a:ext cx="459568" cy="396179"/>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4" name="Hexagon 133">
            <a:extLst>
              <a:ext uri="{FF2B5EF4-FFF2-40B4-BE49-F238E27FC236}">
                <a16:creationId xmlns:a16="http://schemas.microsoft.com/office/drawing/2014/main" id="{5BBDA03D-1F6A-4ACD-887F-1B5C528E3309}"/>
              </a:ext>
            </a:extLst>
          </p:cNvPr>
          <p:cNvSpPr>
            <a:spLocks noChangeAspect="1"/>
          </p:cNvSpPr>
          <p:nvPr/>
        </p:nvSpPr>
        <p:spPr>
          <a:xfrm>
            <a:off x="3671159" y="3451219"/>
            <a:ext cx="459568" cy="396179"/>
          </a:xfrm>
          <a:prstGeom prst="hexag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5" name="Hexagon 134">
            <a:extLst>
              <a:ext uri="{FF2B5EF4-FFF2-40B4-BE49-F238E27FC236}">
                <a16:creationId xmlns:a16="http://schemas.microsoft.com/office/drawing/2014/main" id="{B0ABE535-7F01-45F4-9C41-DFE748CAB7A0}"/>
              </a:ext>
            </a:extLst>
          </p:cNvPr>
          <p:cNvSpPr>
            <a:spLocks noChangeAspect="1"/>
          </p:cNvSpPr>
          <p:nvPr/>
        </p:nvSpPr>
        <p:spPr>
          <a:xfrm>
            <a:off x="4131738" y="3451219"/>
            <a:ext cx="459568" cy="396179"/>
          </a:xfrm>
          <a:prstGeom prst="hex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6" name="Hexagon 135">
            <a:extLst>
              <a:ext uri="{FF2B5EF4-FFF2-40B4-BE49-F238E27FC236}">
                <a16:creationId xmlns:a16="http://schemas.microsoft.com/office/drawing/2014/main" id="{27E15FCC-980A-4F83-97BE-F6C04613DD2A}"/>
              </a:ext>
            </a:extLst>
          </p:cNvPr>
          <p:cNvSpPr>
            <a:spLocks noChangeAspect="1"/>
          </p:cNvSpPr>
          <p:nvPr/>
        </p:nvSpPr>
        <p:spPr>
          <a:xfrm>
            <a:off x="4595637" y="3449962"/>
            <a:ext cx="459568" cy="396179"/>
          </a:xfrm>
          <a:prstGeom prst="hexago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7" name="Hexagon 136">
            <a:extLst>
              <a:ext uri="{FF2B5EF4-FFF2-40B4-BE49-F238E27FC236}">
                <a16:creationId xmlns:a16="http://schemas.microsoft.com/office/drawing/2014/main" id="{8B1A8DF6-E56A-4DC6-9D53-850EE4C023EC}"/>
              </a:ext>
            </a:extLst>
          </p:cNvPr>
          <p:cNvSpPr>
            <a:spLocks noChangeAspect="1"/>
          </p:cNvSpPr>
          <p:nvPr/>
        </p:nvSpPr>
        <p:spPr>
          <a:xfrm>
            <a:off x="5073583" y="3449961"/>
            <a:ext cx="459568" cy="396179"/>
          </a:xfrm>
          <a:prstGeom prst="hexag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8" name="Hexagon 137">
            <a:extLst>
              <a:ext uri="{FF2B5EF4-FFF2-40B4-BE49-F238E27FC236}">
                <a16:creationId xmlns:a16="http://schemas.microsoft.com/office/drawing/2014/main" id="{6A91B5A0-467A-4A6F-ADD6-E0DE7EF2FD49}"/>
              </a:ext>
            </a:extLst>
          </p:cNvPr>
          <p:cNvSpPr>
            <a:spLocks noChangeAspect="1"/>
          </p:cNvSpPr>
          <p:nvPr/>
        </p:nvSpPr>
        <p:spPr>
          <a:xfrm>
            <a:off x="5524157" y="3449963"/>
            <a:ext cx="459568" cy="396179"/>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9" name="Heart 138">
            <a:extLst>
              <a:ext uri="{FF2B5EF4-FFF2-40B4-BE49-F238E27FC236}">
                <a16:creationId xmlns:a16="http://schemas.microsoft.com/office/drawing/2014/main" id="{593557EE-538D-4DCB-9D0E-4D7B20408C59}"/>
              </a:ext>
            </a:extLst>
          </p:cNvPr>
          <p:cNvSpPr>
            <a:spLocks noChangeAspect="1"/>
          </p:cNvSpPr>
          <p:nvPr/>
        </p:nvSpPr>
        <p:spPr>
          <a:xfrm>
            <a:off x="3259262" y="3883147"/>
            <a:ext cx="429558" cy="429558"/>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0" name="Heart 139">
            <a:extLst>
              <a:ext uri="{FF2B5EF4-FFF2-40B4-BE49-F238E27FC236}">
                <a16:creationId xmlns:a16="http://schemas.microsoft.com/office/drawing/2014/main" id="{7AADE30C-6BD0-4D62-A9A6-C57EE4C5B96C}"/>
              </a:ext>
            </a:extLst>
          </p:cNvPr>
          <p:cNvSpPr>
            <a:spLocks noChangeAspect="1"/>
          </p:cNvSpPr>
          <p:nvPr/>
        </p:nvSpPr>
        <p:spPr>
          <a:xfrm>
            <a:off x="3709708" y="3883147"/>
            <a:ext cx="429558" cy="429558"/>
          </a:xfrm>
          <a:prstGeom prst="hear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1" name="Heart 140">
            <a:extLst>
              <a:ext uri="{FF2B5EF4-FFF2-40B4-BE49-F238E27FC236}">
                <a16:creationId xmlns:a16="http://schemas.microsoft.com/office/drawing/2014/main" id="{86ECD83A-F02C-48FD-9B01-F3D513F58FED}"/>
              </a:ext>
            </a:extLst>
          </p:cNvPr>
          <p:cNvSpPr>
            <a:spLocks noChangeAspect="1"/>
          </p:cNvSpPr>
          <p:nvPr/>
        </p:nvSpPr>
        <p:spPr>
          <a:xfrm>
            <a:off x="4160154" y="3880132"/>
            <a:ext cx="429558" cy="429558"/>
          </a:xfrm>
          <a:prstGeom prst="hear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2" name="Heart 141">
            <a:extLst>
              <a:ext uri="{FF2B5EF4-FFF2-40B4-BE49-F238E27FC236}">
                <a16:creationId xmlns:a16="http://schemas.microsoft.com/office/drawing/2014/main" id="{34EB3134-BCE6-4449-AF81-DB9BACB5EAD9}"/>
              </a:ext>
            </a:extLst>
          </p:cNvPr>
          <p:cNvSpPr>
            <a:spLocks noChangeAspect="1"/>
          </p:cNvSpPr>
          <p:nvPr/>
        </p:nvSpPr>
        <p:spPr>
          <a:xfrm>
            <a:off x="4608738" y="3877755"/>
            <a:ext cx="429558" cy="429558"/>
          </a:xfrm>
          <a:prstGeom prst="hear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3" name="Heart 142">
            <a:extLst>
              <a:ext uri="{FF2B5EF4-FFF2-40B4-BE49-F238E27FC236}">
                <a16:creationId xmlns:a16="http://schemas.microsoft.com/office/drawing/2014/main" id="{A311426D-94B2-4C93-81FA-39BDF83F5C3D}"/>
              </a:ext>
            </a:extLst>
          </p:cNvPr>
          <p:cNvSpPr>
            <a:spLocks noChangeAspect="1"/>
          </p:cNvSpPr>
          <p:nvPr/>
        </p:nvSpPr>
        <p:spPr>
          <a:xfrm>
            <a:off x="5059184" y="3877755"/>
            <a:ext cx="429558" cy="429558"/>
          </a:xfrm>
          <a:prstGeom prst="hear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4" name="Heart 143">
            <a:extLst>
              <a:ext uri="{FF2B5EF4-FFF2-40B4-BE49-F238E27FC236}">
                <a16:creationId xmlns:a16="http://schemas.microsoft.com/office/drawing/2014/main" id="{43FFA6BB-9620-4694-8BFA-70D7859EE25F}"/>
              </a:ext>
            </a:extLst>
          </p:cNvPr>
          <p:cNvSpPr>
            <a:spLocks noChangeAspect="1"/>
          </p:cNvSpPr>
          <p:nvPr/>
        </p:nvSpPr>
        <p:spPr>
          <a:xfrm>
            <a:off x="5509630" y="3874740"/>
            <a:ext cx="429558" cy="429558"/>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146" name="TextBox 145">
                <a:extLst>
                  <a:ext uri="{FF2B5EF4-FFF2-40B4-BE49-F238E27FC236}">
                    <a16:creationId xmlns:a16="http://schemas.microsoft.com/office/drawing/2014/main" id="{61DA8C04-019F-4E00-AB62-C556AE20A8C6}"/>
                  </a:ext>
                </a:extLst>
              </p:cNvPr>
              <p:cNvSpPr txBox="1"/>
              <p:nvPr/>
            </p:nvSpPr>
            <p:spPr>
              <a:xfrm>
                <a:off x="53409" y="5596576"/>
                <a:ext cx="9037181" cy="369332"/>
              </a:xfrm>
              <a:prstGeom prst="rect">
                <a:avLst/>
              </a:prstGeom>
              <a:noFill/>
            </p:spPr>
            <p:txBody>
              <a:bodyPr wrap="square">
                <a:spAutoFit/>
              </a:bodyPr>
              <a:lstStyle/>
              <a:p>
                <a:pPr marL="0" indent="0">
                  <a:buNone/>
                </a:pPr>
                <a:r>
                  <a:rPr lang="en-US" sz="1800" b="1" i="1" dirty="0"/>
                  <a:t>*like arranging a cup, saucer, plate, knife, fork and spoon in each </a:t>
                </a:r>
                <a:r>
                  <a:rPr lang="en-US" sz="1800" b="1" i="1" dirty="0" err="1"/>
                  <a:t>colour</a:t>
                </a:r>
                <a:r>
                  <a:rPr lang="en-US" sz="1800" b="1" i="1" dirty="0"/>
                  <a:t> into a </a:t>
                </a:r>
                <a14:m>
                  <m:oMath xmlns:m="http://schemas.openxmlformats.org/officeDocument/2006/math">
                    <m:r>
                      <a:rPr lang="en-US" sz="1800" b="1" i="1" smtClean="0">
                        <a:latin typeface="Cambria Math" panose="02040503050406030204" pitchFamily="18" charset="0"/>
                      </a:rPr>
                      <m:t>𝟔</m:t>
                    </m:r>
                    <m:r>
                      <a:rPr lang="en-US" sz="1800" b="1" i="1" smtClean="0">
                        <a:latin typeface="Cambria Math" panose="02040503050406030204" pitchFamily="18" charset="0"/>
                        <a:ea typeface="Cambria Math" panose="02040503050406030204" pitchFamily="18" charset="0"/>
                      </a:rPr>
                      <m:t>×</m:t>
                    </m:r>
                    <m:r>
                      <a:rPr lang="en-US" sz="1800" b="1" i="1" smtClean="0">
                        <a:latin typeface="Cambria Math" panose="02040503050406030204" pitchFamily="18" charset="0"/>
                        <a:ea typeface="Cambria Math" panose="02040503050406030204" pitchFamily="18" charset="0"/>
                      </a:rPr>
                      <m:t>𝟔</m:t>
                    </m:r>
                  </m:oMath>
                </a14:m>
                <a:r>
                  <a:rPr lang="en-US" sz="1800" b="1" i="1" dirty="0"/>
                  <a:t> grid</a:t>
                </a:r>
              </a:p>
            </p:txBody>
          </p:sp>
        </mc:Choice>
        <mc:Fallback xmlns="">
          <p:sp>
            <p:nvSpPr>
              <p:cNvPr id="146" name="TextBox 145">
                <a:extLst>
                  <a:ext uri="{FF2B5EF4-FFF2-40B4-BE49-F238E27FC236}">
                    <a16:creationId xmlns:a16="http://schemas.microsoft.com/office/drawing/2014/main" id="{61DA8C04-019F-4E00-AB62-C556AE20A8C6}"/>
                  </a:ext>
                </a:extLst>
              </p:cNvPr>
              <p:cNvSpPr txBox="1">
                <a:spLocks noRot="1" noChangeAspect="1" noMove="1" noResize="1" noEditPoints="1" noAdjustHandles="1" noChangeArrowheads="1" noChangeShapeType="1" noTextEdit="1"/>
              </p:cNvSpPr>
              <p:nvPr/>
            </p:nvSpPr>
            <p:spPr>
              <a:xfrm>
                <a:off x="53409" y="5596576"/>
                <a:ext cx="9037181" cy="369332"/>
              </a:xfrm>
              <a:prstGeom prst="rect">
                <a:avLst/>
              </a:prstGeom>
              <a:blipFill>
                <a:blip r:embed="rId3"/>
                <a:stretch>
                  <a:fillRect l="-607" t="-8197" b="-2459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7" name="TextBox 146">
                <a:extLst>
                  <a:ext uri="{FF2B5EF4-FFF2-40B4-BE49-F238E27FC236}">
                    <a16:creationId xmlns:a16="http://schemas.microsoft.com/office/drawing/2014/main" id="{1A63CEB5-2B8D-4B86-B37A-8DD92C1B78E5}"/>
                  </a:ext>
                </a:extLst>
              </p:cNvPr>
              <p:cNvSpPr txBox="1"/>
              <p:nvPr/>
            </p:nvSpPr>
            <p:spPr>
              <a:xfrm>
                <a:off x="167291" y="4776068"/>
                <a:ext cx="7505229" cy="707886"/>
              </a:xfrm>
              <a:prstGeom prst="rect">
                <a:avLst/>
              </a:prstGeom>
              <a:noFill/>
            </p:spPr>
            <p:txBody>
              <a:bodyPr wrap="square" rtlCol="0">
                <a:spAutoFit/>
              </a:bodyPr>
              <a:lstStyle/>
              <a:p>
                <a:r>
                  <a:rPr lang="en-US" sz="2000" b="1" dirty="0"/>
                  <a:t>Can they be arranged into a </a:t>
                </a:r>
                <a14:m>
                  <m:oMath xmlns:m="http://schemas.openxmlformats.org/officeDocument/2006/math">
                    <m:r>
                      <a:rPr lang="en-US" sz="2000" b="1" i="0" smtClean="0">
                        <a:latin typeface="Cambria Math" panose="02040503050406030204" pitchFamily="18" charset="0"/>
                      </a:rPr>
                      <m:t>𝟔</m:t>
                    </m:r>
                    <m:r>
                      <a:rPr lang="en-US" sz="2000" b="1" i="0" smtClean="0">
                        <a:latin typeface="Cambria Math" panose="02040503050406030204" pitchFamily="18" charset="0"/>
                        <a:ea typeface="Cambria Math" panose="02040503050406030204" pitchFamily="18" charset="0"/>
                      </a:rPr>
                      <m:t>×</m:t>
                    </m:r>
                    <m:r>
                      <a:rPr lang="en-US" sz="2000" b="1" i="0" smtClean="0">
                        <a:latin typeface="Cambria Math" panose="02040503050406030204" pitchFamily="18" charset="0"/>
                        <a:ea typeface="Cambria Math" panose="02040503050406030204" pitchFamily="18" charset="0"/>
                      </a:rPr>
                      <m:t>𝟔</m:t>
                    </m:r>
                  </m:oMath>
                </a14:m>
                <a:r>
                  <a:rPr lang="en-US" sz="2000" b="1" dirty="0"/>
                  <a:t> grid so that there is one from each regiment and one from each rank in each row and column?</a:t>
                </a:r>
                <a:endParaRPr lang="en-GB" sz="2000" b="1" dirty="0"/>
              </a:p>
            </p:txBody>
          </p:sp>
        </mc:Choice>
        <mc:Fallback xmlns="">
          <p:sp>
            <p:nvSpPr>
              <p:cNvPr id="147" name="TextBox 146">
                <a:extLst>
                  <a:ext uri="{FF2B5EF4-FFF2-40B4-BE49-F238E27FC236}">
                    <a16:creationId xmlns:a16="http://schemas.microsoft.com/office/drawing/2014/main" id="{1A63CEB5-2B8D-4B86-B37A-8DD92C1B78E5}"/>
                  </a:ext>
                </a:extLst>
              </p:cNvPr>
              <p:cNvSpPr txBox="1">
                <a:spLocks noRot="1" noChangeAspect="1" noMove="1" noResize="1" noEditPoints="1" noAdjustHandles="1" noChangeArrowheads="1" noChangeShapeType="1" noTextEdit="1"/>
              </p:cNvSpPr>
              <p:nvPr/>
            </p:nvSpPr>
            <p:spPr>
              <a:xfrm>
                <a:off x="167291" y="4776068"/>
                <a:ext cx="7505229" cy="707886"/>
              </a:xfrm>
              <a:prstGeom prst="rect">
                <a:avLst/>
              </a:prstGeom>
              <a:blipFill>
                <a:blip r:embed="rId4"/>
                <a:stretch>
                  <a:fillRect l="-812" t="-4274" r="-487" b="-13675"/>
                </a:stretch>
              </a:blipFill>
            </p:spPr>
            <p:txBody>
              <a:bodyPr/>
              <a:lstStyle/>
              <a:p>
                <a:r>
                  <a:rPr lang="en-GB">
                    <a:noFill/>
                  </a:rPr>
                  <a:t> </a:t>
                </a:r>
              </a:p>
            </p:txBody>
          </p:sp>
        </mc:Fallback>
      </mc:AlternateContent>
      <p:sp>
        <p:nvSpPr>
          <p:cNvPr id="127" name="Speech Bubble: Oval 126">
            <a:extLst>
              <a:ext uri="{FF2B5EF4-FFF2-40B4-BE49-F238E27FC236}">
                <a16:creationId xmlns:a16="http://schemas.microsoft.com/office/drawing/2014/main" id="{C13C7A94-C0CD-44FE-BD48-51F5FDCC9CEA}"/>
              </a:ext>
            </a:extLst>
          </p:cNvPr>
          <p:cNvSpPr/>
          <p:nvPr/>
        </p:nvSpPr>
        <p:spPr>
          <a:xfrm>
            <a:off x="254615" y="2694904"/>
            <a:ext cx="2256218" cy="1468192"/>
          </a:xfrm>
          <a:prstGeom prst="wedgeEllipseCallout">
            <a:avLst>
              <a:gd name="adj1" fmla="val 59618"/>
              <a:gd name="adj2" fmla="val 476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t>Spoiler alert!</a:t>
            </a:r>
            <a:endParaRPr lang="en-GB" sz="3000" dirty="0"/>
          </a:p>
        </p:txBody>
      </p:sp>
      <p:sp>
        <p:nvSpPr>
          <p:cNvPr id="145" name="Speech Bubble: Oval 144">
            <a:extLst>
              <a:ext uri="{FF2B5EF4-FFF2-40B4-BE49-F238E27FC236}">
                <a16:creationId xmlns:a16="http://schemas.microsoft.com/office/drawing/2014/main" id="{EFB17859-B29D-4EB0-877B-451588A00216}"/>
              </a:ext>
            </a:extLst>
          </p:cNvPr>
          <p:cNvSpPr/>
          <p:nvPr/>
        </p:nvSpPr>
        <p:spPr>
          <a:xfrm>
            <a:off x="6607688" y="2694904"/>
            <a:ext cx="2256217" cy="1468192"/>
          </a:xfrm>
          <a:prstGeom prst="wedgeEllipseCallout">
            <a:avLst>
              <a:gd name="adj1" fmla="val -56139"/>
              <a:gd name="adj2" fmla="val 468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t>It wasn’t possible!</a:t>
            </a:r>
            <a:endParaRPr lang="en-GB" sz="3000" dirty="0"/>
          </a:p>
        </p:txBody>
      </p:sp>
    </p:spTree>
    <p:extLst>
      <p:ext uri="{BB962C8B-B14F-4D97-AF65-F5344CB8AC3E}">
        <p14:creationId xmlns:p14="http://schemas.microsoft.com/office/powerpoint/2010/main" val="3534897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27"/>
                                        </p:tgtEl>
                                        <p:attrNameLst>
                                          <p:attrName>style.visibility</p:attrName>
                                        </p:attrNameLst>
                                      </p:cBhvr>
                                      <p:to>
                                        <p:strVal val="visible"/>
                                      </p:to>
                                    </p:set>
                                    <p:anim calcmode="lin" valueType="num">
                                      <p:cBhvr>
                                        <p:cTn id="7" dur="1000" fill="hold"/>
                                        <p:tgtEl>
                                          <p:spTgt spid="127"/>
                                        </p:tgtEl>
                                        <p:attrNameLst>
                                          <p:attrName>ppt_w</p:attrName>
                                        </p:attrNameLst>
                                      </p:cBhvr>
                                      <p:tavLst>
                                        <p:tav tm="0">
                                          <p:val>
                                            <p:fltVal val="0"/>
                                          </p:val>
                                        </p:tav>
                                        <p:tav tm="100000">
                                          <p:val>
                                            <p:strVal val="#ppt_w"/>
                                          </p:val>
                                        </p:tav>
                                      </p:tavLst>
                                    </p:anim>
                                    <p:anim calcmode="lin" valueType="num">
                                      <p:cBhvr>
                                        <p:cTn id="8" dur="1000" fill="hold"/>
                                        <p:tgtEl>
                                          <p:spTgt spid="127"/>
                                        </p:tgtEl>
                                        <p:attrNameLst>
                                          <p:attrName>ppt_h</p:attrName>
                                        </p:attrNameLst>
                                      </p:cBhvr>
                                      <p:tavLst>
                                        <p:tav tm="0">
                                          <p:val>
                                            <p:fltVal val="0"/>
                                          </p:val>
                                        </p:tav>
                                        <p:tav tm="100000">
                                          <p:val>
                                            <p:strVal val="#ppt_h"/>
                                          </p:val>
                                        </p:tav>
                                      </p:tavLst>
                                    </p:anim>
                                    <p:anim calcmode="lin" valueType="num">
                                      <p:cBhvr>
                                        <p:cTn id="9" dur="1000" fill="hold"/>
                                        <p:tgtEl>
                                          <p:spTgt spid="127"/>
                                        </p:tgtEl>
                                        <p:attrNameLst>
                                          <p:attrName>style.rotation</p:attrName>
                                        </p:attrNameLst>
                                      </p:cBhvr>
                                      <p:tavLst>
                                        <p:tav tm="0">
                                          <p:val>
                                            <p:fltVal val="90"/>
                                          </p:val>
                                        </p:tav>
                                        <p:tav tm="100000">
                                          <p:val>
                                            <p:fltVal val="0"/>
                                          </p:val>
                                        </p:tav>
                                      </p:tavLst>
                                    </p:anim>
                                    <p:animEffect transition="in" filter="fade">
                                      <p:cBhvr>
                                        <p:cTn id="10" dur="1000"/>
                                        <p:tgtEl>
                                          <p:spTgt spid="127"/>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45"/>
                                        </p:tgtEl>
                                        <p:attrNameLst>
                                          <p:attrName>style.visibility</p:attrName>
                                        </p:attrNameLst>
                                      </p:cBhvr>
                                      <p:to>
                                        <p:strVal val="visible"/>
                                      </p:to>
                                    </p:set>
                                    <p:anim calcmode="lin" valueType="num">
                                      <p:cBhvr>
                                        <p:cTn id="15" dur="1000" fill="hold"/>
                                        <p:tgtEl>
                                          <p:spTgt spid="145"/>
                                        </p:tgtEl>
                                        <p:attrNameLst>
                                          <p:attrName>ppt_w</p:attrName>
                                        </p:attrNameLst>
                                      </p:cBhvr>
                                      <p:tavLst>
                                        <p:tav tm="0">
                                          <p:val>
                                            <p:fltVal val="0"/>
                                          </p:val>
                                        </p:tav>
                                        <p:tav tm="100000">
                                          <p:val>
                                            <p:strVal val="#ppt_w"/>
                                          </p:val>
                                        </p:tav>
                                      </p:tavLst>
                                    </p:anim>
                                    <p:anim calcmode="lin" valueType="num">
                                      <p:cBhvr>
                                        <p:cTn id="16" dur="1000" fill="hold"/>
                                        <p:tgtEl>
                                          <p:spTgt spid="145"/>
                                        </p:tgtEl>
                                        <p:attrNameLst>
                                          <p:attrName>ppt_h</p:attrName>
                                        </p:attrNameLst>
                                      </p:cBhvr>
                                      <p:tavLst>
                                        <p:tav tm="0">
                                          <p:val>
                                            <p:fltVal val="0"/>
                                          </p:val>
                                        </p:tav>
                                        <p:tav tm="100000">
                                          <p:val>
                                            <p:strVal val="#ppt_h"/>
                                          </p:val>
                                        </p:tav>
                                      </p:tavLst>
                                    </p:anim>
                                    <p:anim calcmode="lin" valueType="num">
                                      <p:cBhvr>
                                        <p:cTn id="17" dur="1000" fill="hold"/>
                                        <p:tgtEl>
                                          <p:spTgt spid="145"/>
                                        </p:tgtEl>
                                        <p:attrNameLst>
                                          <p:attrName>style.rotation</p:attrName>
                                        </p:attrNameLst>
                                      </p:cBhvr>
                                      <p:tavLst>
                                        <p:tav tm="0">
                                          <p:val>
                                            <p:fltVal val="90"/>
                                          </p:val>
                                        </p:tav>
                                        <p:tav tm="100000">
                                          <p:val>
                                            <p:fltVal val="0"/>
                                          </p:val>
                                        </p:tav>
                                      </p:tavLst>
                                    </p:anim>
                                    <p:animEffect transition="in" filter="fade">
                                      <p:cBhvr>
                                        <p:cTn id="18" dur="1000"/>
                                        <p:tgtEl>
                                          <p:spTgt spid="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animBg="1"/>
      <p:bldP spid="14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2EC1557-C0BA-4AC1-B1D4-2B6A2183614D}"/>
                  </a:ext>
                </a:extLst>
              </p:cNvPr>
              <p:cNvSpPr>
                <a:spLocks noGrp="1"/>
              </p:cNvSpPr>
              <p:nvPr>
                <p:ph idx="1"/>
              </p:nvPr>
            </p:nvSpPr>
            <p:spPr>
              <a:xfrm>
                <a:off x="637561" y="1970976"/>
                <a:ext cx="7886700" cy="4054977"/>
              </a:xfrm>
            </p:spPr>
            <p:txBody>
              <a:bodyPr>
                <a:normAutofit/>
              </a:bodyPr>
              <a:lstStyle/>
              <a:p>
                <a14:m>
                  <m:oMath xmlns:m="http://schemas.openxmlformats.org/officeDocument/2006/math">
                    <m:d>
                      <m:dPr>
                        <m:ctrlPr>
                          <a:rPr lang="en-US" sz="2400" b="0" i="1" smtClean="0">
                            <a:latin typeface="Cambria Math" panose="02040503050406030204" pitchFamily="18" charset="0"/>
                          </a:rPr>
                        </m:ctrlPr>
                      </m:dPr>
                      <m:e>
                        <m:r>
                          <a:rPr lang="en-US" sz="2400" b="0" i="1" smtClean="0">
                            <a:latin typeface="Cambria Math" panose="02040503050406030204" pitchFamily="18" charset="0"/>
                          </a:rPr>
                          <m:t>4</m:t>
                        </m:r>
                        <m:r>
                          <a:rPr lang="en-US" sz="2400" b="0" i="1" smtClean="0">
                            <a:latin typeface="Cambria Math" panose="02040503050406030204" pitchFamily="18" charset="0"/>
                            <a:ea typeface="Cambria Math" panose="02040503050406030204" pitchFamily="18" charset="0"/>
                          </a:rPr>
                          <m:t>×0</m:t>
                        </m:r>
                      </m:e>
                    </m:d>
                    <m:r>
                      <a:rPr lang="en-US" sz="2400" b="0" i="1" smtClean="0">
                        <a:latin typeface="Cambria Math" panose="02040503050406030204" pitchFamily="18" charset="0"/>
                        <a:ea typeface="Cambria Math" panose="02040503050406030204" pitchFamily="18" charset="0"/>
                      </a:rPr>
                      <m:t>+2=2</m:t>
                    </m:r>
                  </m:oMath>
                </a14:m>
                <a:endParaRPr lang="en-US" sz="2400" b="0" dirty="0">
                  <a:ea typeface="Cambria Math" panose="02040503050406030204" pitchFamily="18" charset="0"/>
                </a:endParaRPr>
              </a:p>
              <a:p>
                <a:pPr marL="0" indent="0">
                  <a:buNone/>
                </a:pPr>
                <a:endParaRPr lang="en-US" sz="2400" b="0" dirty="0">
                  <a:ea typeface="Cambria Math" panose="02040503050406030204" pitchFamily="18" charset="0"/>
                </a:endParaRPr>
              </a:p>
              <a:p>
                <a:pPr marL="0" indent="0">
                  <a:buNone/>
                </a:pPr>
                <a:endParaRPr lang="en-US" sz="2400" dirty="0">
                  <a:ea typeface="Cambria Math" panose="02040503050406030204" pitchFamily="18" charset="0"/>
                </a:endParaRPr>
              </a:p>
              <a:p>
                <a:pPr marL="0" indent="0">
                  <a:buNone/>
                </a:pPr>
                <a:endParaRPr lang="en-US" sz="2400" b="0" dirty="0">
                  <a:ea typeface="Cambria Math" panose="02040503050406030204" pitchFamily="18" charset="0"/>
                </a:endParaRPr>
              </a:p>
              <a:p>
                <a14:m>
                  <m:oMath xmlns:m="http://schemas.openxmlformats.org/officeDocument/2006/math">
                    <m:d>
                      <m:dPr>
                        <m:ctrlPr>
                          <a:rPr lang="en-US" sz="2400" i="1" smtClean="0">
                            <a:latin typeface="Cambria Math" panose="02040503050406030204" pitchFamily="18" charset="0"/>
                          </a:rPr>
                        </m:ctrlPr>
                      </m:dPr>
                      <m:e>
                        <m:r>
                          <a:rPr lang="en-US" sz="2400" i="1" smtClean="0">
                            <a:latin typeface="Cambria Math" panose="02040503050406030204" pitchFamily="18" charset="0"/>
                          </a:rPr>
                          <m:t>4</m:t>
                        </m:r>
                        <m:r>
                          <a:rPr lang="en-US" sz="2400" i="1" smtClean="0">
                            <a:latin typeface="Cambria Math" panose="02040503050406030204" pitchFamily="18" charset="0"/>
                            <a:ea typeface="Cambria Math" panose="02040503050406030204" pitchFamily="18" charset="0"/>
                          </a:rPr>
                          <m:t>×1</m:t>
                        </m:r>
                      </m:e>
                    </m:d>
                    <m:r>
                      <a:rPr lang="en-US" sz="2400" i="1" smtClean="0">
                        <a:latin typeface="Cambria Math" panose="02040503050406030204" pitchFamily="18" charset="0"/>
                        <a:ea typeface="Cambria Math" panose="02040503050406030204" pitchFamily="18" charset="0"/>
                      </a:rPr>
                      <m:t>+2=</m:t>
                    </m:r>
                    <m:r>
                      <a:rPr lang="en-US" sz="2400" b="0" i="1" smtClean="0">
                        <a:latin typeface="Cambria Math" panose="02040503050406030204" pitchFamily="18" charset="0"/>
                        <a:ea typeface="Cambria Math" panose="02040503050406030204" pitchFamily="18" charset="0"/>
                      </a:rPr>
                      <m:t>6</m:t>
                    </m:r>
                  </m:oMath>
                </a14:m>
                <a:r>
                  <a:rPr lang="en-US" sz="2400" dirty="0">
                    <a:ea typeface="Cambria Math" panose="02040503050406030204" pitchFamily="18" charset="0"/>
                  </a:rPr>
                  <a:t> </a:t>
                </a:r>
              </a:p>
              <a:p>
                <a:pPr marL="0" indent="0">
                  <a:buNone/>
                </a:pPr>
                <a:endParaRPr lang="en-US" sz="2400" b="0" dirty="0">
                  <a:ea typeface="Cambria Math" panose="02040503050406030204" pitchFamily="18" charset="0"/>
                </a:endParaRPr>
              </a:p>
            </p:txBody>
          </p:sp>
        </mc:Choice>
        <mc:Fallback xmlns="">
          <p:sp>
            <p:nvSpPr>
              <p:cNvPr id="3" name="Content Placeholder 2">
                <a:extLst>
                  <a:ext uri="{FF2B5EF4-FFF2-40B4-BE49-F238E27FC236}">
                    <a16:creationId xmlns:a16="http://schemas.microsoft.com/office/drawing/2014/main" id="{72EC1557-C0BA-4AC1-B1D4-2B6A2183614D}"/>
                  </a:ext>
                </a:extLst>
              </p:cNvPr>
              <p:cNvSpPr>
                <a:spLocks noGrp="1" noRot="1" noChangeAspect="1" noMove="1" noResize="1" noEditPoints="1" noAdjustHandles="1" noChangeArrowheads="1" noChangeShapeType="1" noTextEdit="1"/>
              </p:cNvSpPr>
              <p:nvPr>
                <p:ph idx="1"/>
              </p:nvPr>
            </p:nvSpPr>
            <p:spPr>
              <a:xfrm>
                <a:off x="637561" y="1970976"/>
                <a:ext cx="7886700" cy="4054977"/>
              </a:xfrm>
              <a:blipFill>
                <a:blip r:embed="rId3"/>
                <a:stretch>
                  <a:fillRect l="-1083" t="-165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7A7B157A-3CFA-40BD-8D39-D049D6F687E1}"/>
                  </a:ext>
                </a:extLst>
              </p:cNvPr>
              <p:cNvSpPr>
                <a:spLocks noGrp="1"/>
              </p:cNvSpPr>
              <p:nvPr>
                <p:ph type="title"/>
              </p:nvPr>
            </p:nvSpPr>
            <p:spPr>
              <a:xfrm>
                <a:off x="619739" y="5244831"/>
                <a:ext cx="7886700" cy="722140"/>
              </a:xfrm>
            </p:spPr>
            <p:txBody>
              <a:bodyPr>
                <a:noAutofit/>
              </a:bodyPr>
              <a:lstStyle/>
              <a:p>
                <a:r>
                  <a:rPr lang="en-US" sz="2400" b="0" dirty="0"/>
                  <a:t>We can use algebra to explain this pattern: </a:t>
                </a:r>
                <a14:m>
                  <m:oMath xmlns:m="http://schemas.openxmlformats.org/officeDocument/2006/math">
                    <m:r>
                      <a:rPr lang="en-US" sz="2400" b="0" i="1" smtClean="0">
                        <a:latin typeface="Cambria Math" panose="02040503050406030204" pitchFamily="18" charset="0"/>
                      </a:rPr>
                      <m:t>4</m:t>
                    </m:r>
                    <m:r>
                      <a:rPr lang="en-US" sz="2400" b="0" i="1" smtClean="0">
                        <a:latin typeface="Cambria Math" panose="02040503050406030204" pitchFamily="18" charset="0"/>
                      </a:rPr>
                      <m:t>𝑛</m:t>
                    </m:r>
                    <m:r>
                      <a:rPr lang="en-US" sz="2400" b="0" i="1" smtClean="0">
                        <a:latin typeface="Cambria Math" panose="02040503050406030204" pitchFamily="18" charset="0"/>
                      </a:rPr>
                      <m:t>+2</m:t>
                    </m:r>
                  </m:oMath>
                </a14:m>
                <a:r>
                  <a:rPr lang="en-GB" sz="2400" dirty="0"/>
                  <a:t> </a:t>
                </a:r>
              </a:p>
            </p:txBody>
          </p:sp>
        </mc:Choice>
        <mc:Fallback xmlns="">
          <p:sp>
            <p:nvSpPr>
              <p:cNvPr id="2" name="Title 1">
                <a:extLst>
                  <a:ext uri="{FF2B5EF4-FFF2-40B4-BE49-F238E27FC236}">
                    <a16:creationId xmlns:a16="http://schemas.microsoft.com/office/drawing/2014/main" id="{7A7B157A-3CFA-40BD-8D39-D049D6F687E1}"/>
                  </a:ext>
                </a:extLst>
              </p:cNvPr>
              <p:cNvSpPr>
                <a:spLocks noGrp="1" noRot="1" noChangeAspect="1" noMove="1" noResize="1" noEditPoints="1" noAdjustHandles="1" noChangeArrowheads="1" noChangeShapeType="1" noTextEdit="1"/>
              </p:cNvSpPr>
              <p:nvPr>
                <p:ph type="title"/>
              </p:nvPr>
            </p:nvSpPr>
            <p:spPr>
              <a:xfrm>
                <a:off x="619739" y="5244831"/>
                <a:ext cx="7886700" cy="722140"/>
              </a:xfrm>
              <a:blipFill>
                <a:blip r:embed="rId4"/>
                <a:stretch>
                  <a:fillRect l="-123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 name="Content Placeholder 2">
                <a:extLst>
                  <a:ext uri="{FF2B5EF4-FFF2-40B4-BE49-F238E27FC236}">
                    <a16:creationId xmlns:a16="http://schemas.microsoft.com/office/drawing/2014/main" id="{17880C3B-9EBD-4C5D-ABBA-2931DE80CDA8}"/>
                  </a:ext>
                </a:extLst>
              </p:cNvPr>
              <p:cNvSpPr txBox="1">
                <a:spLocks/>
              </p:cNvSpPr>
              <p:nvPr/>
            </p:nvSpPr>
            <p:spPr>
              <a:xfrm>
                <a:off x="5550635" y="2037013"/>
                <a:ext cx="2973626" cy="5055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14:m>
                  <m:oMath xmlns:m="http://schemas.openxmlformats.org/officeDocument/2006/math">
                    <m:d>
                      <m:dPr>
                        <m:ctrlPr>
                          <a:rPr lang="en-US" sz="2400" b="0" i="1" smtClean="0">
                            <a:latin typeface="Cambria Math" panose="02040503050406030204" pitchFamily="18" charset="0"/>
                          </a:rPr>
                        </m:ctrlPr>
                      </m:dPr>
                      <m:e>
                        <m:r>
                          <a:rPr lang="en-US" sz="2400" b="0" i="1" smtClean="0">
                            <a:latin typeface="Cambria Math" panose="02040503050406030204" pitchFamily="18" charset="0"/>
                          </a:rPr>
                          <m:t>4</m:t>
                        </m:r>
                        <m:r>
                          <a:rPr lang="en-US" sz="2400" b="0" i="1" smtClean="0">
                            <a:latin typeface="Cambria Math" panose="02040503050406030204" pitchFamily="18" charset="0"/>
                            <a:ea typeface="Cambria Math" panose="02040503050406030204" pitchFamily="18" charset="0"/>
                          </a:rPr>
                          <m:t>×2</m:t>
                        </m:r>
                      </m:e>
                    </m:d>
                    <m:r>
                      <a:rPr lang="en-US" sz="2400" b="0" i="1" smtClean="0">
                        <a:latin typeface="Cambria Math" panose="02040503050406030204" pitchFamily="18" charset="0"/>
                        <a:ea typeface="Cambria Math" panose="02040503050406030204" pitchFamily="18" charset="0"/>
                      </a:rPr>
                      <m:t>+2=10</m:t>
                    </m:r>
                  </m:oMath>
                </a14:m>
                <a:endParaRPr lang="en-US" sz="2400" b="0" dirty="0">
                  <a:ea typeface="Cambria Math" panose="02040503050406030204" pitchFamily="18" charset="0"/>
                </a:endParaRPr>
              </a:p>
            </p:txBody>
          </p:sp>
        </mc:Choice>
        <mc:Fallback xmlns="">
          <p:sp>
            <p:nvSpPr>
              <p:cNvPr id="18" name="Content Placeholder 2">
                <a:extLst>
                  <a:ext uri="{FF2B5EF4-FFF2-40B4-BE49-F238E27FC236}">
                    <a16:creationId xmlns:a16="http://schemas.microsoft.com/office/drawing/2014/main" id="{17880C3B-9EBD-4C5D-ABBA-2931DE80CDA8}"/>
                  </a:ext>
                </a:extLst>
              </p:cNvPr>
              <p:cNvSpPr txBox="1">
                <a:spLocks noRot="1" noChangeAspect="1" noMove="1" noResize="1" noEditPoints="1" noAdjustHandles="1" noChangeArrowheads="1" noChangeShapeType="1" noTextEdit="1"/>
              </p:cNvSpPr>
              <p:nvPr/>
            </p:nvSpPr>
            <p:spPr>
              <a:xfrm>
                <a:off x="5550635" y="2037013"/>
                <a:ext cx="2973626" cy="505554"/>
              </a:xfrm>
              <a:prstGeom prst="rect">
                <a:avLst/>
              </a:prstGeom>
              <a:blipFill>
                <a:blip r:embed="rId5"/>
                <a:stretch>
                  <a:fillRect l="-2875" t="-13253" b="-6024"/>
                </a:stretch>
              </a:blipFill>
            </p:spPr>
            <p:txBody>
              <a:bodyPr/>
              <a:lstStyle/>
              <a:p>
                <a:r>
                  <a:rPr lang="en-GB">
                    <a:noFill/>
                  </a:rPr>
                  <a:t> </a:t>
                </a:r>
              </a:p>
            </p:txBody>
          </p:sp>
        </mc:Fallback>
      </mc:AlternateContent>
      <p:graphicFrame>
        <p:nvGraphicFramePr>
          <p:cNvPr id="80" name="Table 80">
            <a:extLst>
              <a:ext uri="{FF2B5EF4-FFF2-40B4-BE49-F238E27FC236}">
                <a16:creationId xmlns:a16="http://schemas.microsoft.com/office/drawing/2014/main" id="{C0BE5294-6B5F-4BDA-AE6C-6B3955C9EFCC}"/>
              </a:ext>
            </a:extLst>
          </p:cNvPr>
          <p:cNvGraphicFramePr>
            <a:graphicFrameLocks noGrp="1"/>
          </p:cNvGraphicFramePr>
          <p:nvPr>
            <p:extLst>
              <p:ext uri="{D42A27DB-BD31-4B8C-83A1-F6EECF244321}">
                <p14:modId xmlns:p14="http://schemas.microsoft.com/office/powerpoint/2010/main" val="3599043703"/>
              </p:ext>
            </p:extLst>
          </p:nvPr>
        </p:nvGraphicFramePr>
        <p:xfrm>
          <a:off x="3166898" y="3102803"/>
          <a:ext cx="1951308" cy="1751316"/>
        </p:xfrm>
        <a:graphic>
          <a:graphicData uri="http://schemas.openxmlformats.org/drawingml/2006/table">
            <a:tbl>
              <a:tblPr firstRow="1" bandRow="1">
                <a:tableStyleId>{5C22544A-7EE6-4342-B048-85BDC9FD1C3A}</a:tableStyleId>
              </a:tblPr>
              <a:tblGrid>
                <a:gridCol w="325218">
                  <a:extLst>
                    <a:ext uri="{9D8B030D-6E8A-4147-A177-3AD203B41FA5}">
                      <a16:colId xmlns:a16="http://schemas.microsoft.com/office/drawing/2014/main" val="2658395078"/>
                    </a:ext>
                  </a:extLst>
                </a:gridCol>
                <a:gridCol w="325218">
                  <a:extLst>
                    <a:ext uri="{9D8B030D-6E8A-4147-A177-3AD203B41FA5}">
                      <a16:colId xmlns:a16="http://schemas.microsoft.com/office/drawing/2014/main" val="1076244713"/>
                    </a:ext>
                  </a:extLst>
                </a:gridCol>
                <a:gridCol w="325218">
                  <a:extLst>
                    <a:ext uri="{9D8B030D-6E8A-4147-A177-3AD203B41FA5}">
                      <a16:colId xmlns:a16="http://schemas.microsoft.com/office/drawing/2014/main" val="1103450156"/>
                    </a:ext>
                  </a:extLst>
                </a:gridCol>
                <a:gridCol w="325218">
                  <a:extLst>
                    <a:ext uri="{9D8B030D-6E8A-4147-A177-3AD203B41FA5}">
                      <a16:colId xmlns:a16="http://schemas.microsoft.com/office/drawing/2014/main" val="33114863"/>
                    </a:ext>
                  </a:extLst>
                </a:gridCol>
                <a:gridCol w="325218">
                  <a:extLst>
                    <a:ext uri="{9D8B030D-6E8A-4147-A177-3AD203B41FA5}">
                      <a16:colId xmlns:a16="http://schemas.microsoft.com/office/drawing/2014/main" val="3556250424"/>
                    </a:ext>
                  </a:extLst>
                </a:gridCol>
                <a:gridCol w="325218">
                  <a:extLst>
                    <a:ext uri="{9D8B030D-6E8A-4147-A177-3AD203B41FA5}">
                      <a16:colId xmlns:a16="http://schemas.microsoft.com/office/drawing/2014/main" val="3411352930"/>
                    </a:ext>
                  </a:extLst>
                </a:gridCol>
              </a:tblGrid>
              <a:tr h="291886">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7117364"/>
                  </a:ext>
                </a:extLst>
              </a:tr>
              <a:tr h="291886">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68993160"/>
                  </a:ext>
                </a:extLst>
              </a:tr>
              <a:tr h="291886">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07028575"/>
                  </a:ext>
                </a:extLst>
              </a:tr>
              <a:tr h="291886">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8695486"/>
                  </a:ext>
                </a:extLst>
              </a:tr>
              <a:tr h="291886">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53544392"/>
                  </a:ext>
                </a:extLst>
              </a:tr>
              <a:tr h="291886">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4554885"/>
                  </a:ext>
                </a:extLst>
              </a:tr>
            </a:tbl>
          </a:graphicData>
        </a:graphic>
      </p:graphicFrame>
      <p:pic>
        <p:nvPicPr>
          <p:cNvPr id="83" name="Picture 82">
            <a:extLst>
              <a:ext uri="{FF2B5EF4-FFF2-40B4-BE49-F238E27FC236}">
                <a16:creationId xmlns:a16="http://schemas.microsoft.com/office/drawing/2014/main" id="{D6C977EF-3D32-4632-A91B-873563A830E5}"/>
              </a:ext>
            </a:extLst>
          </p:cNvPr>
          <p:cNvPicPr>
            <a:picLocks noChangeAspect="1"/>
          </p:cNvPicPr>
          <p:nvPr/>
        </p:nvPicPr>
        <p:blipFill>
          <a:blip r:embed="rId6"/>
          <a:stretch>
            <a:fillRect/>
          </a:stretch>
        </p:blipFill>
        <p:spPr>
          <a:xfrm>
            <a:off x="3651489" y="1970247"/>
            <a:ext cx="982127" cy="897461"/>
          </a:xfrm>
          <a:prstGeom prst="rect">
            <a:avLst/>
          </a:prstGeom>
        </p:spPr>
      </p:pic>
      <p:graphicFrame>
        <p:nvGraphicFramePr>
          <p:cNvPr id="84" name="Table 84">
            <a:extLst>
              <a:ext uri="{FF2B5EF4-FFF2-40B4-BE49-F238E27FC236}">
                <a16:creationId xmlns:a16="http://schemas.microsoft.com/office/drawing/2014/main" id="{F12BC139-056A-4FD2-832D-8B1AB4B9A0C9}"/>
              </a:ext>
            </a:extLst>
          </p:cNvPr>
          <p:cNvGraphicFramePr>
            <a:graphicFrameLocks noGrp="1"/>
          </p:cNvGraphicFramePr>
          <p:nvPr>
            <p:extLst>
              <p:ext uri="{D42A27DB-BD31-4B8C-83A1-F6EECF244321}">
                <p14:modId xmlns:p14="http://schemas.microsoft.com/office/powerpoint/2010/main" val="618438964"/>
              </p:ext>
            </p:extLst>
          </p:nvPr>
        </p:nvGraphicFramePr>
        <p:xfrm>
          <a:off x="6067414" y="2543030"/>
          <a:ext cx="2082800" cy="195242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4137471717"/>
                    </a:ext>
                  </a:extLst>
                </a:gridCol>
                <a:gridCol w="208280">
                  <a:extLst>
                    <a:ext uri="{9D8B030D-6E8A-4147-A177-3AD203B41FA5}">
                      <a16:colId xmlns:a16="http://schemas.microsoft.com/office/drawing/2014/main" val="1215809304"/>
                    </a:ext>
                  </a:extLst>
                </a:gridCol>
                <a:gridCol w="208280">
                  <a:extLst>
                    <a:ext uri="{9D8B030D-6E8A-4147-A177-3AD203B41FA5}">
                      <a16:colId xmlns:a16="http://schemas.microsoft.com/office/drawing/2014/main" val="1173204799"/>
                    </a:ext>
                  </a:extLst>
                </a:gridCol>
                <a:gridCol w="208280">
                  <a:extLst>
                    <a:ext uri="{9D8B030D-6E8A-4147-A177-3AD203B41FA5}">
                      <a16:colId xmlns:a16="http://schemas.microsoft.com/office/drawing/2014/main" val="4068026400"/>
                    </a:ext>
                  </a:extLst>
                </a:gridCol>
                <a:gridCol w="208280">
                  <a:extLst>
                    <a:ext uri="{9D8B030D-6E8A-4147-A177-3AD203B41FA5}">
                      <a16:colId xmlns:a16="http://schemas.microsoft.com/office/drawing/2014/main" val="2960314510"/>
                    </a:ext>
                  </a:extLst>
                </a:gridCol>
                <a:gridCol w="208280">
                  <a:extLst>
                    <a:ext uri="{9D8B030D-6E8A-4147-A177-3AD203B41FA5}">
                      <a16:colId xmlns:a16="http://schemas.microsoft.com/office/drawing/2014/main" val="1307488946"/>
                    </a:ext>
                  </a:extLst>
                </a:gridCol>
                <a:gridCol w="208280">
                  <a:extLst>
                    <a:ext uri="{9D8B030D-6E8A-4147-A177-3AD203B41FA5}">
                      <a16:colId xmlns:a16="http://schemas.microsoft.com/office/drawing/2014/main" val="2910760449"/>
                    </a:ext>
                  </a:extLst>
                </a:gridCol>
                <a:gridCol w="208280">
                  <a:extLst>
                    <a:ext uri="{9D8B030D-6E8A-4147-A177-3AD203B41FA5}">
                      <a16:colId xmlns:a16="http://schemas.microsoft.com/office/drawing/2014/main" val="290408064"/>
                    </a:ext>
                  </a:extLst>
                </a:gridCol>
                <a:gridCol w="208280">
                  <a:extLst>
                    <a:ext uri="{9D8B030D-6E8A-4147-A177-3AD203B41FA5}">
                      <a16:colId xmlns:a16="http://schemas.microsoft.com/office/drawing/2014/main" val="1770515515"/>
                    </a:ext>
                  </a:extLst>
                </a:gridCol>
                <a:gridCol w="208280">
                  <a:extLst>
                    <a:ext uri="{9D8B030D-6E8A-4147-A177-3AD203B41FA5}">
                      <a16:colId xmlns:a16="http://schemas.microsoft.com/office/drawing/2014/main" val="3157146866"/>
                    </a:ext>
                  </a:extLst>
                </a:gridCol>
              </a:tblGrid>
              <a:tr h="195242">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5564356"/>
                  </a:ext>
                </a:extLst>
              </a:tr>
              <a:tr h="195242">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3784856"/>
                  </a:ext>
                </a:extLst>
              </a:tr>
              <a:tr h="195242">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8932352"/>
                  </a:ext>
                </a:extLst>
              </a:tr>
              <a:tr h="195242">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7249410"/>
                  </a:ext>
                </a:extLst>
              </a:tr>
              <a:tr h="195242">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0865079"/>
                  </a:ext>
                </a:extLst>
              </a:tr>
              <a:tr h="195242">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24484807"/>
                  </a:ext>
                </a:extLst>
              </a:tr>
              <a:tr h="195242">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1973322"/>
                  </a:ext>
                </a:extLst>
              </a:tr>
              <a:tr h="195242">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03248066"/>
                  </a:ext>
                </a:extLst>
              </a:tr>
              <a:tr h="195242">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99293032"/>
                  </a:ext>
                </a:extLst>
              </a:tr>
              <a:tr h="195242">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8177916"/>
                  </a:ext>
                </a:extLst>
              </a:tr>
            </a:tbl>
          </a:graphicData>
        </a:graphic>
      </p:graphicFrame>
      <p:sp>
        <p:nvSpPr>
          <p:cNvPr id="8" name="Content Placeholder 2">
            <a:extLst>
              <a:ext uri="{FF2B5EF4-FFF2-40B4-BE49-F238E27FC236}">
                <a16:creationId xmlns:a16="http://schemas.microsoft.com/office/drawing/2014/main" id="{C759998E-CC2D-4BF4-A724-E130F0CF75C7}"/>
              </a:ext>
            </a:extLst>
          </p:cNvPr>
          <p:cNvSpPr txBox="1">
            <a:spLocks/>
          </p:cNvSpPr>
          <p:nvPr/>
        </p:nvSpPr>
        <p:spPr>
          <a:xfrm>
            <a:off x="199203" y="999650"/>
            <a:ext cx="7886700" cy="8967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a:t>Euler said that it wasn’t possible to solve this sort of problem for squares where the length of a side followed this pattern:</a:t>
            </a:r>
            <a:endParaRPr lang="en-US" sz="2400" dirty="0">
              <a:ea typeface="Cambria Math" panose="02040503050406030204" pitchFamily="18" charset="0"/>
            </a:endParaRPr>
          </a:p>
        </p:txBody>
      </p:sp>
    </p:spTree>
    <p:extLst>
      <p:ext uri="{BB962C8B-B14F-4D97-AF65-F5344CB8AC3E}">
        <p14:creationId xmlns:p14="http://schemas.microsoft.com/office/powerpoint/2010/main" val="892462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FAA1441-D4A9-4BA6-B9C4-BE33A1504E3D}"/>
              </a:ext>
            </a:extLst>
          </p:cNvPr>
          <p:cNvSpPr txBox="1"/>
          <p:nvPr/>
        </p:nvSpPr>
        <p:spPr>
          <a:xfrm>
            <a:off x="622169" y="1536174"/>
            <a:ext cx="7622239" cy="3170099"/>
          </a:xfrm>
          <a:prstGeom prst="rect">
            <a:avLst/>
          </a:prstGeom>
          <a:noFill/>
        </p:spPr>
        <p:txBody>
          <a:bodyPr wrap="square">
            <a:spAutoFit/>
          </a:bodyPr>
          <a:lstStyle/>
          <a:p>
            <a:pPr fontAlgn="base"/>
            <a:r>
              <a:rPr lang="en-GB" sz="1600" b="1" u="sng" dirty="0">
                <a:effectLst/>
                <a:latin typeface="Arial" panose="020B0604020202020204" pitchFamily="34" charset="0"/>
                <a:ea typeface="Times New Roman" panose="02020603050405020304" pitchFamily="18" charset="0"/>
              </a:rPr>
              <a:t>Stay </a:t>
            </a:r>
            <a:r>
              <a:rPr lang="en-GB" sz="1600" b="1" u="sng">
                <a:effectLst/>
                <a:latin typeface="Arial" panose="020B0604020202020204" pitchFamily="34" charset="0"/>
                <a:ea typeface="Times New Roman" panose="02020603050405020304" pitchFamily="18" charset="0"/>
              </a:rPr>
              <a:t>safe</a:t>
            </a:r>
            <a:r>
              <a:rPr lang="en-GB" sz="1600" b="1">
                <a:effectLst/>
                <a:latin typeface="Arial" panose="020B0604020202020204" pitchFamily="34" charset="0"/>
                <a:ea typeface="Times New Roman" panose="02020603050405020304" pitchFamily="18" charset="0"/>
              </a:rPr>
              <a:t>  </a:t>
            </a:r>
          </a:p>
          <a:p>
            <a:pPr fontAlgn="base"/>
            <a:endParaRPr lang="en-GB" sz="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Whether you are a scientist researching a new medicine or an engineer solving climate change, safety always comes first. An adult must always be around and supervising when doing this activity. You are responsible for:</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ensuring that any equipment used for this activity is in good working condition</a:t>
            </a:r>
            <a:endParaRPr lang="en-GB"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behaving sensibly and following any safety instructions so as not to hurt or injure yourself or others </a:t>
            </a:r>
            <a:endParaRPr lang="en-GB" sz="2800" dirty="0">
              <a:effectLst/>
              <a:latin typeface="Times New Roman" panose="02020603050405020304" pitchFamily="18" charset="0"/>
              <a:ea typeface="Times New Roman" panose="02020603050405020304" pitchFamily="18" charset="0"/>
            </a:endParaRPr>
          </a:p>
          <a:p>
            <a:pPr fontAlgn="base"/>
            <a:r>
              <a:rPr lang="en-US"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Please note that in the absence of any negligence or other breach of duty by us, this activity is carried out at your own risk. It is important to take extra care at the stages marked with this symbol: </a:t>
            </a:r>
            <a:r>
              <a:rPr lang="en-GB" sz="16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en-GB"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991455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D16BB-849B-432A-BBE4-5E40C288A344}"/>
              </a:ext>
            </a:extLst>
          </p:cNvPr>
          <p:cNvSpPr>
            <a:spLocks noGrp="1"/>
          </p:cNvSpPr>
          <p:nvPr>
            <p:ph type="title"/>
          </p:nvPr>
        </p:nvSpPr>
        <p:spPr>
          <a:xfrm>
            <a:off x="628650" y="990699"/>
            <a:ext cx="7886700" cy="715083"/>
          </a:xfrm>
        </p:spPr>
        <p:txBody>
          <a:bodyPr>
            <a:normAutofit/>
          </a:bodyPr>
          <a:lstStyle/>
          <a:p>
            <a:r>
              <a:rPr lang="en-US" sz="4000" dirty="0"/>
              <a:t>What happened next?</a:t>
            </a:r>
            <a:endParaRPr lang="en-GB" sz="4000" dirty="0"/>
          </a:p>
        </p:txBody>
      </p:sp>
      <p:pic>
        <p:nvPicPr>
          <p:cNvPr id="5122" name="Picture 2">
            <a:extLst>
              <a:ext uri="{FF2B5EF4-FFF2-40B4-BE49-F238E27FC236}">
                <a16:creationId xmlns:a16="http://schemas.microsoft.com/office/drawing/2014/main" id="{398ADAE4-091C-4EBE-9B48-972FAD946C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4119" y="3553403"/>
            <a:ext cx="2332522" cy="2341193"/>
          </a:xfrm>
          <a:prstGeom prst="rect">
            <a:avLst/>
          </a:prstGeom>
          <a:noFill/>
          <a:extLst>
            <a:ext uri="{909E8E84-426E-40DD-AFC4-6F175D3DCCD1}">
              <a14:hiddenFill xmlns:a14="http://schemas.microsoft.com/office/drawing/2010/main">
                <a:solidFill>
                  <a:srgbClr val="FFFFFF"/>
                </a:solidFill>
              </a14:hiddenFill>
            </a:ext>
          </a:extLst>
        </p:spPr>
      </p:pic>
      <p:sp>
        <p:nvSpPr>
          <p:cNvPr id="6" name="Arrow: Left-Right 5">
            <a:extLst>
              <a:ext uri="{FF2B5EF4-FFF2-40B4-BE49-F238E27FC236}">
                <a16:creationId xmlns:a16="http://schemas.microsoft.com/office/drawing/2014/main" id="{C8C507C9-2ED4-4769-A7C6-2BE683B2C232}"/>
              </a:ext>
            </a:extLst>
          </p:cNvPr>
          <p:cNvSpPr/>
          <p:nvPr/>
        </p:nvSpPr>
        <p:spPr>
          <a:xfrm>
            <a:off x="402755" y="2641269"/>
            <a:ext cx="8324162" cy="24728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503D5B29-7B86-468F-AC0B-377FEE54FB55}"/>
              </a:ext>
            </a:extLst>
          </p:cNvPr>
          <p:cNvSpPr txBox="1"/>
          <p:nvPr/>
        </p:nvSpPr>
        <p:spPr>
          <a:xfrm>
            <a:off x="589324" y="3031429"/>
            <a:ext cx="968138" cy="369332"/>
          </a:xfrm>
          <a:prstGeom prst="rect">
            <a:avLst/>
          </a:prstGeom>
          <a:noFill/>
          <a:ln>
            <a:noFill/>
          </a:ln>
        </p:spPr>
        <p:txBody>
          <a:bodyPr wrap="square">
            <a:spAutoFit/>
          </a:bodyPr>
          <a:lstStyle/>
          <a:p>
            <a:pPr algn="ctr"/>
            <a:r>
              <a:rPr lang="en-US" dirty="0"/>
              <a:t>1779</a:t>
            </a:r>
          </a:p>
        </p:txBody>
      </p:sp>
      <p:cxnSp>
        <p:nvCxnSpPr>
          <p:cNvPr id="10" name="Straight Connector 9">
            <a:extLst>
              <a:ext uri="{FF2B5EF4-FFF2-40B4-BE49-F238E27FC236}">
                <a16:creationId xmlns:a16="http://schemas.microsoft.com/office/drawing/2014/main" id="{14E2F259-F3A3-4384-AD73-AC9C0BA464E0}"/>
              </a:ext>
            </a:extLst>
          </p:cNvPr>
          <p:cNvCxnSpPr>
            <a:cxnSpLocks/>
          </p:cNvCxnSpPr>
          <p:nvPr/>
        </p:nvCxnSpPr>
        <p:spPr>
          <a:xfrm>
            <a:off x="1073393" y="2780731"/>
            <a:ext cx="0" cy="23748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C8342C0-D894-4AB7-B8E0-56FBE1050239}"/>
              </a:ext>
            </a:extLst>
          </p:cNvPr>
          <p:cNvCxnSpPr>
            <a:cxnSpLocks/>
          </p:cNvCxnSpPr>
          <p:nvPr/>
        </p:nvCxnSpPr>
        <p:spPr>
          <a:xfrm>
            <a:off x="6174495" y="2815283"/>
            <a:ext cx="0" cy="23748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1EDFFB10-3CCD-4929-BD75-B8B30AA741A8}"/>
              </a:ext>
            </a:extLst>
          </p:cNvPr>
          <p:cNvSpPr txBox="1"/>
          <p:nvPr/>
        </p:nvSpPr>
        <p:spPr>
          <a:xfrm>
            <a:off x="194940" y="1991398"/>
            <a:ext cx="1756905" cy="584775"/>
          </a:xfrm>
          <a:prstGeom prst="rect">
            <a:avLst/>
          </a:prstGeom>
          <a:noFill/>
          <a:ln>
            <a:solidFill>
              <a:schemeClr val="tx1"/>
            </a:solidFill>
          </a:ln>
        </p:spPr>
        <p:txBody>
          <a:bodyPr wrap="square">
            <a:spAutoFit/>
          </a:bodyPr>
          <a:lstStyle/>
          <a:p>
            <a:pPr algn="ctr"/>
            <a:r>
              <a:rPr lang="en-US" sz="1600" dirty="0"/>
              <a:t>Euler worked on the problem</a:t>
            </a:r>
          </a:p>
        </p:txBody>
      </p:sp>
      <p:cxnSp>
        <p:nvCxnSpPr>
          <p:cNvPr id="16" name="Straight Connector 15">
            <a:extLst>
              <a:ext uri="{FF2B5EF4-FFF2-40B4-BE49-F238E27FC236}">
                <a16:creationId xmlns:a16="http://schemas.microsoft.com/office/drawing/2014/main" id="{07041BCD-67A9-43CE-BC26-CC17B6235F7B}"/>
              </a:ext>
            </a:extLst>
          </p:cNvPr>
          <p:cNvCxnSpPr>
            <a:cxnSpLocks/>
          </p:cNvCxnSpPr>
          <p:nvPr/>
        </p:nvCxnSpPr>
        <p:spPr>
          <a:xfrm>
            <a:off x="8023073" y="2815283"/>
            <a:ext cx="0" cy="23748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96B53362-3EB0-4613-B0E8-A1226B5CD54F}"/>
              </a:ext>
            </a:extLst>
          </p:cNvPr>
          <p:cNvSpPr txBox="1"/>
          <p:nvPr/>
        </p:nvSpPr>
        <p:spPr>
          <a:xfrm>
            <a:off x="5690426" y="3059497"/>
            <a:ext cx="968138" cy="369332"/>
          </a:xfrm>
          <a:prstGeom prst="rect">
            <a:avLst/>
          </a:prstGeom>
          <a:noFill/>
          <a:ln>
            <a:noFill/>
          </a:ln>
        </p:spPr>
        <p:txBody>
          <a:bodyPr wrap="square">
            <a:spAutoFit/>
          </a:bodyPr>
          <a:lstStyle/>
          <a:p>
            <a:pPr algn="ctr"/>
            <a:r>
              <a:rPr lang="en-US" dirty="0"/>
              <a:t>1901</a:t>
            </a:r>
          </a:p>
        </p:txBody>
      </p:sp>
      <p:sp>
        <p:nvSpPr>
          <p:cNvPr id="18" name="TextBox 17">
            <a:extLst>
              <a:ext uri="{FF2B5EF4-FFF2-40B4-BE49-F238E27FC236}">
                <a16:creationId xmlns:a16="http://schemas.microsoft.com/office/drawing/2014/main" id="{C3BEB710-EBCC-4FF4-B15B-2D945AE04771}"/>
              </a:ext>
            </a:extLst>
          </p:cNvPr>
          <p:cNvSpPr txBox="1"/>
          <p:nvPr/>
        </p:nvSpPr>
        <p:spPr>
          <a:xfrm>
            <a:off x="7539004" y="3092209"/>
            <a:ext cx="968138" cy="369332"/>
          </a:xfrm>
          <a:prstGeom prst="rect">
            <a:avLst/>
          </a:prstGeom>
          <a:noFill/>
          <a:ln>
            <a:noFill/>
          </a:ln>
        </p:spPr>
        <p:txBody>
          <a:bodyPr wrap="square">
            <a:spAutoFit/>
          </a:bodyPr>
          <a:lstStyle/>
          <a:p>
            <a:pPr algn="ctr"/>
            <a:r>
              <a:rPr lang="en-US" dirty="0"/>
              <a:t>1960</a:t>
            </a:r>
          </a:p>
        </p:txBody>
      </p: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75D18F6E-6FCF-487C-8076-A67A2E043A6B}"/>
                  </a:ext>
                </a:extLst>
              </p:cNvPr>
              <p:cNvSpPr txBox="1"/>
              <p:nvPr/>
            </p:nvSpPr>
            <p:spPr>
              <a:xfrm>
                <a:off x="5514428" y="1739868"/>
                <a:ext cx="1320133" cy="830997"/>
              </a:xfrm>
              <a:prstGeom prst="rect">
                <a:avLst/>
              </a:prstGeom>
              <a:noFill/>
              <a:ln>
                <a:solidFill>
                  <a:schemeClr val="tx1"/>
                </a:solidFill>
              </a:ln>
            </p:spPr>
            <p:txBody>
              <a:bodyPr wrap="square">
                <a:spAutoFit/>
              </a:bodyPr>
              <a:lstStyle/>
              <a:p>
                <a:pPr algn="ctr"/>
                <a:r>
                  <a:rPr lang="en-US" sz="1600" dirty="0"/>
                  <a:t>Proof that </a:t>
                </a:r>
                <a14:m>
                  <m:oMath xmlns:m="http://schemas.openxmlformats.org/officeDocument/2006/math">
                    <m:r>
                      <a:rPr lang="en-US" sz="1600" b="0" i="1" smtClean="0">
                        <a:latin typeface="Cambria Math" panose="02040503050406030204" pitchFamily="18" charset="0"/>
                      </a:rPr>
                      <m:t>6</m:t>
                    </m:r>
                    <m:r>
                      <a:rPr lang="en-US" sz="1600" b="0" i="1" smtClean="0">
                        <a:latin typeface="Cambria Math" panose="02040503050406030204" pitchFamily="18" charset="0"/>
                        <a:ea typeface="Cambria Math" panose="02040503050406030204" pitchFamily="18" charset="0"/>
                      </a:rPr>
                      <m:t>×6</m:t>
                    </m:r>
                  </m:oMath>
                </a14:m>
                <a:r>
                  <a:rPr lang="en-US" sz="1600" dirty="0"/>
                  <a:t> won’t work</a:t>
                </a:r>
              </a:p>
            </p:txBody>
          </p:sp>
        </mc:Choice>
        <mc:Fallback xmlns="">
          <p:sp>
            <p:nvSpPr>
              <p:cNvPr id="21" name="TextBox 20">
                <a:extLst>
                  <a:ext uri="{FF2B5EF4-FFF2-40B4-BE49-F238E27FC236}">
                    <a16:creationId xmlns:a16="http://schemas.microsoft.com/office/drawing/2014/main" id="{75D18F6E-6FCF-487C-8076-A67A2E043A6B}"/>
                  </a:ext>
                </a:extLst>
              </p:cNvPr>
              <p:cNvSpPr txBox="1">
                <a:spLocks noRot="1" noChangeAspect="1" noMove="1" noResize="1" noEditPoints="1" noAdjustHandles="1" noChangeArrowheads="1" noChangeShapeType="1" noTextEdit="1"/>
              </p:cNvSpPr>
              <p:nvPr/>
            </p:nvSpPr>
            <p:spPr>
              <a:xfrm>
                <a:off x="5514428" y="1739868"/>
                <a:ext cx="1320133" cy="830997"/>
              </a:xfrm>
              <a:prstGeom prst="rect">
                <a:avLst/>
              </a:prstGeom>
              <a:blipFill>
                <a:blip r:embed="rId4"/>
                <a:stretch>
                  <a:fillRect t="-1439" b="-7194"/>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02CBF4FA-0EC8-4D62-92D6-AB6781A8B3E7}"/>
                  </a:ext>
                </a:extLst>
              </p:cNvPr>
              <p:cNvSpPr txBox="1"/>
              <p:nvPr/>
            </p:nvSpPr>
            <p:spPr>
              <a:xfrm>
                <a:off x="7081587" y="1493647"/>
                <a:ext cx="1697586" cy="1077218"/>
              </a:xfrm>
              <a:prstGeom prst="rect">
                <a:avLst/>
              </a:prstGeom>
              <a:noFill/>
              <a:ln>
                <a:solidFill>
                  <a:schemeClr val="tx1"/>
                </a:solidFill>
              </a:ln>
            </p:spPr>
            <p:txBody>
              <a:bodyPr wrap="square">
                <a:spAutoFit/>
              </a:bodyPr>
              <a:lstStyle/>
              <a:p>
                <a:pPr algn="ctr"/>
                <a:r>
                  <a:rPr lang="en-US" sz="1600" dirty="0"/>
                  <a:t>Proof that </a:t>
                </a:r>
                <a14:m>
                  <m:oMath xmlns:m="http://schemas.openxmlformats.org/officeDocument/2006/math">
                    <m:r>
                      <a:rPr lang="en-US" sz="1600" b="0" i="0" smtClean="0">
                        <a:latin typeface="Cambria Math" panose="02040503050406030204" pitchFamily="18" charset="0"/>
                        <a:ea typeface="Cambria Math" panose="02040503050406030204" pitchFamily="18" charset="0"/>
                      </a:rPr>
                      <m:t>10</m:t>
                    </m:r>
                    <m:r>
                      <a:rPr lang="en-US" sz="1600" b="0" i="1" smtClean="0">
                        <a:latin typeface="Cambria Math" panose="02040503050406030204" pitchFamily="18" charset="0"/>
                        <a:ea typeface="Cambria Math" panose="02040503050406030204" pitchFamily="18" charset="0"/>
                      </a:rPr>
                      <m:t>×10</m:t>
                    </m:r>
                  </m:oMath>
                </a14:m>
                <a:r>
                  <a:rPr lang="en-US" sz="1600" dirty="0"/>
                  <a:t> </a:t>
                </a:r>
                <a:r>
                  <a:rPr lang="en-US" sz="1600" b="1" dirty="0"/>
                  <a:t>is</a:t>
                </a:r>
                <a:r>
                  <a:rPr lang="en-US" sz="1600" dirty="0"/>
                  <a:t> possible. Only </a:t>
                </a:r>
                <a14:m>
                  <m:oMath xmlns:m="http://schemas.openxmlformats.org/officeDocument/2006/math">
                    <m:r>
                      <a:rPr lang="en-US" sz="1600" b="0" i="1" smtClean="0">
                        <a:latin typeface="Cambria Math" panose="02040503050406030204" pitchFamily="18" charset="0"/>
                      </a:rPr>
                      <m:t>2</m:t>
                    </m:r>
                    <m:r>
                      <a:rPr lang="en-US" sz="1600" b="0" i="1" smtClean="0">
                        <a:latin typeface="Cambria Math" panose="02040503050406030204" pitchFamily="18" charset="0"/>
                        <a:ea typeface="Cambria Math" panose="02040503050406030204" pitchFamily="18" charset="0"/>
                      </a:rPr>
                      <m:t>×2</m:t>
                    </m:r>
                  </m:oMath>
                </a14:m>
                <a:r>
                  <a:rPr lang="en-US" sz="1600" b="1" dirty="0"/>
                  <a:t> </a:t>
                </a:r>
                <a:r>
                  <a:rPr lang="en-US" sz="1600" dirty="0"/>
                  <a:t>and </a:t>
                </a:r>
                <a14:m>
                  <m:oMath xmlns:m="http://schemas.openxmlformats.org/officeDocument/2006/math">
                    <m:r>
                      <a:rPr lang="en-US" sz="1600" b="0" i="1" smtClean="0">
                        <a:latin typeface="Cambria Math" panose="02040503050406030204" pitchFamily="18" charset="0"/>
                      </a:rPr>
                      <m:t>6</m:t>
                    </m:r>
                    <m:r>
                      <a:rPr lang="en-US" sz="1600" b="0" i="1" smtClean="0">
                        <a:latin typeface="Cambria Math" panose="02040503050406030204" pitchFamily="18" charset="0"/>
                        <a:ea typeface="Cambria Math" panose="02040503050406030204" pitchFamily="18" charset="0"/>
                      </a:rPr>
                      <m:t>×6</m:t>
                    </m:r>
                  </m:oMath>
                </a14:m>
                <a:r>
                  <a:rPr lang="en-US" sz="1600" b="1" dirty="0"/>
                  <a:t> </a:t>
                </a:r>
                <a:r>
                  <a:rPr lang="en-US" sz="1600" dirty="0"/>
                  <a:t>don’t work</a:t>
                </a:r>
              </a:p>
            </p:txBody>
          </p:sp>
        </mc:Choice>
        <mc:Fallback xmlns="">
          <p:sp>
            <p:nvSpPr>
              <p:cNvPr id="22" name="TextBox 21">
                <a:extLst>
                  <a:ext uri="{FF2B5EF4-FFF2-40B4-BE49-F238E27FC236}">
                    <a16:creationId xmlns:a16="http://schemas.microsoft.com/office/drawing/2014/main" id="{02CBF4FA-0EC8-4D62-92D6-AB6781A8B3E7}"/>
                  </a:ext>
                </a:extLst>
              </p:cNvPr>
              <p:cNvSpPr txBox="1">
                <a:spLocks noRot="1" noChangeAspect="1" noMove="1" noResize="1" noEditPoints="1" noAdjustHandles="1" noChangeArrowheads="1" noChangeShapeType="1" noTextEdit="1"/>
              </p:cNvSpPr>
              <p:nvPr/>
            </p:nvSpPr>
            <p:spPr>
              <a:xfrm>
                <a:off x="7081587" y="1493647"/>
                <a:ext cx="1697586" cy="1077218"/>
              </a:xfrm>
              <a:prstGeom prst="rect">
                <a:avLst/>
              </a:prstGeom>
              <a:blipFill>
                <a:blip r:embed="rId5"/>
                <a:stretch>
                  <a:fillRect t="-1117" b="-5587"/>
                </a:stretch>
              </a:blipFill>
              <a:ln>
                <a:solidFill>
                  <a:schemeClr val="tx1"/>
                </a:solidFill>
              </a:ln>
            </p:spPr>
            <p:txBody>
              <a:bodyPr/>
              <a:lstStyle/>
              <a:p>
                <a:r>
                  <a:rPr lang="en-GB">
                    <a:noFill/>
                  </a:rPr>
                  <a:t> </a:t>
                </a:r>
              </a:p>
            </p:txBody>
          </p:sp>
        </mc:Fallback>
      </mc:AlternateContent>
      <p:sp>
        <p:nvSpPr>
          <p:cNvPr id="25" name="Speech Bubble: Oval 24">
            <a:extLst>
              <a:ext uri="{FF2B5EF4-FFF2-40B4-BE49-F238E27FC236}">
                <a16:creationId xmlns:a16="http://schemas.microsoft.com/office/drawing/2014/main" id="{60C76897-01B0-4BD1-8D1F-7322A413BC43}"/>
              </a:ext>
            </a:extLst>
          </p:cNvPr>
          <p:cNvSpPr/>
          <p:nvPr/>
        </p:nvSpPr>
        <p:spPr>
          <a:xfrm>
            <a:off x="350222" y="3428829"/>
            <a:ext cx="4407308" cy="2465767"/>
          </a:xfrm>
          <a:prstGeom prst="wedgeEllipseCallout">
            <a:avLst>
              <a:gd name="adj1" fmla="val 56502"/>
              <a:gd name="adj2" fmla="val -6748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It took nearly 120 years to sort out the Officer Problem and another 60 to prove that Euler’s rule was incorrect.</a:t>
            </a:r>
            <a:endParaRPr lang="en-GB" sz="2400" dirty="0"/>
          </a:p>
        </p:txBody>
      </p:sp>
    </p:spTree>
    <p:extLst>
      <p:ext uri="{BB962C8B-B14F-4D97-AF65-F5344CB8AC3E}">
        <p14:creationId xmlns:p14="http://schemas.microsoft.com/office/powerpoint/2010/main" val="369393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1000" fill="hold"/>
                                        <p:tgtEl>
                                          <p:spTgt spid="25"/>
                                        </p:tgtEl>
                                        <p:attrNameLst>
                                          <p:attrName>ppt_w</p:attrName>
                                        </p:attrNameLst>
                                      </p:cBhvr>
                                      <p:tavLst>
                                        <p:tav tm="0">
                                          <p:val>
                                            <p:fltVal val="0"/>
                                          </p:val>
                                        </p:tav>
                                        <p:tav tm="100000">
                                          <p:val>
                                            <p:strVal val="#ppt_w"/>
                                          </p:val>
                                        </p:tav>
                                      </p:tavLst>
                                    </p:anim>
                                    <p:anim calcmode="lin" valueType="num">
                                      <p:cBhvr>
                                        <p:cTn id="8" dur="1000" fill="hold"/>
                                        <p:tgtEl>
                                          <p:spTgt spid="25"/>
                                        </p:tgtEl>
                                        <p:attrNameLst>
                                          <p:attrName>ppt_h</p:attrName>
                                        </p:attrNameLst>
                                      </p:cBhvr>
                                      <p:tavLst>
                                        <p:tav tm="0">
                                          <p:val>
                                            <p:fltVal val="0"/>
                                          </p:val>
                                        </p:tav>
                                        <p:tav tm="100000">
                                          <p:val>
                                            <p:strVal val="#ppt_h"/>
                                          </p:val>
                                        </p:tav>
                                      </p:tavLst>
                                    </p:anim>
                                    <p:anim calcmode="lin" valueType="num">
                                      <p:cBhvr>
                                        <p:cTn id="9" dur="1000" fill="hold"/>
                                        <p:tgtEl>
                                          <p:spTgt spid="25"/>
                                        </p:tgtEl>
                                        <p:attrNameLst>
                                          <p:attrName>style.rotation</p:attrName>
                                        </p:attrNameLst>
                                      </p:cBhvr>
                                      <p:tavLst>
                                        <p:tav tm="0">
                                          <p:val>
                                            <p:fltVal val="90"/>
                                          </p:val>
                                        </p:tav>
                                        <p:tav tm="100000">
                                          <p:val>
                                            <p:fltVal val="0"/>
                                          </p:val>
                                        </p:tav>
                                      </p:tavLst>
                                    </p:anim>
                                    <p:animEffect transition="in" filter="fade">
                                      <p:cBhvr>
                                        <p:cTn id="10"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6CACF-5AFF-49C7-BE78-3D560A5F001B}"/>
              </a:ext>
            </a:extLst>
          </p:cNvPr>
          <p:cNvSpPr>
            <a:spLocks noGrp="1"/>
          </p:cNvSpPr>
          <p:nvPr>
            <p:ph type="title"/>
          </p:nvPr>
        </p:nvSpPr>
        <p:spPr>
          <a:xfrm>
            <a:off x="485147" y="967207"/>
            <a:ext cx="8173706" cy="736096"/>
          </a:xfrm>
        </p:spPr>
        <p:txBody>
          <a:bodyPr>
            <a:normAutofit/>
          </a:bodyPr>
          <a:lstStyle/>
          <a:p>
            <a:r>
              <a:rPr lang="en-US" sz="4000" dirty="0"/>
              <a:t>Where do you see this sort of pattern?</a:t>
            </a:r>
            <a:endParaRPr lang="en-GB" sz="4000" dirty="0"/>
          </a:p>
        </p:txBody>
      </p:sp>
      <p:sp>
        <p:nvSpPr>
          <p:cNvPr id="3" name="Content Placeholder 2">
            <a:extLst>
              <a:ext uri="{FF2B5EF4-FFF2-40B4-BE49-F238E27FC236}">
                <a16:creationId xmlns:a16="http://schemas.microsoft.com/office/drawing/2014/main" id="{EB847371-782B-44E7-AEB5-1D903311A875}"/>
              </a:ext>
            </a:extLst>
          </p:cNvPr>
          <p:cNvSpPr>
            <a:spLocks noGrp="1"/>
          </p:cNvSpPr>
          <p:nvPr>
            <p:ph idx="1"/>
          </p:nvPr>
        </p:nvSpPr>
        <p:spPr>
          <a:xfrm>
            <a:off x="628650" y="1825625"/>
            <a:ext cx="7886700" cy="3067922"/>
          </a:xfrm>
        </p:spPr>
        <p:txBody>
          <a:bodyPr/>
          <a:lstStyle/>
          <a:p>
            <a:pPr marL="0" indent="0">
              <a:buNone/>
            </a:pPr>
            <a:r>
              <a:rPr lang="en-US" dirty="0"/>
              <a:t>Have you ever done a Sudoku?</a:t>
            </a:r>
            <a:endParaRPr lang="en-GB" dirty="0"/>
          </a:p>
        </p:txBody>
      </p:sp>
      <p:pic>
        <p:nvPicPr>
          <p:cNvPr id="5" name="Picture 4">
            <a:extLst>
              <a:ext uri="{FF2B5EF4-FFF2-40B4-BE49-F238E27FC236}">
                <a16:creationId xmlns:a16="http://schemas.microsoft.com/office/drawing/2014/main" id="{EE6C2B2D-65BC-4546-A7BF-D085FC6187C9}"/>
              </a:ext>
            </a:extLst>
          </p:cNvPr>
          <p:cNvPicPr>
            <a:picLocks noChangeAspect="1"/>
          </p:cNvPicPr>
          <p:nvPr/>
        </p:nvPicPr>
        <p:blipFill>
          <a:blip r:embed="rId3"/>
          <a:stretch>
            <a:fillRect/>
          </a:stretch>
        </p:blipFill>
        <p:spPr>
          <a:xfrm>
            <a:off x="3046028" y="2323116"/>
            <a:ext cx="3051944" cy="3067923"/>
          </a:xfrm>
          <a:prstGeom prst="rect">
            <a:avLst/>
          </a:prstGeom>
        </p:spPr>
      </p:pic>
    </p:spTree>
    <p:extLst>
      <p:ext uri="{BB962C8B-B14F-4D97-AF65-F5344CB8AC3E}">
        <p14:creationId xmlns:p14="http://schemas.microsoft.com/office/powerpoint/2010/main" val="189638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C8FBCBDD-ECA6-4B2E-998A-151AD4CA7D1A}"/>
              </a:ext>
            </a:extLst>
          </p:cNvPr>
          <p:cNvGraphicFramePr>
            <a:graphicFrameLocks noGrp="1"/>
          </p:cNvGraphicFramePr>
          <p:nvPr/>
        </p:nvGraphicFramePr>
        <p:xfrm>
          <a:off x="3272308" y="1339045"/>
          <a:ext cx="5005590" cy="4000053"/>
        </p:xfrm>
        <a:graphic>
          <a:graphicData uri="http://schemas.openxmlformats.org/drawingml/2006/table">
            <a:tbl>
              <a:tblPr firstRow="1" bandRow="1">
                <a:tableStyleId>{5C22544A-7EE6-4342-B048-85BDC9FD1C3A}</a:tableStyleId>
              </a:tblPr>
              <a:tblGrid>
                <a:gridCol w="1668530">
                  <a:extLst>
                    <a:ext uri="{9D8B030D-6E8A-4147-A177-3AD203B41FA5}">
                      <a16:colId xmlns:a16="http://schemas.microsoft.com/office/drawing/2014/main" val="3278370284"/>
                    </a:ext>
                  </a:extLst>
                </a:gridCol>
                <a:gridCol w="1668530">
                  <a:extLst>
                    <a:ext uri="{9D8B030D-6E8A-4147-A177-3AD203B41FA5}">
                      <a16:colId xmlns:a16="http://schemas.microsoft.com/office/drawing/2014/main" val="3263869165"/>
                    </a:ext>
                  </a:extLst>
                </a:gridCol>
                <a:gridCol w="1668530">
                  <a:extLst>
                    <a:ext uri="{9D8B030D-6E8A-4147-A177-3AD203B41FA5}">
                      <a16:colId xmlns:a16="http://schemas.microsoft.com/office/drawing/2014/main" val="1971417149"/>
                    </a:ext>
                  </a:extLst>
                </a:gridCol>
              </a:tblGrid>
              <a:tr h="1333351">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9399042"/>
                  </a:ext>
                </a:extLst>
              </a:tr>
              <a:tr h="1333351">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1478062"/>
                  </a:ext>
                </a:extLst>
              </a:tr>
              <a:tr h="1333351">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5824750"/>
                  </a:ext>
                </a:extLst>
              </a:tr>
            </a:tbl>
          </a:graphicData>
        </a:graphic>
      </p:graphicFrame>
      <p:pic>
        <p:nvPicPr>
          <p:cNvPr id="3" name="Picture 2">
            <a:extLst>
              <a:ext uri="{FF2B5EF4-FFF2-40B4-BE49-F238E27FC236}">
                <a16:creationId xmlns:a16="http://schemas.microsoft.com/office/drawing/2014/main" id="{759ED9B9-5C2E-4336-8E4B-51148CC9FB77}"/>
              </a:ext>
            </a:extLst>
          </p:cNvPr>
          <p:cNvPicPr>
            <a:picLocks noChangeAspect="1"/>
          </p:cNvPicPr>
          <p:nvPr/>
        </p:nvPicPr>
        <p:blipFill>
          <a:blip r:embed="rId3"/>
          <a:stretch>
            <a:fillRect/>
          </a:stretch>
        </p:blipFill>
        <p:spPr>
          <a:xfrm>
            <a:off x="548455" y="2488245"/>
            <a:ext cx="932210" cy="573311"/>
          </a:xfrm>
          <a:prstGeom prst="rect">
            <a:avLst/>
          </a:prstGeom>
        </p:spPr>
      </p:pic>
      <p:pic>
        <p:nvPicPr>
          <p:cNvPr id="4" name="Picture 3">
            <a:extLst>
              <a:ext uri="{FF2B5EF4-FFF2-40B4-BE49-F238E27FC236}">
                <a16:creationId xmlns:a16="http://schemas.microsoft.com/office/drawing/2014/main" id="{E5022EAB-09A4-41FE-B88C-17E9B8B4A7E6}"/>
              </a:ext>
            </a:extLst>
          </p:cNvPr>
          <p:cNvPicPr>
            <a:picLocks noChangeAspect="1"/>
          </p:cNvPicPr>
          <p:nvPr/>
        </p:nvPicPr>
        <p:blipFill rotWithShape="1">
          <a:blip r:embed="rId4"/>
          <a:srcRect t="59716" b="4992"/>
          <a:stretch/>
        </p:blipFill>
        <p:spPr>
          <a:xfrm>
            <a:off x="473406" y="1699807"/>
            <a:ext cx="1105087" cy="433949"/>
          </a:xfrm>
          <a:prstGeom prst="rect">
            <a:avLst/>
          </a:prstGeom>
        </p:spPr>
      </p:pic>
      <p:pic>
        <p:nvPicPr>
          <p:cNvPr id="5" name="Picture 4">
            <a:extLst>
              <a:ext uri="{FF2B5EF4-FFF2-40B4-BE49-F238E27FC236}">
                <a16:creationId xmlns:a16="http://schemas.microsoft.com/office/drawing/2014/main" id="{85A9F143-E996-4782-98F6-C63811D28FED}"/>
              </a:ext>
            </a:extLst>
          </p:cNvPr>
          <p:cNvPicPr>
            <a:picLocks noChangeAspect="1"/>
          </p:cNvPicPr>
          <p:nvPr/>
        </p:nvPicPr>
        <p:blipFill rotWithShape="1">
          <a:blip r:embed="rId5"/>
          <a:srcRect/>
          <a:stretch/>
        </p:blipFill>
        <p:spPr>
          <a:xfrm>
            <a:off x="597434" y="3287467"/>
            <a:ext cx="819384" cy="646539"/>
          </a:xfrm>
          <a:prstGeom prst="rect">
            <a:avLst/>
          </a:prstGeom>
        </p:spPr>
      </p:pic>
      <p:pic>
        <p:nvPicPr>
          <p:cNvPr id="18" name="Picture 17">
            <a:extLst>
              <a:ext uri="{FF2B5EF4-FFF2-40B4-BE49-F238E27FC236}">
                <a16:creationId xmlns:a16="http://schemas.microsoft.com/office/drawing/2014/main" id="{14133DC4-3965-4ACB-8AED-4F5F5151BBDC}"/>
              </a:ext>
            </a:extLst>
          </p:cNvPr>
          <p:cNvPicPr>
            <a:picLocks noChangeAspect="1"/>
          </p:cNvPicPr>
          <p:nvPr/>
        </p:nvPicPr>
        <p:blipFill rotWithShape="1">
          <a:blip r:embed="rId5"/>
          <a:srcRect/>
          <a:stretch/>
        </p:blipFill>
        <p:spPr>
          <a:xfrm>
            <a:off x="351269" y="4362875"/>
            <a:ext cx="819384" cy="646539"/>
          </a:xfrm>
          <a:prstGeom prst="rect">
            <a:avLst/>
          </a:prstGeom>
        </p:spPr>
      </p:pic>
      <p:pic>
        <p:nvPicPr>
          <p:cNvPr id="19" name="Picture 18">
            <a:extLst>
              <a:ext uri="{FF2B5EF4-FFF2-40B4-BE49-F238E27FC236}">
                <a16:creationId xmlns:a16="http://schemas.microsoft.com/office/drawing/2014/main" id="{6EF43BCE-A6FA-43E6-9B41-C3015C09951E}"/>
              </a:ext>
            </a:extLst>
          </p:cNvPr>
          <p:cNvPicPr>
            <a:picLocks noChangeAspect="1"/>
          </p:cNvPicPr>
          <p:nvPr/>
        </p:nvPicPr>
        <p:blipFill rotWithShape="1">
          <a:blip r:embed="rId5"/>
          <a:srcRect/>
          <a:stretch/>
        </p:blipFill>
        <p:spPr>
          <a:xfrm>
            <a:off x="1324949" y="4150268"/>
            <a:ext cx="819384" cy="646539"/>
          </a:xfrm>
          <a:prstGeom prst="rect">
            <a:avLst/>
          </a:prstGeom>
        </p:spPr>
      </p:pic>
      <p:pic>
        <p:nvPicPr>
          <p:cNvPr id="22" name="Picture 21">
            <a:extLst>
              <a:ext uri="{FF2B5EF4-FFF2-40B4-BE49-F238E27FC236}">
                <a16:creationId xmlns:a16="http://schemas.microsoft.com/office/drawing/2014/main" id="{AF9CF61C-151C-417B-ABC6-CE612DEDE520}"/>
              </a:ext>
            </a:extLst>
          </p:cNvPr>
          <p:cNvPicPr>
            <a:picLocks noChangeAspect="1"/>
          </p:cNvPicPr>
          <p:nvPr/>
        </p:nvPicPr>
        <p:blipFill>
          <a:blip r:embed="rId3"/>
          <a:stretch>
            <a:fillRect/>
          </a:stretch>
        </p:blipFill>
        <p:spPr>
          <a:xfrm>
            <a:off x="1455134" y="2816737"/>
            <a:ext cx="932210" cy="573311"/>
          </a:xfrm>
          <a:prstGeom prst="rect">
            <a:avLst/>
          </a:prstGeom>
        </p:spPr>
      </p:pic>
      <p:pic>
        <p:nvPicPr>
          <p:cNvPr id="23" name="Picture 22">
            <a:extLst>
              <a:ext uri="{FF2B5EF4-FFF2-40B4-BE49-F238E27FC236}">
                <a16:creationId xmlns:a16="http://schemas.microsoft.com/office/drawing/2014/main" id="{D0BB4A83-CE46-4D39-BFD4-13B3844B468C}"/>
              </a:ext>
            </a:extLst>
          </p:cNvPr>
          <p:cNvPicPr>
            <a:picLocks noChangeAspect="1"/>
          </p:cNvPicPr>
          <p:nvPr/>
        </p:nvPicPr>
        <p:blipFill>
          <a:blip r:embed="rId3"/>
          <a:stretch>
            <a:fillRect/>
          </a:stretch>
        </p:blipFill>
        <p:spPr>
          <a:xfrm>
            <a:off x="1844960" y="3458008"/>
            <a:ext cx="932210" cy="573311"/>
          </a:xfrm>
          <a:prstGeom prst="rect">
            <a:avLst/>
          </a:prstGeom>
        </p:spPr>
      </p:pic>
      <p:pic>
        <p:nvPicPr>
          <p:cNvPr id="24" name="Picture 23">
            <a:extLst>
              <a:ext uri="{FF2B5EF4-FFF2-40B4-BE49-F238E27FC236}">
                <a16:creationId xmlns:a16="http://schemas.microsoft.com/office/drawing/2014/main" id="{F32BC6E5-40E8-49F2-8B08-37B7F5808114}"/>
              </a:ext>
            </a:extLst>
          </p:cNvPr>
          <p:cNvPicPr>
            <a:picLocks noChangeAspect="1"/>
          </p:cNvPicPr>
          <p:nvPr/>
        </p:nvPicPr>
        <p:blipFill rotWithShape="1">
          <a:blip r:embed="rId4"/>
          <a:srcRect t="59716" b="4992"/>
          <a:stretch/>
        </p:blipFill>
        <p:spPr>
          <a:xfrm>
            <a:off x="1582101" y="1756909"/>
            <a:ext cx="1105087" cy="433949"/>
          </a:xfrm>
          <a:prstGeom prst="rect">
            <a:avLst/>
          </a:prstGeom>
        </p:spPr>
      </p:pic>
      <p:pic>
        <p:nvPicPr>
          <p:cNvPr id="25" name="Picture 24">
            <a:extLst>
              <a:ext uri="{FF2B5EF4-FFF2-40B4-BE49-F238E27FC236}">
                <a16:creationId xmlns:a16="http://schemas.microsoft.com/office/drawing/2014/main" id="{6CFA3FD6-79A5-482D-95D5-3FD89DC36713}"/>
              </a:ext>
            </a:extLst>
          </p:cNvPr>
          <p:cNvPicPr>
            <a:picLocks noChangeAspect="1"/>
          </p:cNvPicPr>
          <p:nvPr/>
        </p:nvPicPr>
        <p:blipFill rotWithShape="1">
          <a:blip r:embed="rId4"/>
          <a:srcRect t="59716" b="4992"/>
          <a:stretch/>
        </p:blipFill>
        <p:spPr>
          <a:xfrm>
            <a:off x="1810842" y="2277183"/>
            <a:ext cx="1105087" cy="433949"/>
          </a:xfrm>
          <a:prstGeom prst="rect">
            <a:avLst/>
          </a:prstGeom>
        </p:spPr>
      </p:pic>
      <p:sp>
        <p:nvSpPr>
          <p:cNvPr id="12" name="TextBox 11">
            <a:extLst>
              <a:ext uri="{FF2B5EF4-FFF2-40B4-BE49-F238E27FC236}">
                <a16:creationId xmlns:a16="http://schemas.microsoft.com/office/drawing/2014/main" id="{48727527-7920-405C-8EE6-1114DCF4DA0D}"/>
              </a:ext>
            </a:extLst>
          </p:cNvPr>
          <p:cNvSpPr txBox="1"/>
          <p:nvPr/>
        </p:nvSpPr>
        <p:spPr>
          <a:xfrm>
            <a:off x="232804" y="5555360"/>
            <a:ext cx="8784196" cy="338554"/>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Arrange the teacups in the grid so that there is only one of each </a:t>
            </a:r>
            <a:r>
              <a:rPr lang="en-US" sz="1600" dirty="0" err="1">
                <a:latin typeface="Arial" panose="020B0604020202020204" pitchFamily="34" charset="0"/>
                <a:cs typeface="Arial" panose="020B0604020202020204" pitchFamily="34" charset="0"/>
              </a:rPr>
              <a:t>colour</a:t>
            </a:r>
            <a:r>
              <a:rPr lang="en-US" sz="1600" dirty="0">
                <a:latin typeface="Arial" panose="020B0604020202020204" pitchFamily="34" charset="0"/>
                <a:cs typeface="Arial" panose="020B0604020202020204" pitchFamily="34" charset="0"/>
              </a:rPr>
              <a:t> in each row and column.</a:t>
            </a: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3045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C8FBCBDD-ECA6-4B2E-998A-151AD4CA7D1A}"/>
              </a:ext>
            </a:extLst>
          </p:cNvPr>
          <p:cNvGraphicFramePr>
            <a:graphicFrameLocks noGrp="1"/>
          </p:cNvGraphicFramePr>
          <p:nvPr>
            <p:extLst>
              <p:ext uri="{D42A27DB-BD31-4B8C-83A1-F6EECF244321}">
                <p14:modId xmlns:p14="http://schemas.microsoft.com/office/powerpoint/2010/main" val="1734597154"/>
              </p:ext>
            </p:extLst>
          </p:nvPr>
        </p:nvGraphicFramePr>
        <p:xfrm>
          <a:off x="666119" y="1770385"/>
          <a:ext cx="3653307" cy="2846518"/>
        </p:xfrm>
        <a:graphic>
          <a:graphicData uri="http://schemas.openxmlformats.org/drawingml/2006/table">
            <a:tbl>
              <a:tblPr firstRow="1" bandRow="1">
                <a:tableStyleId>{5C22544A-7EE6-4342-B048-85BDC9FD1C3A}</a:tableStyleId>
              </a:tblPr>
              <a:tblGrid>
                <a:gridCol w="1217769">
                  <a:extLst>
                    <a:ext uri="{9D8B030D-6E8A-4147-A177-3AD203B41FA5}">
                      <a16:colId xmlns:a16="http://schemas.microsoft.com/office/drawing/2014/main" val="3278370284"/>
                    </a:ext>
                  </a:extLst>
                </a:gridCol>
                <a:gridCol w="1217769">
                  <a:extLst>
                    <a:ext uri="{9D8B030D-6E8A-4147-A177-3AD203B41FA5}">
                      <a16:colId xmlns:a16="http://schemas.microsoft.com/office/drawing/2014/main" val="3263869165"/>
                    </a:ext>
                  </a:extLst>
                </a:gridCol>
                <a:gridCol w="1217769">
                  <a:extLst>
                    <a:ext uri="{9D8B030D-6E8A-4147-A177-3AD203B41FA5}">
                      <a16:colId xmlns:a16="http://schemas.microsoft.com/office/drawing/2014/main" val="1971417149"/>
                    </a:ext>
                  </a:extLst>
                </a:gridCol>
              </a:tblGrid>
              <a:tr h="946985">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9399042"/>
                  </a:ext>
                </a:extLst>
              </a:tr>
              <a:tr h="946985">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1478062"/>
                  </a:ext>
                </a:extLst>
              </a:tr>
              <a:tr h="952548">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5824750"/>
                  </a:ext>
                </a:extLst>
              </a:tr>
            </a:tbl>
          </a:graphicData>
        </a:graphic>
      </p:graphicFrame>
      <p:pic>
        <p:nvPicPr>
          <p:cNvPr id="3" name="Picture 2">
            <a:extLst>
              <a:ext uri="{FF2B5EF4-FFF2-40B4-BE49-F238E27FC236}">
                <a16:creationId xmlns:a16="http://schemas.microsoft.com/office/drawing/2014/main" id="{759ED9B9-5C2E-4336-8E4B-51148CC9FB77}"/>
              </a:ext>
            </a:extLst>
          </p:cNvPr>
          <p:cNvPicPr>
            <a:picLocks noChangeAspect="1"/>
          </p:cNvPicPr>
          <p:nvPr/>
        </p:nvPicPr>
        <p:blipFill>
          <a:blip r:embed="rId3"/>
          <a:stretch>
            <a:fillRect/>
          </a:stretch>
        </p:blipFill>
        <p:spPr>
          <a:xfrm>
            <a:off x="3312334" y="3013429"/>
            <a:ext cx="756644" cy="465336"/>
          </a:xfrm>
          <a:prstGeom prst="rect">
            <a:avLst/>
          </a:prstGeom>
        </p:spPr>
      </p:pic>
      <p:pic>
        <p:nvPicPr>
          <p:cNvPr id="4" name="Picture 3">
            <a:extLst>
              <a:ext uri="{FF2B5EF4-FFF2-40B4-BE49-F238E27FC236}">
                <a16:creationId xmlns:a16="http://schemas.microsoft.com/office/drawing/2014/main" id="{E5022EAB-09A4-41FE-B88C-17E9B8B4A7E6}"/>
              </a:ext>
            </a:extLst>
          </p:cNvPr>
          <p:cNvPicPr>
            <a:picLocks noChangeAspect="1"/>
          </p:cNvPicPr>
          <p:nvPr/>
        </p:nvPicPr>
        <p:blipFill rotWithShape="1">
          <a:blip r:embed="rId4"/>
          <a:srcRect t="59716" b="4992"/>
          <a:stretch/>
        </p:blipFill>
        <p:spPr>
          <a:xfrm>
            <a:off x="3172016" y="4043872"/>
            <a:ext cx="896962" cy="352222"/>
          </a:xfrm>
          <a:prstGeom prst="rect">
            <a:avLst/>
          </a:prstGeom>
        </p:spPr>
      </p:pic>
      <p:pic>
        <p:nvPicPr>
          <p:cNvPr id="5" name="Picture 4">
            <a:extLst>
              <a:ext uri="{FF2B5EF4-FFF2-40B4-BE49-F238E27FC236}">
                <a16:creationId xmlns:a16="http://schemas.microsoft.com/office/drawing/2014/main" id="{85A9F143-E996-4782-98F6-C63811D28FED}"/>
              </a:ext>
            </a:extLst>
          </p:cNvPr>
          <p:cNvPicPr>
            <a:picLocks noChangeAspect="1"/>
          </p:cNvPicPr>
          <p:nvPr/>
        </p:nvPicPr>
        <p:blipFill rotWithShape="1">
          <a:blip r:embed="rId5"/>
          <a:srcRect/>
          <a:stretch/>
        </p:blipFill>
        <p:spPr>
          <a:xfrm>
            <a:off x="1008144" y="3013429"/>
            <a:ext cx="665066" cy="524774"/>
          </a:xfrm>
          <a:prstGeom prst="rect">
            <a:avLst/>
          </a:prstGeom>
        </p:spPr>
      </p:pic>
      <p:pic>
        <p:nvPicPr>
          <p:cNvPr id="18" name="Picture 17">
            <a:extLst>
              <a:ext uri="{FF2B5EF4-FFF2-40B4-BE49-F238E27FC236}">
                <a16:creationId xmlns:a16="http://schemas.microsoft.com/office/drawing/2014/main" id="{14133DC4-3965-4ACB-8AED-4F5F5151BBDC}"/>
              </a:ext>
            </a:extLst>
          </p:cNvPr>
          <p:cNvPicPr>
            <a:picLocks noChangeAspect="1"/>
          </p:cNvPicPr>
          <p:nvPr/>
        </p:nvPicPr>
        <p:blipFill rotWithShape="1">
          <a:blip r:embed="rId5"/>
          <a:srcRect/>
          <a:stretch/>
        </p:blipFill>
        <p:spPr>
          <a:xfrm>
            <a:off x="2135911" y="3912457"/>
            <a:ext cx="665066" cy="524774"/>
          </a:xfrm>
          <a:prstGeom prst="rect">
            <a:avLst/>
          </a:prstGeom>
        </p:spPr>
      </p:pic>
      <p:pic>
        <p:nvPicPr>
          <p:cNvPr id="19" name="Picture 18">
            <a:extLst>
              <a:ext uri="{FF2B5EF4-FFF2-40B4-BE49-F238E27FC236}">
                <a16:creationId xmlns:a16="http://schemas.microsoft.com/office/drawing/2014/main" id="{6EF43BCE-A6FA-43E6-9B41-C3015C09951E}"/>
              </a:ext>
            </a:extLst>
          </p:cNvPr>
          <p:cNvPicPr>
            <a:picLocks noChangeAspect="1"/>
          </p:cNvPicPr>
          <p:nvPr/>
        </p:nvPicPr>
        <p:blipFill rotWithShape="1">
          <a:blip r:embed="rId5"/>
          <a:srcRect/>
          <a:stretch/>
        </p:blipFill>
        <p:spPr>
          <a:xfrm>
            <a:off x="3395256" y="2054108"/>
            <a:ext cx="665066" cy="524774"/>
          </a:xfrm>
          <a:prstGeom prst="rect">
            <a:avLst/>
          </a:prstGeom>
        </p:spPr>
      </p:pic>
      <p:pic>
        <p:nvPicPr>
          <p:cNvPr id="22" name="Picture 21">
            <a:extLst>
              <a:ext uri="{FF2B5EF4-FFF2-40B4-BE49-F238E27FC236}">
                <a16:creationId xmlns:a16="http://schemas.microsoft.com/office/drawing/2014/main" id="{AF9CF61C-151C-417B-ABC6-CE612DEDE520}"/>
              </a:ext>
            </a:extLst>
          </p:cNvPr>
          <p:cNvPicPr>
            <a:picLocks noChangeAspect="1"/>
          </p:cNvPicPr>
          <p:nvPr/>
        </p:nvPicPr>
        <p:blipFill>
          <a:blip r:embed="rId3"/>
          <a:stretch>
            <a:fillRect/>
          </a:stretch>
        </p:blipFill>
        <p:spPr>
          <a:xfrm>
            <a:off x="2093808" y="2083827"/>
            <a:ext cx="756644" cy="465336"/>
          </a:xfrm>
          <a:prstGeom prst="rect">
            <a:avLst/>
          </a:prstGeom>
        </p:spPr>
      </p:pic>
      <p:pic>
        <p:nvPicPr>
          <p:cNvPr id="23" name="Picture 22">
            <a:extLst>
              <a:ext uri="{FF2B5EF4-FFF2-40B4-BE49-F238E27FC236}">
                <a16:creationId xmlns:a16="http://schemas.microsoft.com/office/drawing/2014/main" id="{D0BB4A83-CE46-4D39-BFD4-13B3844B468C}"/>
              </a:ext>
            </a:extLst>
          </p:cNvPr>
          <p:cNvPicPr>
            <a:picLocks noChangeAspect="1"/>
          </p:cNvPicPr>
          <p:nvPr/>
        </p:nvPicPr>
        <p:blipFill>
          <a:blip r:embed="rId3"/>
          <a:stretch>
            <a:fillRect/>
          </a:stretch>
        </p:blipFill>
        <p:spPr>
          <a:xfrm>
            <a:off x="892197" y="3987314"/>
            <a:ext cx="756644" cy="465336"/>
          </a:xfrm>
          <a:prstGeom prst="rect">
            <a:avLst/>
          </a:prstGeom>
        </p:spPr>
      </p:pic>
      <p:pic>
        <p:nvPicPr>
          <p:cNvPr id="24" name="Picture 23">
            <a:extLst>
              <a:ext uri="{FF2B5EF4-FFF2-40B4-BE49-F238E27FC236}">
                <a16:creationId xmlns:a16="http://schemas.microsoft.com/office/drawing/2014/main" id="{F32BC6E5-40E8-49F2-8B08-37B7F5808114}"/>
              </a:ext>
            </a:extLst>
          </p:cNvPr>
          <p:cNvPicPr>
            <a:picLocks noChangeAspect="1"/>
          </p:cNvPicPr>
          <p:nvPr/>
        </p:nvPicPr>
        <p:blipFill rotWithShape="1">
          <a:blip r:embed="rId4"/>
          <a:srcRect t="59716" b="4992"/>
          <a:stretch/>
        </p:blipFill>
        <p:spPr>
          <a:xfrm>
            <a:off x="2044292" y="3054700"/>
            <a:ext cx="896962" cy="352222"/>
          </a:xfrm>
          <a:prstGeom prst="rect">
            <a:avLst/>
          </a:prstGeom>
        </p:spPr>
      </p:pic>
      <p:pic>
        <p:nvPicPr>
          <p:cNvPr id="25" name="Picture 24">
            <a:extLst>
              <a:ext uri="{FF2B5EF4-FFF2-40B4-BE49-F238E27FC236}">
                <a16:creationId xmlns:a16="http://schemas.microsoft.com/office/drawing/2014/main" id="{6CFA3FD6-79A5-482D-95D5-3FD89DC36713}"/>
              </a:ext>
            </a:extLst>
          </p:cNvPr>
          <p:cNvPicPr>
            <a:picLocks noChangeAspect="1"/>
          </p:cNvPicPr>
          <p:nvPr/>
        </p:nvPicPr>
        <p:blipFill rotWithShape="1">
          <a:blip r:embed="rId4"/>
          <a:srcRect t="59716" b="4992"/>
          <a:stretch/>
        </p:blipFill>
        <p:spPr>
          <a:xfrm>
            <a:off x="892197" y="2140385"/>
            <a:ext cx="896962" cy="352222"/>
          </a:xfrm>
          <a:prstGeom prst="rect">
            <a:avLst/>
          </a:prstGeom>
        </p:spPr>
      </p:pic>
      <p:graphicFrame>
        <p:nvGraphicFramePr>
          <p:cNvPr id="12" name="Table 2">
            <a:extLst>
              <a:ext uri="{FF2B5EF4-FFF2-40B4-BE49-F238E27FC236}">
                <a16:creationId xmlns:a16="http://schemas.microsoft.com/office/drawing/2014/main" id="{160E45ED-6A35-4C44-8DA9-FBF59B247F4B}"/>
              </a:ext>
            </a:extLst>
          </p:cNvPr>
          <p:cNvGraphicFramePr>
            <a:graphicFrameLocks noGrp="1"/>
          </p:cNvGraphicFramePr>
          <p:nvPr>
            <p:extLst>
              <p:ext uri="{D42A27DB-BD31-4B8C-83A1-F6EECF244321}">
                <p14:modId xmlns:p14="http://schemas.microsoft.com/office/powerpoint/2010/main" val="1104316637"/>
              </p:ext>
            </p:extLst>
          </p:nvPr>
        </p:nvGraphicFramePr>
        <p:xfrm>
          <a:off x="4829111" y="1775948"/>
          <a:ext cx="3653307" cy="2840955"/>
        </p:xfrm>
        <a:graphic>
          <a:graphicData uri="http://schemas.openxmlformats.org/drawingml/2006/table">
            <a:tbl>
              <a:tblPr firstRow="1" bandRow="1">
                <a:tableStyleId>{5C22544A-7EE6-4342-B048-85BDC9FD1C3A}</a:tableStyleId>
              </a:tblPr>
              <a:tblGrid>
                <a:gridCol w="1217769">
                  <a:extLst>
                    <a:ext uri="{9D8B030D-6E8A-4147-A177-3AD203B41FA5}">
                      <a16:colId xmlns:a16="http://schemas.microsoft.com/office/drawing/2014/main" val="3278370284"/>
                    </a:ext>
                  </a:extLst>
                </a:gridCol>
                <a:gridCol w="1217769">
                  <a:extLst>
                    <a:ext uri="{9D8B030D-6E8A-4147-A177-3AD203B41FA5}">
                      <a16:colId xmlns:a16="http://schemas.microsoft.com/office/drawing/2014/main" val="3263869165"/>
                    </a:ext>
                  </a:extLst>
                </a:gridCol>
                <a:gridCol w="1217769">
                  <a:extLst>
                    <a:ext uri="{9D8B030D-6E8A-4147-A177-3AD203B41FA5}">
                      <a16:colId xmlns:a16="http://schemas.microsoft.com/office/drawing/2014/main" val="1971417149"/>
                    </a:ext>
                  </a:extLst>
                </a:gridCol>
              </a:tblGrid>
              <a:tr h="946985">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9399042"/>
                  </a:ext>
                </a:extLst>
              </a:tr>
              <a:tr h="946985">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1478062"/>
                  </a:ext>
                </a:extLst>
              </a:tr>
              <a:tr h="946985">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5824750"/>
                  </a:ext>
                </a:extLst>
              </a:tr>
            </a:tbl>
          </a:graphicData>
        </a:graphic>
      </p:graphicFrame>
      <p:pic>
        <p:nvPicPr>
          <p:cNvPr id="27" name="Picture 26">
            <a:extLst>
              <a:ext uri="{FF2B5EF4-FFF2-40B4-BE49-F238E27FC236}">
                <a16:creationId xmlns:a16="http://schemas.microsoft.com/office/drawing/2014/main" id="{250405A7-F74F-4447-B64B-3ACE334AF793}"/>
              </a:ext>
            </a:extLst>
          </p:cNvPr>
          <p:cNvPicPr>
            <a:picLocks noChangeAspect="1"/>
          </p:cNvPicPr>
          <p:nvPr/>
        </p:nvPicPr>
        <p:blipFill>
          <a:blip r:embed="rId3"/>
          <a:stretch>
            <a:fillRect/>
          </a:stretch>
        </p:blipFill>
        <p:spPr>
          <a:xfrm>
            <a:off x="6384692" y="2998142"/>
            <a:ext cx="756644" cy="465336"/>
          </a:xfrm>
          <a:prstGeom prst="rect">
            <a:avLst/>
          </a:prstGeom>
        </p:spPr>
      </p:pic>
      <p:pic>
        <p:nvPicPr>
          <p:cNvPr id="28" name="Picture 27">
            <a:extLst>
              <a:ext uri="{FF2B5EF4-FFF2-40B4-BE49-F238E27FC236}">
                <a16:creationId xmlns:a16="http://schemas.microsoft.com/office/drawing/2014/main" id="{D89E1A16-239F-48FB-9306-5A553BF24BAE}"/>
              </a:ext>
            </a:extLst>
          </p:cNvPr>
          <p:cNvPicPr>
            <a:picLocks noChangeAspect="1"/>
          </p:cNvPicPr>
          <p:nvPr/>
        </p:nvPicPr>
        <p:blipFill rotWithShape="1">
          <a:blip r:embed="rId4"/>
          <a:srcRect t="59716" b="4992"/>
          <a:stretch/>
        </p:blipFill>
        <p:spPr>
          <a:xfrm>
            <a:off x="7411221" y="3069986"/>
            <a:ext cx="896962" cy="352222"/>
          </a:xfrm>
          <a:prstGeom prst="rect">
            <a:avLst/>
          </a:prstGeom>
        </p:spPr>
      </p:pic>
      <p:pic>
        <p:nvPicPr>
          <p:cNvPr id="29" name="Picture 28">
            <a:extLst>
              <a:ext uri="{FF2B5EF4-FFF2-40B4-BE49-F238E27FC236}">
                <a16:creationId xmlns:a16="http://schemas.microsoft.com/office/drawing/2014/main" id="{0FE5EF6E-EBE5-4369-B1DC-9E1B1AE34A81}"/>
              </a:ext>
            </a:extLst>
          </p:cNvPr>
          <p:cNvPicPr>
            <a:picLocks noChangeAspect="1"/>
          </p:cNvPicPr>
          <p:nvPr/>
        </p:nvPicPr>
        <p:blipFill rotWithShape="1">
          <a:blip r:embed="rId5"/>
          <a:srcRect/>
          <a:stretch/>
        </p:blipFill>
        <p:spPr>
          <a:xfrm>
            <a:off x="5171137" y="2972159"/>
            <a:ext cx="665066" cy="524774"/>
          </a:xfrm>
          <a:prstGeom prst="rect">
            <a:avLst/>
          </a:prstGeom>
        </p:spPr>
      </p:pic>
      <p:pic>
        <p:nvPicPr>
          <p:cNvPr id="30" name="Picture 29">
            <a:extLst>
              <a:ext uri="{FF2B5EF4-FFF2-40B4-BE49-F238E27FC236}">
                <a16:creationId xmlns:a16="http://schemas.microsoft.com/office/drawing/2014/main" id="{A47A651E-78F7-4AD9-9CEB-5A18AA5FCE4B}"/>
              </a:ext>
            </a:extLst>
          </p:cNvPr>
          <p:cNvPicPr>
            <a:picLocks noChangeAspect="1"/>
          </p:cNvPicPr>
          <p:nvPr/>
        </p:nvPicPr>
        <p:blipFill rotWithShape="1">
          <a:blip r:embed="rId5"/>
          <a:srcRect/>
          <a:stretch/>
        </p:blipFill>
        <p:spPr>
          <a:xfrm>
            <a:off x="7660844" y="3866916"/>
            <a:ext cx="665066" cy="524774"/>
          </a:xfrm>
          <a:prstGeom prst="rect">
            <a:avLst/>
          </a:prstGeom>
        </p:spPr>
      </p:pic>
      <p:pic>
        <p:nvPicPr>
          <p:cNvPr id="31" name="Picture 30">
            <a:extLst>
              <a:ext uri="{FF2B5EF4-FFF2-40B4-BE49-F238E27FC236}">
                <a16:creationId xmlns:a16="http://schemas.microsoft.com/office/drawing/2014/main" id="{0AC326DE-3843-4A8D-B373-14B3CB6CFDC9}"/>
              </a:ext>
            </a:extLst>
          </p:cNvPr>
          <p:cNvPicPr>
            <a:picLocks noChangeAspect="1"/>
          </p:cNvPicPr>
          <p:nvPr/>
        </p:nvPicPr>
        <p:blipFill rotWithShape="1">
          <a:blip r:embed="rId5"/>
          <a:srcRect/>
          <a:stretch/>
        </p:blipFill>
        <p:spPr>
          <a:xfrm>
            <a:off x="6414850" y="2064794"/>
            <a:ext cx="665066" cy="524774"/>
          </a:xfrm>
          <a:prstGeom prst="rect">
            <a:avLst/>
          </a:prstGeom>
        </p:spPr>
      </p:pic>
      <p:pic>
        <p:nvPicPr>
          <p:cNvPr id="32" name="Picture 31">
            <a:extLst>
              <a:ext uri="{FF2B5EF4-FFF2-40B4-BE49-F238E27FC236}">
                <a16:creationId xmlns:a16="http://schemas.microsoft.com/office/drawing/2014/main" id="{0B0929F0-9E93-4946-AB8D-79D59CB4F53D}"/>
              </a:ext>
            </a:extLst>
          </p:cNvPr>
          <p:cNvPicPr>
            <a:picLocks noChangeAspect="1"/>
          </p:cNvPicPr>
          <p:nvPr/>
        </p:nvPicPr>
        <p:blipFill>
          <a:blip r:embed="rId3"/>
          <a:stretch>
            <a:fillRect/>
          </a:stretch>
        </p:blipFill>
        <p:spPr>
          <a:xfrm>
            <a:off x="7485592" y="2038042"/>
            <a:ext cx="756644" cy="465336"/>
          </a:xfrm>
          <a:prstGeom prst="rect">
            <a:avLst/>
          </a:prstGeom>
        </p:spPr>
      </p:pic>
      <p:pic>
        <p:nvPicPr>
          <p:cNvPr id="33" name="Picture 32">
            <a:extLst>
              <a:ext uri="{FF2B5EF4-FFF2-40B4-BE49-F238E27FC236}">
                <a16:creationId xmlns:a16="http://schemas.microsoft.com/office/drawing/2014/main" id="{A8EE52B1-5200-4689-B298-07D077425D3B}"/>
              </a:ext>
            </a:extLst>
          </p:cNvPr>
          <p:cNvPicPr>
            <a:picLocks noChangeAspect="1"/>
          </p:cNvPicPr>
          <p:nvPr/>
        </p:nvPicPr>
        <p:blipFill>
          <a:blip r:embed="rId3"/>
          <a:stretch>
            <a:fillRect/>
          </a:stretch>
        </p:blipFill>
        <p:spPr>
          <a:xfrm>
            <a:off x="5055189" y="3946044"/>
            <a:ext cx="756644" cy="465336"/>
          </a:xfrm>
          <a:prstGeom prst="rect">
            <a:avLst/>
          </a:prstGeom>
        </p:spPr>
      </p:pic>
      <p:pic>
        <p:nvPicPr>
          <p:cNvPr id="34" name="Picture 33">
            <a:extLst>
              <a:ext uri="{FF2B5EF4-FFF2-40B4-BE49-F238E27FC236}">
                <a16:creationId xmlns:a16="http://schemas.microsoft.com/office/drawing/2014/main" id="{FEE9DA6F-6C7C-4AF6-BCDC-84756B62388F}"/>
              </a:ext>
            </a:extLst>
          </p:cNvPr>
          <p:cNvPicPr>
            <a:picLocks noChangeAspect="1"/>
          </p:cNvPicPr>
          <p:nvPr/>
        </p:nvPicPr>
        <p:blipFill rotWithShape="1">
          <a:blip r:embed="rId4"/>
          <a:srcRect t="59716" b="4992"/>
          <a:stretch/>
        </p:blipFill>
        <p:spPr>
          <a:xfrm>
            <a:off x="6207284" y="4059158"/>
            <a:ext cx="896962" cy="352222"/>
          </a:xfrm>
          <a:prstGeom prst="rect">
            <a:avLst/>
          </a:prstGeom>
        </p:spPr>
      </p:pic>
      <p:pic>
        <p:nvPicPr>
          <p:cNvPr id="35" name="Picture 34">
            <a:extLst>
              <a:ext uri="{FF2B5EF4-FFF2-40B4-BE49-F238E27FC236}">
                <a16:creationId xmlns:a16="http://schemas.microsoft.com/office/drawing/2014/main" id="{52004D44-E246-4BA6-A742-60C146818657}"/>
              </a:ext>
            </a:extLst>
          </p:cNvPr>
          <p:cNvPicPr>
            <a:picLocks noChangeAspect="1"/>
          </p:cNvPicPr>
          <p:nvPr/>
        </p:nvPicPr>
        <p:blipFill rotWithShape="1">
          <a:blip r:embed="rId4"/>
          <a:srcRect t="59716" b="4992"/>
          <a:stretch/>
        </p:blipFill>
        <p:spPr>
          <a:xfrm>
            <a:off x="5055189" y="2099115"/>
            <a:ext cx="896962" cy="352222"/>
          </a:xfrm>
          <a:prstGeom prst="rect">
            <a:avLst/>
          </a:prstGeom>
        </p:spPr>
      </p:pic>
      <p:sp>
        <p:nvSpPr>
          <p:cNvPr id="6" name="TextBox 5">
            <a:extLst>
              <a:ext uri="{FF2B5EF4-FFF2-40B4-BE49-F238E27FC236}">
                <a16:creationId xmlns:a16="http://schemas.microsoft.com/office/drawing/2014/main" id="{6A00277A-FD34-42B2-B4D2-748A00460689}"/>
              </a:ext>
            </a:extLst>
          </p:cNvPr>
          <p:cNvSpPr txBox="1"/>
          <p:nvPr/>
        </p:nvSpPr>
        <p:spPr>
          <a:xfrm>
            <a:off x="1521875" y="5308195"/>
            <a:ext cx="6471502" cy="338554"/>
          </a:xfrm>
          <a:prstGeom prst="rect">
            <a:avLst/>
          </a:prstGeom>
          <a:noFill/>
        </p:spPr>
        <p:txBody>
          <a:bodyPr wrap="square" rtlCol="0">
            <a:spAutoFit/>
          </a:bodyPr>
          <a:lstStyle>
            <a:defPPr>
              <a:defRPr lang="en-US"/>
            </a:defPPr>
            <a:lvl1pPr>
              <a:defRPr sz="1600">
                <a:latin typeface="Arial" panose="020B0604020202020204" pitchFamily="34" charset="0"/>
                <a:cs typeface="Arial" panose="020B0604020202020204" pitchFamily="34" charset="0"/>
              </a:defRPr>
            </a:lvl1pPr>
          </a:lstStyle>
          <a:p>
            <a:r>
              <a:rPr lang="en-US" dirty="0"/>
              <a:t>What is the same and what is different about these solutions?</a:t>
            </a:r>
            <a:endParaRPr lang="en-GB" dirty="0"/>
          </a:p>
        </p:txBody>
      </p:sp>
    </p:spTree>
    <p:extLst>
      <p:ext uri="{BB962C8B-B14F-4D97-AF65-F5344CB8AC3E}">
        <p14:creationId xmlns:p14="http://schemas.microsoft.com/office/powerpoint/2010/main" val="46673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Table 2">
            <a:extLst>
              <a:ext uri="{FF2B5EF4-FFF2-40B4-BE49-F238E27FC236}">
                <a16:creationId xmlns:a16="http://schemas.microsoft.com/office/drawing/2014/main" id="{63C4A9FF-AC18-4F93-8011-5373264BB88C}"/>
              </a:ext>
            </a:extLst>
          </p:cNvPr>
          <p:cNvGraphicFramePr>
            <a:graphicFrameLocks noGrp="1"/>
          </p:cNvGraphicFramePr>
          <p:nvPr>
            <p:extLst>
              <p:ext uri="{D42A27DB-BD31-4B8C-83A1-F6EECF244321}">
                <p14:modId xmlns:p14="http://schemas.microsoft.com/office/powerpoint/2010/main" val="1766338351"/>
              </p:ext>
            </p:extLst>
          </p:nvPr>
        </p:nvGraphicFramePr>
        <p:xfrm>
          <a:off x="666119" y="1770161"/>
          <a:ext cx="3653307" cy="2846518"/>
        </p:xfrm>
        <a:graphic>
          <a:graphicData uri="http://schemas.openxmlformats.org/drawingml/2006/table">
            <a:tbl>
              <a:tblPr firstRow="1" bandRow="1">
                <a:tableStyleId>{5C22544A-7EE6-4342-B048-85BDC9FD1C3A}</a:tableStyleId>
              </a:tblPr>
              <a:tblGrid>
                <a:gridCol w="1217769">
                  <a:extLst>
                    <a:ext uri="{9D8B030D-6E8A-4147-A177-3AD203B41FA5}">
                      <a16:colId xmlns:a16="http://schemas.microsoft.com/office/drawing/2014/main" val="3278370284"/>
                    </a:ext>
                  </a:extLst>
                </a:gridCol>
                <a:gridCol w="1217769">
                  <a:extLst>
                    <a:ext uri="{9D8B030D-6E8A-4147-A177-3AD203B41FA5}">
                      <a16:colId xmlns:a16="http://schemas.microsoft.com/office/drawing/2014/main" val="3263869165"/>
                    </a:ext>
                  </a:extLst>
                </a:gridCol>
                <a:gridCol w="1217769">
                  <a:extLst>
                    <a:ext uri="{9D8B030D-6E8A-4147-A177-3AD203B41FA5}">
                      <a16:colId xmlns:a16="http://schemas.microsoft.com/office/drawing/2014/main" val="1971417149"/>
                    </a:ext>
                  </a:extLst>
                </a:gridCol>
              </a:tblGrid>
              <a:tr h="946985">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9399042"/>
                  </a:ext>
                </a:extLst>
              </a:tr>
              <a:tr h="946985">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1478062"/>
                  </a:ext>
                </a:extLst>
              </a:tr>
              <a:tr h="952548">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5824750"/>
                  </a:ext>
                </a:extLst>
              </a:tr>
            </a:tbl>
          </a:graphicData>
        </a:graphic>
      </p:graphicFrame>
      <p:pic>
        <p:nvPicPr>
          <p:cNvPr id="40" name="Picture 39">
            <a:extLst>
              <a:ext uri="{FF2B5EF4-FFF2-40B4-BE49-F238E27FC236}">
                <a16:creationId xmlns:a16="http://schemas.microsoft.com/office/drawing/2014/main" id="{83EDC1D6-D10D-447B-A467-4660F8FCD9E6}"/>
              </a:ext>
            </a:extLst>
          </p:cNvPr>
          <p:cNvPicPr>
            <a:picLocks noChangeAspect="1"/>
          </p:cNvPicPr>
          <p:nvPr/>
        </p:nvPicPr>
        <p:blipFill>
          <a:blip r:embed="rId3"/>
          <a:stretch>
            <a:fillRect/>
          </a:stretch>
        </p:blipFill>
        <p:spPr>
          <a:xfrm>
            <a:off x="3312334" y="3013205"/>
            <a:ext cx="756644" cy="465336"/>
          </a:xfrm>
          <a:prstGeom prst="rect">
            <a:avLst/>
          </a:prstGeom>
        </p:spPr>
      </p:pic>
      <p:pic>
        <p:nvPicPr>
          <p:cNvPr id="41" name="Picture 40">
            <a:extLst>
              <a:ext uri="{FF2B5EF4-FFF2-40B4-BE49-F238E27FC236}">
                <a16:creationId xmlns:a16="http://schemas.microsoft.com/office/drawing/2014/main" id="{6FC78FD0-7B84-4A30-A97E-F8CE52C25A15}"/>
              </a:ext>
            </a:extLst>
          </p:cNvPr>
          <p:cNvPicPr>
            <a:picLocks noChangeAspect="1"/>
          </p:cNvPicPr>
          <p:nvPr/>
        </p:nvPicPr>
        <p:blipFill rotWithShape="1">
          <a:blip r:embed="rId4"/>
          <a:srcRect t="59716" b="4992"/>
          <a:stretch/>
        </p:blipFill>
        <p:spPr>
          <a:xfrm>
            <a:off x="3172016" y="4043648"/>
            <a:ext cx="896962" cy="352222"/>
          </a:xfrm>
          <a:prstGeom prst="rect">
            <a:avLst/>
          </a:prstGeom>
        </p:spPr>
      </p:pic>
      <p:pic>
        <p:nvPicPr>
          <p:cNvPr id="42" name="Picture 41">
            <a:extLst>
              <a:ext uri="{FF2B5EF4-FFF2-40B4-BE49-F238E27FC236}">
                <a16:creationId xmlns:a16="http://schemas.microsoft.com/office/drawing/2014/main" id="{A22E2E38-8F02-4C40-8C6D-9F0EE602C80C}"/>
              </a:ext>
            </a:extLst>
          </p:cNvPr>
          <p:cNvPicPr>
            <a:picLocks noChangeAspect="1"/>
          </p:cNvPicPr>
          <p:nvPr/>
        </p:nvPicPr>
        <p:blipFill rotWithShape="1">
          <a:blip r:embed="rId5"/>
          <a:srcRect/>
          <a:stretch/>
        </p:blipFill>
        <p:spPr>
          <a:xfrm>
            <a:off x="1008144" y="3013205"/>
            <a:ext cx="665066" cy="524774"/>
          </a:xfrm>
          <a:prstGeom prst="rect">
            <a:avLst/>
          </a:prstGeom>
        </p:spPr>
      </p:pic>
      <p:pic>
        <p:nvPicPr>
          <p:cNvPr id="43" name="Picture 42">
            <a:extLst>
              <a:ext uri="{FF2B5EF4-FFF2-40B4-BE49-F238E27FC236}">
                <a16:creationId xmlns:a16="http://schemas.microsoft.com/office/drawing/2014/main" id="{B6C9BD8B-A980-4974-AE56-63C6C4CA0E4D}"/>
              </a:ext>
            </a:extLst>
          </p:cNvPr>
          <p:cNvPicPr>
            <a:picLocks noChangeAspect="1"/>
          </p:cNvPicPr>
          <p:nvPr/>
        </p:nvPicPr>
        <p:blipFill rotWithShape="1">
          <a:blip r:embed="rId5"/>
          <a:srcRect/>
          <a:stretch/>
        </p:blipFill>
        <p:spPr>
          <a:xfrm>
            <a:off x="2135911" y="3912233"/>
            <a:ext cx="665066" cy="524774"/>
          </a:xfrm>
          <a:prstGeom prst="rect">
            <a:avLst/>
          </a:prstGeom>
        </p:spPr>
      </p:pic>
      <p:pic>
        <p:nvPicPr>
          <p:cNvPr id="44" name="Picture 43">
            <a:extLst>
              <a:ext uri="{FF2B5EF4-FFF2-40B4-BE49-F238E27FC236}">
                <a16:creationId xmlns:a16="http://schemas.microsoft.com/office/drawing/2014/main" id="{95D022BA-7430-410C-B4D2-F3057F033551}"/>
              </a:ext>
            </a:extLst>
          </p:cNvPr>
          <p:cNvPicPr>
            <a:picLocks noChangeAspect="1"/>
          </p:cNvPicPr>
          <p:nvPr/>
        </p:nvPicPr>
        <p:blipFill rotWithShape="1">
          <a:blip r:embed="rId5"/>
          <a:srcRect/>
          <a:stretch/>
        </p:blipFill>
        <p:spPr>
          <a:xfrm>
            <a:off x="3395256" y="2053884"/>
            <a:ext cx="665066" cy="524774"/>
          </a:xfrm>
          <a:prstGeom prst="rect">
            <a:avLst/>
          </a:prstGeom>
        </p:spPr>
      </p:pic>
      <p:pic>
        <p:nvPicPr>
          <p:cNvPr id="45" name="Picture 44">
            <a:extLst>
              <a:ext uri="{FF2B5EF4-FFF2-40B4-BE49-F238E27FC236}">
                <a16:creationId xmlns:a16="http://schemas.microsoft.com/office/drawing/2014/main" id="{9FE3D313-AEF7-42AA-840D-0FCFDB725FA5}"/>
              </a:ext>
            </a:extLst>
          </p:cNvPr>
          <p:cNvPicPr>
            <a:picLocks noChangeAspect="1"/>
          </p:cNvPicPr>
          <p:nvPr/>
        </p:nvPicPr>
        <p:blipFill>
          <a:blip r:embed="rId3"/>
          <a:stretch>
            <a:fillRect/>
          </a:stretch>
        </p:blipFill>
        <p:spPr>
          <a:xfrm>
            <a:off x="2093808" y="2083603"/>
            <a:ext cx="756644" cy="465336"/>
          </a:xfrm>
          <a:prstGeom prst="rect">
            <a:avLst/>
          </a:prstGeom>
        </p:spPr>
      </p:pic>
      <p:pic>
        <p:nvPicPr>
          <p:cNvPr id="46" name="Picture 45">
            <a:extLst>
              <a:ext uri="{FF2B5EF4-FFF2-40B4-BE49-F238E27FC236}">
                <a16:creationId xmlns:a16="http://schemas.microsoft.com/office/drawing/2014/main" id="{393D595C-9DDA-43E8-81AD-E029240AF139}"/>
              </a:ext>
            </a:extLst>
          </p:cNvPr>
          <p:cNvPicPr>
            <a:picLocks noChangeAspect="1"/>
          </p:cNvPicPr>
          <p:nvPr/>
        </p:nvPicPr>
        <p:blipFill>
          <a:blip r:embed="rId3"/>
          <a:stretch>
            <a:fillRect/>
          </a:stretch>
        </p:blipFill>
        <p:spPr>
          <a:xfrm>
            <a:off x="892197" y="3987090"/>
            <a:ext cx="756644" cy="465336"/>
          </a:xfrm>
          <a:prstGeom prst="rect">
            <a:avLst/>
          </a:prstGeom>
        </p:spPr>
      </p:pic>
      <p:pic>
        <p:nvPicPr>
          <p:cNvPr id="47" name="Picture 46">
            <a:extLst>
              <a:ext uri="{FF2B5EF4-FFF2-40B4-BE49-F238E27FC236}">
                <a16:creationId xmlns:a16="http://schemas.microsoft.com/office/drawing/2014/main" id="{8F271A91-C2AD-4C7E-880E-E1FAAFA3EA5E}"/>
              </a:ext>
            </a:extLst>
          </p:cNvPr>
          <p:cNvPicPr>
            <a:picLocks noChangeAspect="1"/>
          </p:cNvPicPr>
          <p:nvPr/>
        </p:nvPicPr>
        <p:blipFill rotWithShape="1">
          <a:blip r:embed="rId4"/>
          <a:srcRect t="59716" b="4992"/>
          <a:stretch/>
        </p:blipFill>
        <p:spPr>
          <a:xfrm>
            <a:off x="2044292" y="3054476"/>
            <a:ext cx="896962" cy="352222"/>
          </a:xfrm>
          <a:prstGeom prst="rect">
            <a:avLst/>
          </a:prstGeom>
        </p:spPr>
      </p:pic>
      <p:pic>
        <p:nvPicPr>
          <p:cNvPr id="48" name="Picture 47">
            <a:extLst>
              <a:ext uri="{FF2B5EF4-FFF2-40B4-BE49-F238E27FC236}">
                <a16:creationId xmlns:a16="http://schemas.microsoft.com/office/drawing/2014/main" id="{5C641192-2401-4314-9BAB-689EE3D7BD55}"/>
              </a:ext>
            </a:extLst>
          </p:cNvPr>
          <p:cNvPicPr>
            <a:picLocks noChangeAspect="1"/>
          </p:cNvPicPr>
          <p:nvPr/>
        </p:nvPicPr>
        <p:blipFill rotWithShape="1">
          <a:blip r:embed="rId4"/>
          <a:srcRect t="59716" b="4992"/>
          <a:stretch/>
        </p:blipFill>
        <p:spPr>
          <a:xfrm>
            <a:off x="892197" y="2140161"/>
            <a:ext cx="896962" cy="352222"/>
          </a:xfrm>
          <a:prstGeom prst="rect">
            <a:avLst/>
          </a:prstGeom>
        </p:spPr>
      </p:pic>
      <p:graphicFrame>
        <p:nvGraphicFramePr>
          <p:cNvPr id="12" name="Table 2">
            <a:extLst>
              <a:ext uri="{FF2B5EF4-FFF2-40B4-BE49-F238E27FC236}">
                <a16:creationId xmlns:a16="http://schemas.microsoft.com/office/drawing/2014/main" id="{160E45ED-6A35-4C44-8DA9-FBF59B247F4B}"/>
              </a:ext>
            </a:extLst>
          </p:cNvPr>
          <p:cNvGraphicFramePr>
            <a:graphicFrameLocks noGrp="1"/>
          </p:cNvGraphicFramePr>
          <p:nvPr>
            <p:extLst>
              <p:ext uri="{D42A27DB-BD31-4B8C-83A1-F6EECF244321}">
                <p14:modId xmlns:p14="http://schemas.microsoft.com/office/powerpoint/2010/main" val="1125774347"/>
              </p:ext>
            </p:extLst>
          </p:nvPr>
        </p:nvGraphicFramePr>
        <p:xfrm>
          <a:off x="4829111" y="1775724"/>
          <a:ext cx="3653307" cy="2840955"/>
        </p:xfrm>
        <a:graphic>
          <a:graphicData uri="http://schemas.openxmlformats.org/drawingml/2006/table">
            <a:tbl>
              <a:tblPr firstRow="1" bandRow="1">
                <a:tableStyleId>{5C22544A-7EE6-4342-B048-85BDC9FD1C3A}</a:tableStyleId>
              </a:tblPr>
              <a:tblGrid>
                <a:gridCol w="1217769">
                  <a:extLst>
                    <a:ext uri="{9D8B030D-6E8A-4147-A177-3AD203B41FA5}">
                      <a16:colId xmlns:a16="http://schemas.microsoft.com/office/drawing/2014/main" val="3278370284"/>
                    </a:ext>
                  </a:extLst>
                </a:gridCol>
                <a:gridCol w="1217769">
                  <a:extLst>
                    <a:ext uri="{9D8B030D-6E8A-4147-A177-3AD203B41FA5}">
                      <a16:colId xmlns:a16="http://schemas.microsoft.com/office/drawing/2014/main" val="3263869165"/>
                    </a:ext>
                  </a:extLst>
                </a:gridCol>
                <a:gridCol w="1217769">
                  <a:extLst>
                    <a:ext uri="{9D8B030D-6E8A-4147-A177-3AD203B41FA5}">
                      <a16:colId xmlns:a16="http://schemas.microsoft.com/office/drawing/2014/main" val="1971417149"/>
                    </a:ext>
                  </a:extLst>
                </a:gridCol>
              </a:tblGrid>
              <a:tr h="946985">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9399042"/>
                  </a:ext>
                </a:extLst>
              </a:tr>
              <a:tr h="946985">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1478062"/>
                  </a:ext>
                </a:extLst>
              </a:tr>
              <a:tr h="946985">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5824750"/>
                  </a:ext>
                </a:extLst>
              </a:tr>
            </a:tbl>
          </a:graphicData>
        </a:graphic>
      </p:graphicFrame>
      <p:pic>
        <p:nvPicPr>
          <p:cNvPr id="27" name="Picture 26">
            <a:extLst>
              <a:ext uri="{FF2B5EF4-FFF2-40B4-BE49-F238E27FC236}">
                <a16:creationId xmlns:a16="http://schemas.microsoft.com/office/drawing/2014/main" id="{250405A7-F74F-4447-B64B-3ACE334AF793}"/>
              </a:ext>
            </a:extLst>
          </p:cNvPr>
          <p:cNvPicPr>
            <a:picLocks noChangeAspect="1"/>
          </p:cNvPicPr>
          <p:nvPr/>
        </p:nvPicPr>
        <p:blipFill>
          <a:blip r:embed="rId3"/>
          <a:stretch>
            <a:fillRect/>
          </a:stretch>
        </p:blipFill>
        <p:spPr>
          <a:xfrm>
            <a:off x="6384692" y="2997918"/>
            <a:ext cx="756644" cy="465336"/>
          </a:xfrm>
          <a:prstGeom prst="rect">
            <a:avLst/>
          </a:prstGeom>
        </p:spPr>
      </p:pic>
      <p:pic>
        <p:nvPicPr>
          <p:cNvPr id="28" name="Picture 27">
            <a:extLst>
              <a:ext uri="{FF2B5EF4-FFF2-40B4-BE49-F238E27FC236}">
                <a16:creationId xmlns:a16="http://schemas.microsoft.com/office/drawing/2014/main" id="{D89E1A16-239F-48FB-9306-5A553BF24BAE}"/>
              </a:ext>
            </a:extLst>
          </p:cNvPr>
          <p:cNvPicPr>
            <a:picLocks noChangeAspect="1"/>
          </p:cNvPicPr>
          <p:nvPr/>
        </p:nvPicPr>
        <p:blipFill rotWithShape="1">
          <a:blip r:embed="rId4"/>
          <a:srcRect t="59716" b="4992"/>
          <a:stretch/>
        </p:blipFill>
        <p:spPr>
          <a:xfrm>
            <a:off x="7411221" y="3069762"/>
            <a:ext cx="896962" cy="352222"/>
          </a:xfrm>
          <a:prstGeom prst="rect">
            <a:avLst/>
          </a:prstGeom>
        </p:spPr>
      </p:pic>
      <p:pic>
        <p:nvPicPr>
          <p:cNvPr id="29" name="Picture 28">
            <a:extLst>
              <a:ext uri="{FF2B5EF4-FFF2-40B4-BE49-F238E27FC236}">
                <a16:creationId xmlns:a16="http://schemas.microsoft.com/office/drawing/2014/main" id="{0FE5EF6E-EBE5-4369-B1DC-9E1B1AE34A81}"/>
              </a:ext>
            </a:extLst>
          </p:cNvPr>
          <p:cNvPicPr>
            <a:picLocks noChangeAspect="1"/>
          </p:cNvPicPr>
          <p:nvPr/>
        </p:nvPicPr>
        <p:blipFill rotWithShape="1">
          <a:blip r:embed="rId5"/>
          <a:srcRect/>
          <a:stretch/>
        </p:blipFill>
        <p:spPr>
          <a:xfrm>
            <a:off x="5171137" y="2971935"/>
            <a:ext cx="665066" cy="524774"/>
          </a:xfrm>
          <a:prstGeom prst="rect">
            <a:avLst/>
          </a:prstGeom>
        </p:spPr>
      </p:pic>
      <p:pic>
        <p:nvPicPr>
          <p:cNvPr id="30" name="Picture 29">
            <a:extLst>
              <a:ext uri="{FF2B5EF4-FFF2-40B4-BE49-F238E27FC236}">
                <a16:creationId xmlns:a16="http://schemas.microsoft.com/office/drawing/2014/main" id="{A47A651E-78F7-4AD9-9CEB-5A18AA5FCE4B}"/>
              </a:ext>
            </a:extLst>
          </p:cNvPr>
          <p:cNvPicPr>
            <a:picLocks noChangeAspect="1"/>
          </p:cNvPicPr>
          <p:nvPr/>
        </p:nvPicPr>
        <p:blipFill rotWithShape="1">
          <a:blip r:embed="rId5"/>
          <a:srcRect/>
          <a:stretch/>
        </p:blipFill>
        <p:spPr>
          <a:xfrm>
            <a:off x="7660844" y="3866692"/>
            <a:ext cx="665066" cy="524774"/>
          </a:xfrm>
          <a:prstGeom prst="rect">
            <a:avLst/>
          </a:prstGeom>
        </p:spPr>
      </p:pic>
      <p:pic>
        <p:nvPicPr>
          <p:cNvPr id="31" name="Picture 30">
            <a:extLst>
              <a:ext uri="{FF2B5EF4-FFF2-40B4-BE49-F238E27FC236}">
                <a16:creationId xmlns:a16="http://schemas.microsoft.com/office/drawing/2014/main" id="{0AC326DE-3843-4A8D-B373-14B3CB6CFDC9}"/>
              </a:ext>
            </a:extLst>
          </p:cNvPr>
          <p:cNvPicPr>
            <a:picLocks noChangeAspect="1"/>
          </p:cNvPicPr>
          <p:nvPr/>
        </p:nvPicPr>
        <p:blipFill rotWithShape="1">
          <a:blip r:embed="rId5"/>
          <a:srcRect/>
          <a:stretch/>
        </p:blipFill>
        <p:spPr>
          <a:xfrm>
            <a:off x="6414850" y="2064570"/>
            <a:ext cx="665066" cy="524774"/>
          </a:xfrm>
          <a:prstGeom prst="rect">
            <a:avLst/>
          </a:prstGeom>
        </p:spPr>
      </p:pic>
      <p:pic>
        <p:nvPicPr>
          <p:cNvPr id="32" name="Picture 31">
            <a:extLst>
              <a:ext uri="{FF2B5EF4-FFF2-40B4-BE49-F238E27FC236}">
                <a16:creationId xmlns:a16="http://schemas.microsoft.com/office/drawing/2014/main" id="{0B0929F0-9E93-4946-AB8D-79D59CB4F53D}"/>
              </a:ext>
            </a:extLst>
          </p:cNvPr>
          <p:cNvPicPr>
            <a:picLocks noChangeAspect="1"/>
          </p:cNvPicPr>
          <p:nvPr/>
        </p:nvPicPr>
        <p:blipFill>
          <a:blip r:embed="rId3"/>
          <a:stretch>
            <a:fillRect/>
          </a:stretch>
        </p:blipFill>
        <p:spPr>
          <a:xfrm>
            <a:off x="7485592" y="2037818"/>
            <a:ext cx="756644" cy="465336"/>
          </a:xfrm>
          <a:prstGeom prst="rect">
            <a:avLst/>
          </a:prstGeom>
        </p:spPr>
      </p:pic>
      <p:pic>
        <p:nvPicPr>
          <p:cNvPr id="33" name="Picture 32">
            <a:extLst>
              <a:ext uri="{FF2B5EF4-FFF2-40B4-BE49-F238E27FC236}">
                <a16:creationId xmlns:a16="http://schemas.microsoft.com/office/drawing/2014/main" id="{A8EE52B1-5200-4689-B298-07D077425D3B}"/>
              </a:ext>
            </a:extLst>
          </p:cNvPr>
          <p:cNvPicPr>
            <a:picLocks noChangeAspect="1"/>
          </p:cNvPicPr>
          <p:nvPr/>
        </p:nvPicPr>
        <p:blipFill>
          <a:blip r:embed="rId3"/>
          <a:stretch>
            <a:fillRect/>
          </a:stretch>
        </p:blipFill>
        <p:spPr>
          <a:xfrm>
            <a:off x="5055189" y="3945820"/>
            <a:ext cx="756644" cy="465336"/>
          </a:xfrm>
          <a:prstGeom prst="rect">
            <a:avLst/>
          </a:prstGeom>
        </p:spPr>
      </p:pic>
      <p:pic>
        <p:nvPicPr>
          <p:cNvPr id="34" name="Picture 33">
            <a:extLst>
              <a:ext uri="{FF2B5EF4-FFF2-40B4-BE49-F238E27FC236}">
                <a16:creationId xmlns:a16="http://schemas.microsoft.com/office/drawing/2014/main" id="{FEE9DA6F-6C7C-4AF6-BCDC-84756B62388F}"/>
              </a:ext>
            </a:extLst>
          </p:cNvPr>
          <p:cNvPicPr>
            <a:picLocks noChangeAspect="1"/>
          </p:cNvPicPr>
          <p:nvPr/>
        </p:nvPicPr>
        <p:blipFill rotWithShape="1">
          <a:blip r:embed="rId4"/>
          <a:srcRect t="59716" b="4992"/>
          <a:stretch/>
        </p:blipFill>
        <p:spPr>
          <a:xfrm>
            <a:off x="6207284" y="4058934"/>
            <a:ext cx="896962" cy="352222"/>
          </a:xfrm>
          <a:prstGeom prst="rect">
            <a:avLst/>
          </a:prstGeom>
        </p:spPr>
      </p:pic>
      <p:pic>
        <p:nvPicPr>
          <p:cNvPr id="35" name="Picture 34">
            <a:extLst>
              <a:ext uri="{FF2B5EF4-FFF2-40B4-BE49-F238E27FC236}">
                <a16:creationId xmlns:a16="http://schemas.microsoft.com/office/drawing/2014/main" id="{52004D44-E246-4BA6-A742-60C146818657}"/>
              </a:ext>
            </a:extLst>
          </p:cNvPr>
          <p:cNvPicPr>
            <a:picLocks noChangeAspect="1"/>
          </p:cNvPicPr>
          <p:nvPr/>
        </p:nvPicPr>
        <p:blipFill rotWithShape="1">
          <a:blip r:embed="rId4"/>
          <a:srcRect t="59716" b="4992"/>
          <a:stretch/>
        </p:blipFill>
        <p:spPr>
          <a:xfrm>
            <a:off x="5055189" y="2098891"/>
            <a:ext cx="896962" cy="352222"/>
          </a:xfrm>
          <a:prstGeom prst="rect">
            <a:avLst/>
          </a:prstGeom>
        </p:spPr>
      </p:pic>
      <p:sp>
        <p:nvSpPr>
          <p:cNvPr id="6" name="TextBox 5">
            <a:extLst>
              <a:ext uri="{FF2B5EF4-FFF2-40B4-BE49-F238E27FC236}">
                <a16:creationId xmlns:a16="http://schemas.microsoft.com/office/drawing/2014/main" id="{6A00277A-FD34-42B2-B4D2-748A00460689}"/>
              </a:ext>
            </a:extLst>
          </p:cNvPr>
          <p:cNvSpPr txBox="1"/>
          <p:nvPr/>
        </p:nvSpPr>
        <p:spPr>
          <a:xfrm>
            <a:off x="1616736" y="5359978"/>
            <a:ext cx="6242966" cy="338554"/>
          </a:xfrm>
          <a:prstGeom prst="rect">
            <a:avLst/>
          </a:prstGeom>
          <a:noFill/>
        </p:spPr>
        <p:txBody>
          <a:bodyPr wrap="square" rtlCol="0">
            <a:spAutoFit/>
          </a:bodyPr>
          <a:lstStyle>
            <a:defPPr>
              <a:defRPr lang="en-US"/>
            </a:defPPr>
            <a:lvl1pPr>
              <a:defRPr sz="1600">
                <a:latin typeface="Arial" panose="020B0604020202020204" pitchFamily="34" charset="0"/>
                <a:cs typeface="Arial" panose="020B0604020202020204" pitchFamily="34" charset="0"/>
              </a:defRPr>
            </a:lvl1pPr>
          </a:lstStyle>
          <a:p>
            <a:r>
              <a:rPr lang="en-US" dirty="0"/>
              <a:t>What shapes can you see in the way the colours are arranged?</a:t>
            </a:r>
            <a:endParaRPr lang="en-GB" dirty="0"/>
          </a:p>
        </p:txBody>
      </p:sp>
      <p:sp>
        <p:nvSpPr>
          <p:cNvPr id="7" name="Isosceles Triangle 6">
            <a:extLst>
              <a:ext uri="{FF2B5EF4-FFF2-40B4-BE49-F238E27FC236}">
                <a16:creationId xmlns:a16="http://schemas.microsoft.com/office/drawing/2014/main" id="{8CB7D6E9-F5ED-465C-9123-483C92B844F9}"/>
              </a:ext>
            </a:extLst>
          </p:cNvPr>
          <p:cNvSpPr/>
          <p:nvPr/>
        </p:nvSpPr>
        <p:spPr>
          <a:xfrm rot="8480684">
            <a:off x="5953709" y="2318969"/>
            <a:ext cx="1785627" cy="2447660"/>
          </a:xfrm>
          <a:prstGeom prst="triangle">
            <a:avLst>
              <a:gd name="adj" fmla="val 32132"/>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6" name="Isosceles Triangle 25">
            <a:extLst>
              <a:ext uri="{FF2B5EF4-FFF2-40B4-BE49-F238E27FC236}">
                <a16:creationId xmlns:a16="http://schemas.microsoft.com/office/drawing/2014/main" id="{E17D4F84-E1B4-460D-8E25-5B63A62E34E0}"/>
              </a:ext>
            </a:extLst>
          </p:cNvPr>
          <p:cNvSpPr/>
          <p:nvPr/>
        </p:nvSpPr>
        <p:spPr>
          <a:xfrm rot="3104215">
            <a:off x="1923834" y="1846093"/>
            <a:ext cx="1719358" cy="2310140"/>
          </a:xfrm>
          <a:prstGeom prst="triangle">
            <a:avLst>
              <a:gd name="adj" fmla="val 48649"/>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36" name="Isosceles Triangle 35">
            <a:extLst>
              <a:ext uri="{FF2B5EF4-FFF2-40B4-BE49-F238E27FC236}">
                <a16:creationId xmlns:a16="http://schemas.microsoft.com/office/drawing/2014/main" id="{9B748CEE-5474-42E5-B7D0-DB8EC8540148}"/>
              </a:ext>
            </a:extLst>
          </p:cNvPr>
          <p:cNvSpPr/>
          <p:nvPr/>
        </p:nvSpPr>
        <p:spPr>
          <a:xfrm rot="18961848">
            <a:off x="5486191" y="1748105"/>
            <a:ext cx="1785627" cy="2447660"/>
          </a:xfrm>
          <a:prstGeom prst="triangle">
            <a:avLst>
              <a:gd name="adj" fmla="val 48649"/>
            </a:avLst>
          </a:prstGeom>
          <a:noFill/>
          <a:ln w="28575">
            <a:solidFill>
              <a:srgbClr val="C124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37" name="Isosceles Triangle 36">
            <a:extLst>
              <a:ext uri="{FF2B5EF4-FFF2-40B4-BE49-F238E27FC236}">
                <a16:creationId xmlns:a16="http://schemas.microsoft.com/office/drawing/2014/main" id="{F6EC4D69-412C-4329-89B0-33D9DAD0C8E5}"/>
              </a:ext>
            </a:extLst>
          </p:cNvPr>
          <p:cNvSpPr/>
          <p:nvPr/>
        </p:nvSpPr>
        <p:spPr>
          <a:xfrm rot="14006667">
            <a:off x="1222199" y="2272879"/>
            <a:ext cx="1785627" cy="2447660"/>
          </a:xfrm>
          <a:prstGeom prst="triangle">
            <a:avLst>
              <a:gd name="adj" fmla="val 48649"/>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cxnSp>
        <p:nvCxnSpPr>
          <p:cNvPr id="9" name="Straight Connector 8">
            <a:extLst>
              <a:ext uri="{FF2B5EF4-FFF2-40B4-BE49-F238E27FC236}">
                <a16:creationId xmlns:a16="http://schemas.microsoft.com/office/drawing/2014/main" id="{B35683EA-AAE0-477C-8CF2-472D1CAEB325}"/>
              </a:ext>
            </a:extLst>
          </p:cNvPr>
          <p:cNvCxnSpPr>
            <a:cxnSpLocks/>
          </p:cNvCxnSpPr>
          <p:nvPr/>
        </p:nvCxnSpPr>
        <p:spPr>
          <a:xfrm flipV="1">
            <a:off x="4646582" y="1649779"/>
            <a:ext cx="3991275" cy="31051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F4F82D8-640F-4154-B069-019CEBC7B066}"/>
              </a:ext>
            </a:extLst>
          </p:cNvPr>
          <p:cNvCxnSpPr>
            <a:cxnSpLocks/>
          </p:cNvCxnSpPr>
          <p:nvPr/>
        </p:nvCxnSpPr>
        <p:spPr>
          <a:xfrm flipH="1" flipV="1">
            <a:off x="419852" y="1565319"/>
            <a:ext cx="3984286" cy="3099015"/>
          </a:xfrm>
          <a:prstGeom prst="line">
            <a:avLst/>
          </a:prstGeom>
          <a:ln w="28575">
            <a:solidFill>
              <a:srgbClr val="C1242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4972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up)">
                                      <p:cBhvr>
                                        <p:cTn id="7" dur="500"/>
                                        <p:tgtEl>
                                          <p:spTgt spid="38"/>
                                        </p:tgtEl>
                                      </p:cBhvr>
                                    </p:animEffect>
                                  </p:childTnLst>
                                </p:cTn>
                              </p:par>
                              <p:par>
                                <p:cTn id="8" presetID="22" presetClass="entr" presetSubtype="1"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up)">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wipe(up)">
                                      <p:cBhvr>
                                        <p:cTn id="15" dur="500"/>
                                        <p:tgtEl>
                                          <p:spTgt spid="26"/>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up)">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wipe(up)">
                                      <p:cBhvr>
                                        <p:cTn id="23" dur="500"/>
                                        <p:tgtEl>
                                          <p:spTgt spid="36"/>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37"/>
                                        </p:tgtEl>
                                        <p:attrNameLst>
                                          <p:attrName>style.visibility</p:attrName>
                                        </p:attrNameLst>
                                      </p:cBhvr>
                                      <p:to>
                                        <p:strVal val="visible"/>
                                      </p:to>
                                    </p:set>
                                    <p:animEffect transition="in" filter="wipe(up)">
                                      <p:cBhvr>
                                        <p:cTn id="26"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6" grpId="0" animBg="1"/>
      <p:bldP spid="36" grpId="0" animBg="1"/>
      <p:bldP spid="3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A00277A-FD34-42B2-B4D2-748A00460689}"/>
              </a:ext>
            </a:extLst>
          </p:cNvPr>
          <p:cNvSpPr txBox="1"/>
          <p:nvPr/>
        </p:nvSpPr>
        <p:spPr>
          <a:xfrm>
            <a:off x="1770734" y="5321966"/>
            <a:ext cx="5602532" cy="300082"/>
          </a:xfrm>
          <a:prstGeom prst="rect">
            <a:avLst/>
          </a:prstGeom>
          <a:noFill/>
        </p:spPr>
        <p:txBody>
          <a:bodyPr wrap="square" rtlCol="0">
            <a:spAutoFit/>
          </a:bodyPr>
          <a:lstStyle>
            <a:defPPr>
              <a:defRPr lang="en-US"/>
            </a:defPPr>
            <a:lvl1pPr>
              <a:defRPr sz="1600">
                <a:latin typeface="Arial" panose="020B0604020202020204" pitchFamily="34" charset="0"/>
                <a:cs typeface="Arial" panose="020B0604020202020204" pitchFamily="34" charset="0"/>
              </a:defRPr>
            </a:lvl1pPr>
          </a:lstStyle>
          <a:p>
            <a:r>
              <a:rPr lang="en-US" dirty="0"/>
              <a:t>Can you make the shapes the same in both images?</a:t>
            </a:r>
            <a:endParaRPr lang="en-GB" dirty="0"/>
          </a:p>
        </p:txBody>
      </p:sp>
      <p:graphicFrame>
        <p:nvGraphicFramePr>
          <p:cNvPr id="17" name="Table 2">
            <a:extLst>
              <a:ext uri="{FF2B5EF4-FFF2-40B4-BE49-F238E27FC236}">
                <a16:creationId xmlns:a16="http://schemas.microsoft.com/office/drawing/2014/main" id="{BD90EB56-2BAB-4F35-A08E-208A66C2B263}"/>
              </a:ext>
            </a:extLst>
          </p:cNvPr>
          <p:cNvGraphicFramePr>
            <a:graphicFrameLocks noGrp="1"/>
          </p:cNvGraphicFramePr>
          <p:nvPr>
            <p:extLst>
              <p:ext uri="{D42A27DB-BD31-4B8C-83A1-F6EECF244321}">
                <p14:modId xmlns:p14="http://schemas.microsoft.com/office/powerpoint/2010/main" val="2663425731"/>
              </p:ext>
            </p:extLst>
          </p:nvPr>
        </p:nvGraphicFramePr>
        <p:xfrm>
          <a:off x="666119" y="1770161"/>
          <a:ext cx="3653307" cy="2846518"/>
        </p:xfrm>
        <a:graphic>
          <a:graphicData uri="http://schemas.openxmlformats.org/drawingml/2006/table">
            <a:tbl>
              <a:tblPr firstRow="1" bandRow="1">
                <a:tableStyleId>{5C22544A-7EE6-4342-B048-85BDC9FD1C3A}</a:tableStyleId>
              </a:tblPr>
              <a:tblGrid>
                <a:gridCol w="1217769">
                  <a:extLst>
                    <a:ext uri="{9D8B030D-6E8A-4147-A177-3AD203B41FA5}">
                      <a16:colId xmlns:a16="http://schemas.microsoft.com/office/drawing/2014/main" val="3278370284"/>
                    </a:ext>
                  </a:extLst>
                </a:gridCol>
                <a:gridCol w="1217769">
                  <a:extLst>
                    <a:ext uri="{9D8B030D-6E8A-4147-A177-3AD203B41FA5}">
                      <a16:colId xmlns:a16="http://schemas.microsoft.com/office/drawing/2014/main" val="3263869165"/>
                    </a:ext>
                  </a:extLst>
                </a:gridCol>
                <a:gridCol w="1217769">
                  <a:extLst>
                    <a:ext uri="{9D8B030D-6E8A-4147-A177-3AD203B41FA5}">
                      <a16:colId xmlns:a16="http://schemas.microsoft.com/office/drawing/2014/main" val="1971417149"/>
                    </a:ext>
                  </a:extLst>
                </a:gridCol>
              </a:tblGrid>
              <a:tr h="946985">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9399042"/>
                  </a:ext>
                </a:extLst>
              </a:tr>
              <a:tr h="946985">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1478062"/>
                  </a:ext>
                </a:extLst>
              </a:tr>
              <a:tr h="952548">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5824750"/>
                  </a:ext>
                </a:extLst>
              </a:tr>
            </a:tbl>
          </a:graphicData>
        </a:graphic>
      </p:graphicFrame>
      <p:pic>
        <p:nvPicPr>
          <p:cNvPr id="18" name="Picture 17">
            <a:extLst>
              <a:ext uri="{FF2B5EF4-FFF2-40B4-BE49-F238E27FC236}">
                <a16:creationId xmlns:a16="http://schemas.microsoft.com/office/drawing/2014/main" id="{82CBE6B8-5DB8-4AE0-9576-D7B8423DDD3A}"/>
              </a:ext>
            </a:extLst>
          </p:cNvPr>
          <p:cNvPicPr>
            <a:picLocks noChangeAspect="1"/>
          </p:cNvPicPr>
          <p:nvPr/>
        </p:nvPicPr>
        <p:blipFill>
          <a:blip r:embed="rId3"/>
          <a:stretch>
            <a:fillRect/>
          </a:stretch>
        </p:blipFill>
        <p:spPr>
          <a:xfrm>
            <a:off x="3312334" y="3013205"/>
            <a:ext cx="756644" cy="465336"/>
          </a:xfrm>
          <a:prstGeom prst="rect">
            <a:avLst/>
          </a:prstGeom>
        </p:spPr>
      </p:pic>
      <p:pic>
        <p:nvPicPr>
          <p:cNvPr id="19" name="Picture 18">
            <a:extLst>
              <a:ext uri="{FF2B5EF4-FFF2-40B4-BE49-F238E27FC236}">
                <a16:creationId xmlns:a16="http://schemas.microsoft.com/office/drawing/2014/main" id="{82542FDD-E211-436A-B519-8FF7E961D128}"/>
              </a:ext>
            </a:extLst>
          </p:cNvPr>
          <p:cNvPicPr>
            <a:picLocks noChangeAspect="1"/>
          </p:cNvPicPr>
          <p:nvPr/>
        </p:nvPicPr>
        <p:blipFill rotWithShape="1">
          <a:blip r:embed="rId4"/>
          <a:srcRect t="59716" b="4992"/>
          <a:stretch/>
        </p:blipFill>
        <p:spPr>
          <a:xfrm>
            <a:off x="3172016" y="4043648"/>
            <a:ext cx="896962" cy="352222"/>
          </a:xfrm>
          <a:prstGeom prst="rect">
            <a:avLst/>
          </a:prstGeom>
        </p:spPr>
      </p:pic>
      <p:pic>
        <p:nvPicPr>
          <p:cNvPr id="20" name="Picture 19">
            <a:extLst>
              <a:ext uri="{FF2B5EF4-FFF2-40B4-BE49-F238E27FC236}">
                <a16:creationId xmlns:a16="http://schemas.microsoft.com/office/drawing/2014/main" id="{0715250A-B9CA-4112-A72C-BC34F96E4262}"/>
              </a:ext>
            </a:extLst>
          </p:cNvPr>
          <p:cNvPicPr>
            <a:picLocks noChangeAspect="1"/>
          </p:cNvPicPr>
          <p:nvPr/>
        </p:nvPicPr>
        <p:blipFill rotWithShape="1">
          <a:blip r:embed="rId5"/>
          <a:srcRect/>
          <a:stretch/>
        </p:blipFill>
        <p:spPr>
          <a:xfrm>
            <a:off x="1008144" y="3013205"/>
            <a:ext cx="665066" cy="524774"/>
          </a:xfrm>
          <a:prstGeom prst="rect">
            <a:avLst/>
          </a:prstGeom>
        </p:spPr>
      </p:pic>
      <p:pic>
        <p:nvPicPr>
          <p:cNvPr id="21" name="Picture 20">
            <a:extLst>
              <a:ext uri="{FF2B5EF4-FFF2-40B4-BE49-F238E27FC236}">
                <a16:creationId xmlns:a16="http://schemas.microsoft.com/office/drawing/2014/main" id="{244D32DC-E264-43FD-B5BC-D9B54C71CD64}"/>
              </a:ext>
            </a:extLst>
          </p:cNvPr>
          <p:cNvPicPr>
            <a:picLocks noChangeAspect="1"/>
          </p:cNvPicPr>
          <p:nvPr/>
        </p:nvPicPr>
        <p:blipFill rotWithShape="1">
          <a:blip r:embed="rId5"/>
          <a:srcRect/>
          <a:stretch/>
        </p:blipFill>
        <p:spPr>
          <a:xfrm>
            <a:off x="2135911" y="3912233"/>
            <a:ext cx="665066" cy="524774"/>
          </a:xfrm>
          <a:prstGeom prst="rect">
            <a:avLst/>
          </a:prstGeom>
        </p:spPr>
      </p:pic>
      <p:pic>
        <p:nvPicPr>
          <p:cNvPr id="22" name="Picture 21">
            <a:extLst>
              <a:ext uri="{FF2B5EF4-FFF2-40B4-BE49-F238E27FC236}">
                <a16:creationId xmlns:a16="http://schemas.microsoft.com/office/drawing/2014/main" id="{1C0F15AF-FB97-4666-98DC-98E024A6EFA5}"/>
              </a:ext>
            </a:extLst>
          </p:cNvPr>
          <p:cNvPicPr>
            <a:picLocks noChangeAspect="1"/>
          </p:cNvPicPr>
          <p:nvPr/>
        </p:nvPicPr>
        <p:blipFill rotWithShape="1">
          <a:blip r:embed="rId5"/>
          <a:srcRect/>
          <a:stretch/>
        </p:blipFill>
        <p:spPr>
          <a:xfrm>
            <a:off x="3395256" y="2053884"/>
            <a:ext cx="665066" cy="524774"/>
          </a:xfrm>
          <a:prstGeom prst="rect">
            <a:avLst/>
          </a:prstGeom>
        </p:spPr>
      </p:pic>
      <p:pic>
        <p:nvPicPr>
          <p:cNvPr id="23" name="Picture 22">
            <a:extLst>
              <a:ext uri="{FF2B5EF4-FFF2-40B4-BE49-F238E27FC236}">
                <a16:creationId xmlns:a16="http://schemas.microsoft.com/office/drawing/2014/main" id="{E16C8516-FED5-4CF6-A2ED-A20A635B9EAE}"/>
              </a:ext>
            </a:extLst>
          </p:cNvPr>
          <p:cNvPicPr>
            <a:picLocks noChangeAspect="1"/>
          </p:cNvPicPr>
          <p:nvPr/>
        </p:nvPicPr>
        <p:blipFill>
          <a:blip r:embed="rId3"/>
          <a:stretch>
            <a:fillRect/>
          </a:stretch>
        </p:blipFill>
        <p:spPr>
          <a:xfrm>
            <a:off x="2093808" y="2083603"/>
            <a:ext cx="756644" cy="465336"/>
          </a:xfrm>
          <a:prstGeom prst="rect">
            <a:avLst/>
          </a:prstGeom>
        </p:spPr>
      </p:pic>
      <p:pic>
        <p:nvPicPr>
          <p:cNvPr id="24" name="Picture 23">
            <a:extLst>
              <a:ext uri="{FF2B5EF4-FFF2-40B4-BE49-F238E27FC236}">
                <a16:creationId xmlns:a16="http://schemas.microsoft.com/office/drawing/2014/main" id="{0837A2A4-35EF-4F28-B2E6-2F8957E07C86}"/>
              </a:ext>
            </a:extLst>
          </p:cNvPr>
          <p:cNvPicPr>
            <a:picLocks noChangeAspect="1"/>
          </p:cNvPicPr>
          <p:nvPr/>
        </p:nvPicPr>
        <p:blipFill>
          <a:blip r:embed="rId3"/>
          <a:stretch>
            <a:fillRect/>
          </a:stretch>
        </p:blipFill>
        <p:spPr>
          <a:xfrm>
            <a:off x="892197" y="3987090"/>
            <a:ext cx="756644" cy="465336"/>
          </a:xfrm>
          <a:prstGeom prst="rect">
            <a:avLst/>
          </a:prstGeom>
        </p:spPr>
      </p:pic>
      <p:pic>
        <p:nvPicPr>
          <p:cNvPr id="25" name="Picture 24">
            <a:extLst>
              <a:ext uri="{FF2B5EF4-FFF2-40B4-BE49-F238E27FC236}">
                <a16:creationId xmlns:a16="http://schemas.microsoft.com/office/drawing/2014/main" id="{BC743CCC-561A-4B2D-B9D1-3A2E2B2E5D1D}"/>
              </a:ext>
            </a:extLst>
          </p:cNvPr>
          <p:cNvPicPr>
            <a:picLocks noChangeAspect="1"/>
          </p:cNvPicPr>
          <p:nvPr/>
        </p:nvPicPr>
        <p:blipFill rotWithShape="1">
          <a:blip r:embed="rId4"/>
          <a:srcRect t="59716" b="4992"/>
          <a:stretch/>
        </p:blipFill>
        <p:spPr>
          <a:xfrm>
            <a:off x="2044292" y="3054476"/>
            <a:ext cx="896962" cy="352222"/>
          </a:xfrm>
          <a:prstGeom prst="rect">
            <a:avLst/>
          </a:prstGeom>
        </p:spPr>
      </p:pic>
      <p:pic>
        <p:nvPicPr>
          <p:cNvPr id="27" name="Picture 26">
            <a:extLst>
              <a:ext uri="{FF2B5EF4-FFF2-40B4-BE49-F238E27FC236}">
                <a16:creationId xmlns:a16="http://schemas.microsoft.com/office/drawing/2014/main" id="{A13DD51B-FD49-4AEF-8BDE-100C6D209C06}"/>
              </a:ext>
            </a:extLst>
          </p:cNvPr>
          <p:cNvPicPr>
            <a:picLocks noChangeAspect="1"/>
          </p:cNvPicPr>
          <p:nvPr/>
        </p:nvPicPr>
        <p:blipFill rotWithShape="1">
          <a:blip r:embed="rId4"/>
          <a:srcRect t="59716" b="4992"/>
          <a:stretch/>
        </p:blipFill>
        <p:spPr>
          <a:xfrm>
            <a:off x="892197" y="2140161"/>
            <a:ext cx="896962" cy="352222"/>
          </a:xfrm>
          <a:prstGeom prst="rect">
            <a:avLst/>
          </a:prstGeom>
        </p:spPr>
      </p:pic>
      <p:graphicFrame>
        <p:nvGraphicFramePr>
          <p:cNvPr id="28" name="Table 2">
            <a:extLst>
              <a:ext uri="{FF2B5EF4-FFF2-40B4-BE49-F238E27FC236}">
                <a16:creationId xmlns:a16="http://schemas.microsoft.com/office/drawing/2014/main" id="{23666C22-5698-427C-A47B-2305A171A1A1}"/>
              </a:ext>
            </a:extLst>
          </p:cNvPr>
          <p:cNvGraphicFramePr>
            <a:graphicFrameLocks noGrp="1"/>
          </p:cNvGraphicFramePr>
          <p:nvPr>
            <p:extLst>
              <p:ext uri="{D42A27DB-BD31-4B8C-83A1-F6EECF244321}">
                <p14:modId xmlns:p14="http://schemas.microsoft.com/office/powerpoint/2010/main" val="829873398"/>
              </p:ext>
            </p:extLst>
          </p:nvPr>
        </p:nvGraphicFramePr>
        <p:xfrm>
          <a:off x="4829111" y="1775724"/>
          <a:ext cx="3653307" cy="2840955"/>
        </p:xfrm>
        <a:graphic>
          <a:graphicData uri="http://schemas.openxmlformats.org/drawingml/2006/table">
            <a:tbl>
              <a:tblPr firstRow="1" bandRow="1">
                <a:tableStyleId>{5C22544A-7EE6-4342-B048-85BDC9FD1C3A}</a:tableStyleId>
              </a:tblPr>
              <a:tblGrid>
                <a:gridCol w="1217769">
                  <a:extLst>
                    <a:ext uri="{9D8B030D-6E8A-4147-A177-3AD203B41FA5}">
                      <a16:colId xmlns:a16="http://schemas.microsoft.com/office/drawing/2014/main" val="3278370284"/>
                    </a:ext>
                  </a:extLst>
                </a:gridCol>
                <a:gridCol w="1217769">
                  <a:extLst>
                    <a:ext uri="{9D8B030D-6E8A-4147-A177-3AD203B41FA5}">
                      <a16:colId xmlns:a16="http://schemas.microsoft.com/office/drawing/2014/main" val="3263869165"/>
                    </a:ext>
                  </a:extLst>
                </a:gridCol>
                <a:gridCol w="1217769">
                  <a:extLst>
                    <a:ext uri="{9D8B030D-6E8A-4147-A177-3AD203B41FA5}">
                      <a16:colId xmlns:a16="http://schemas.microsoft.com/office/drawing/2014/main" val="1971417149"/>
                    </a:ext>
                  </a:extLst>
                </a:gridCol>
              </a:tblGrid>
              <a:tr h="946985">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9399042"/>
                  </a:ext>
                </a:extLst>
              </a:tr>
              <a:tr h="946985">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1478062"/>
                  </a:ext>
                </a:extLst>
              </a:tr>
              <a:tr h="946985">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5824750"/>
                  </a:ext>
                </a:extLst>
              </a:tr>
            </a:tbl>
          </a:graphicData>
        </a:graphic>
      </p:graphicFrame>
      <p:pic>
        <p:nvPicPr>
          <p:cNvPr id="29" name="Picture 28">
            <a:extLst>
              <a:ext uri="{FF2B5EF4-FFF2-40B4-BE49-F238E27FC236}">
                <a16:creationId xmlns:a16="http://schemas.microsoft.com/office/drawing/2014/main" id="{8DB67CE2-7DC1-4C82-99BA-D3C4706A749B}"/>
              </a:ext>
            </a:extLst>
          </p:cNvPr>
          <p:cNvPicPr>
            <a:picLocks noChangeAspect="1"/>
          </p:cNvPicPr>
          <p:nvPr/>
        </p:nvPicPr>
        <p:blipFill>
          <a:blip r:embed="rId3"/>
          <a:stretch>
            <a:fillRect/>
          </a:stretch>
        </p:blipFill>
        <p:spPr>
          <a:xfrm>
            <a:off x="6384692" y="2997918"/>
            <a:ext cx="756644" cy="465336"/>
          </a:xfrm>
          <a:prstGeom prst="rect">
            <a:avLst/>
          </a:prstGeom>
        </p:spPr>
      </p:pic>
      <p:pic>
        <p:nvPicPr>
          <p:cNvPr id="30" name="Picture 29">
            <a:extLst>
              <a:ext uri="{FF2B5EF4-FFF2-40B4-BE49-F238E27FC236}">
                <a16:creationId xmlns:a16="http://schemas.microsoft.com/office/drawing/2014/main" id="{BE62DF9A-0915-41B4-8391-E4AFCF8C2B99}"/>
              </a:ext>
            </a:extLst>
          </p:cNvPr>
          <p:cNvPicPr>
            <a:picLocks noChangeAspect="1"/>
          </p:cNvPicPr>
          <p:nvPr/>
        </p:nvPicPr>
        <p:blipFill rotWithShape="1">
          <a:blip r:embed="rId4"/>
          <a:srcRect t="59716" b="4992"/>
          <a:stretch/>
        </p:blipFill>
        <p:spPr>
          <a:xfrm>
            <a:off x="7411221" y="3069762"/>
            <a:ext cx="896962" cy="352222"/>
          </a:xfrm>
          <a:prstGeom prst="rect">
            <a:avLst/>
          </a:prstGeom>
        </p:spPr>
      </p:pic>
      <p:pic>
        <p:nvPicPr>
          <p:cNvPr id="31" name="Picture 30">
            <a:extLst>
              <a:ext uri="{FF2B5EF4-FFF2-40B4-BE49-F238E27FC236}">
                <a16:creationId xmlns:a16="http://schemas.microsoft.com/office/drawing/2014/main" id="{E9D3F29A-A44E-40B7-9E96-3ADA178F804F}"/>
              </a:ext>
            </a:extLst>
          </p:cNvPr>
          <p:cNvPicPr>
            <a:picLocks noChangeAspect="1"/>
          </p:cNvPicPr>
          <p:nvPr/>
        </p:nvPicPr>
        <p:blipFill rotWithShape="1">
          <a:blip r:embed="rId5"/>
          <a:srcRect/>
          <a:stretch/>
        </p:blipFill>
        <p:spPr>
          <a:xfrm>
            <a:off x="5171137" y="2971935"/>
            <a:ext cx="665066" cy="524774"/>
          </a:xfrm>
          <a:prstGeom prst="rect">
            <a:avLst/>
          </a:prstGeom>
        </p:spPr>
      </p:pic>
      <p:pic>
        <p:nvPicPr>
          <p:cNvPr id="32" name="Picture 31">
            <a:extLst>
              <a:ext uri="{FF2B5EF4-FFF2-40B4-BE49-F238E27FC236}">
                <a16:creationId xmlns:a16="http://schemas.microsoft.com/office/drawing/2014/main" id="{1973C4B7-F66A-4630-9BE4-B3976651EA03}"/>
              </a:ext>
            </a:extLst>
          </p:cNvPr>
          <p:cNvPicPr>
            <a:picLocks noChangeAspect="1"/>
          </p:cNvPicPr>
          <p:nvPr/>
        </p:nvPicPr>
        <p:blipFill rotWithShape="1">
          <a:blip r:embed="rId5"/>
          <a:srcRect/>
          <a:stretch/>
        </p:blipFill>
        <p:spPr>
          <a:xfrm>
            <a:off x="7660844" y="3866692"/>
            <a:ext cx="665066" cy="524774"/>
          </a:xfrm>
          <a:prstGeom prst="rect">
            <a:avLst/>
          </a:prstGeom>
        </p:spPr>
      </p:pic>
      <p:pic>
        <p:nvPicPr>
          <p:cNvPr id="33" name="Picture 32">
            <a:extLst>
              <a:ext uri="{FF2B5EF4-FFF2-40B4-BE49-F238E27FC236}">
                <a16:creationId xmlns:a16="http://schemas.microsoft.com/office/drawing/2014/main" id="{D6E0EA04-342E-4BCD-8CBD-7208BC568CED}"/>
              </a:ext>
            </a:extLst>
          </p:cNvPr>
          <p:cNvPicPr>
            <a:picLocks noChangeAspect="1"/>
          </p:cNvPicPr>
          <p:nvPr/>
        </p:nvPicPr>
        <p:blipFill rotWithShape="1">
          <a:blip r:embed="rId5"/>
          <a:srcRect/>
          <a:stretch/>
        </p:blipFill>
        <p:spPr>
          <a:xfrm>
            <a:off x="6414850" y="2064570"/>
            <a:ext cx="665066" cy="524774"/>
          </a:xfrm>
          <a:prstGeom prst="rect">
            <a:avLst/>
          </a:prstGeom>
        </p:spPr>
      </p:pic>
      <p:pic>
        <p:nvPicPr>
          <p:cNvPr id="34" name="Picture 33">
            <a:extLst>
              <a:ext uri="{FF2B5EF4-FFF2-40B4-BE49-F238E27FC236}">
                <a16:creationId xmlns:a16="http://schemas.microsoft.com/office/drawing/2014/main" id="{D1227998-1062-4142-A55A-6430719311C3}"/>
              </a:ext>
            </a:extLst>
          </p:cNvPr>
          <p:cNvPicPr>
            <a:picLocks noChangeAspect="1"/>
          </p:cNvPicPr>
          <p:nvPr/>
        </p:nvPicPr>
        <p:blipFill>
          <a:blip r:embed="rId3"/>
          <a:stretch>
            <a:fillRect/>
          </a:stretch>
        </p:blipFill>
        <p:spPr>
          <a:xfrm>
            <a:off x="7485592" y="2037818"/>
            <a:ext cx="756644" cy="465336"/>
          </a:xfrm>
          <a:prstGeom prst="rect">
            <a:avLst/>
          </a:prstGeom>
        </p:spPr>
      </p:pic>
      <p:pic>
        <p:nvPicPr>
          <p:cNvPr id="35" name="Picture 34">
            <a:extLst>
              <a:ext uri="{FF2B5EF4-FFF2-40B4-BE49-F238E27FC236}">
                <a16:creationId xmlns:a16="http://schemas.microsoft.com/office/drawing/2014/main" id="{62AFF800-90D4-4AC9-8ECF-E9A382C154DE}"/>
              </a:ext>
            </a:extLst>
          </p:cNvPr>
          <p:cNvPicPr>
            <a:picLocks noChangeAspect="1"/>
          </p:cNvPicPr>
          <p:nvPr/>
        </p:nvPicPr>
        <p:blipFill>
          <a:blip r:embed="rId3"/>
          <a:stretch>
            <a:fillRect/>
          </a:stretch>
        </p:blipFill>
        <p:spPr>
          <a:xfrm>
            <a:off x="5055189" y="3945820"/>
            <a:ext cx="756644" cy="465336"/>
          </a:xfrm>
          <a:prstGeom prst="rect">
            <a:avLst/>
          </a:prstGeom>
        </p:spPr>
      </p:pic>
      <p:pic>
        <p:nvPicPr>
          <p:cNvPr id="36" name="Picture 35">
            <a:extLst>
              <a:ext uri="{FF2B5EF4-FFF2-40B4-BE49-F238E27FC236}">
                <a16:creationId xmlns:a16="http://schemas.microsoft.com/office/drawing/2014/main" id="{26744169-CF49-44AE-8EDA-41F7CCAF6C0E}"/>
              </a:ext>
            </a:extLst>
          </p:cNvPr>
          <p:cNvPicPr>
            <a:picLocks noChangeAspect="1"/>
          </p:cNvPicPr>
          <p:nvPr/>
        </p:nvPicPr>
        <p:blipFill rotWithShape="1">
          <a:blip r:embed="rId4"/>
          <a:srcRect t="59716" b="4992"/>
          <a:stretch/>
        </p:blipFill>
        <p:spPr>
          <a:xfrm>
            <a:off x="6207284" y="4058934"/>
            <a:ext cx="896962" cy="352222"/>
          </a:xfrm>
          <a:prstGeom prst="rect">
            <a:avLst/>
          </a:prstGeom>
        </p:spPr>
      </p:pic>
      <p:pic>
        <p:nvPicPr>
          <p:cNvPr id="49" name="Picture 48">
            <a:extLst>
              <a:ext uri="{FF2B5EF4-FFF2-40B4-BE49-F238E27FC236}">
                <a16:creationId xmlns:a16="http://schemas.microsoft.com/office/drawing/2014/main" id="{8756879C-F5E3-45CA-A1B8-A044E21052D8}"/>
              </a:ext>
            </a:extLst>
          </p:cNvPr>
          <p:cNvPicPr>
            <a:picLocks noChangeAspect="1"/>
          </p:cNvPicPr>
          <p:nvPr/>
        </p:nvPicPr>
        <p:blipFill rotWithShape="1">
          <a:blip r:embed="rId4"/>
          <a:srcRect t="59716" b="4992"/>
          <a:stretch/>
        </p:blipFill>
        <p:spPr>
          <a:xfrm>
            <a:off x="5055189" y="2098891"/>
            <a:ext cx="896962" cy="352222"/>
          </a:xfrm>
          <a:prstGeom prst="rect">
            <a:avLst/>
          </a:prstGeom>
        </p:spPr>
      </p:pic>
      <p:sp>
        <p:nvSpPr>
          <p:cNvPr id="50" name="Isosceles Triangle 49">
            <a:extLst>
              <a:ext uri="{FF2B5EF4-FFF2-40B4-BE49-F238E27FC236}">
                <a16:creationId xmlns:a16="http://schemas.microsoft.com/office/drawing/2014/main" id="{CD62BBC6-69CB-4D19-9FE7-570DDBE3C986}"/>
              </a:ext>
            </a:extLst>
          </p:cNvPr>
          <p:cNvSpPr/>
          <p:nvPr/>
        </p:nvSpPr>
        <p:spPr>
          <a:xfrm rot="3104215">
            <a:off x="1923834" y="1846093"/>
            <a:ext cx="1719358" cy="2310140"/>
          </a:xfrm>
          <a:prstGeom prst="triangle">
            <a:avLst>
              <a:gd name="adj" fmla="val 48649"/>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51" name="Isosceles Triangle 50">
            <a:extLst>
              <a:ext uri="{FF2B5EF4-FFF2-40B4-BE49-F238E27FC236}">
                <a16:creationId xmlns:a16="http://schemas.microsoft.com/office/drawing/2014/main" id="{BFE1918B-348D-48D1-A589-A9A757B54D70}"/>
              </a:ext>
            </a:extLst>
          </p:cNvPr>
          <p:cNvSpPr/>
          <p:nvPr/>
        </p:nvSpPr>
        <p:spPr>
          <a:xfrm rot="18961848">
            <a:off x="5486191" y="1748105"/>
            <a:ext cx="1785627" cy="2447660"/>
          </a:xfrm>
          <a:prstGeom prst="triangle">
            <a:avLst>
              <a:gd name="adj" fmla="val 48649"/>
            </a:avLst>
          </a:prstGeom>
          <a:noFill/>
          <a:ln w="28575">
            <a:solidFill>
              <a:srgbClr val="C124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52" name="Isosceles Triangle 51">
            <a:extLst>
              <a:ext uri="{FF2B5EF4-FFF2-40B4-BE49-F238E27FC236}">
                <a16:creationId xmlns:a16="http://schemas.microsoft.com/office/drawing/2014/main" id="{895D5C8F-83AC-40A4-96C4-1DD1E7B348EA}"/>
              </a:ext>
            </a:extLst>
          </p:cNvPr>
          <p:cNvSpPr/>
          <p:nvPr/>
        </p:nvSpPr>
        <p:spPr>
          <a:xfrm rot="14006667">
            <a:off x="1222199" y="2272879"/>
            <a:ext cx="1785627" cy="2447660"/>
          </a:xfrm>
          <a:prstGeom prst="triangle">
            <a:avLst>
              <a:gd name="adj" fmla="val 48649"/>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cxnSp>
        <p:nvCxnSpPr>
          <p:cNvPr id="53" name="Straight Connector 52">
            <a:extLst>
              <a:ext uri="{FF2B5EF4-FFF2-40B4-BE49-F238E27FC236}">
                <a16:creationId xmlns:a16="http://schemas.microsoft.com/office/drawing/2014/main" id="{A629DEA5-A443-4539-A74B-1CAB3529D395}"/>
              </a:ext>
            </a:extLst>
          </p:cNvPr>
          <p:cNvCxnSpPr>
            <a:cxnSpLocks/>
          </p:cNvCxnSpPr>
          <p:nvPr/>
        </p:nvCxnSpPr>
        <p:spPr>
          <a:xfrm flipV="1">
            <a:off x="4646582" y="1649779"/>
            <a:ext cx="3991275" cy="31051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6959561F-B80F-4172-A98C-1ACE0B097D9E}"/>
              </a:ext>
            </a:extLst>
          </p:cNvPr>
          <p:cNvCxnSpPr>
            <a:cxnSpLocks/>
          </p:cNvCxnSpPr>
          <p:nvPr/>
        </p:nvCxnSpPr>
        <p:spPr>
          <a:xfrm flipH="1" flipV="1">
            <a:off x="419852" y="1565319"/>
            <a:ext cx="3984286" cy="3099015"/>
          </a:xfrm>
          <a:prstGeom prst="line">
            <a:avLst/>
          </a:prstGeom>
          <a:ln w="28575">
            <a:solidFill>
              <a:srgbClr val="C1242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6032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up)">
                                      <p:cBhvr>
                                        <p:cTn id="7" dur="500"/>
                                        <p:tgtEl>
                                          <p:spTgt spid="54"/>
                                        </p:tgtEl>
                                      </p:cBhvr>
                                    </p:animEffect>
                                  </p:childTnLst>
                                </p:cTn>
                              </p:par>
                              <p:par>
                                <p:cTn id="8" presetID="22" presetClass="entr" presetSubtype="1" fill="hold" nodeType="withEffect">
                                  <p:stCondLst>
                                    <p:cond delay="0"/>
                                  </p:stCondLst>
                                  <p:childTnLst>
                                    <p:set>
                                      <p:cBhvr>
                                        <p:cTn id="9" dur="1" fill="hold">
                                          <p:stCondLst>
                                            <p:cond delay="0"/>
                                          </p:stCondLst>
                                        </p:cTn>
                                        <p:tgtEl>
                                          <p:spTgt spid="53"/>
                                        </p:tgtEl>
                                        <p:attrNameLst>
                                          <p:attrName>style.visibility</p:attrName>
                                        </p:attrNameLst>
                                      </p:cBhvr>
                                      <p:to>
                                        <p:strVal val="visible"/>
                                      </p:to>
                                    </p:set>
                                    <p:animEffect transition="in" filter="wipe(up)">
                                      <p:cBhvr>
                                        <p:cTn id="10" dur="500"/>
                                        <p:tgtEl>
                                          <p:spTgt spid="5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50"/>
                                        </p:tgtEl>
                                        <p:attrNameLst>
                                          <p:attrName>style.visibility</p:attrName>
                                        </p:attrNameLst>
                                      </p:cBhvr>
                                      <p:to>
                                        <p:strVal val="visible"/>
                                      </p:to>
                                    </p:set>
                                    <p:animEffect transition="in" filter="wipe(up)">
                                      <p:cBhvr>
                                        <p:cTn id="15" dur="500"/>
                                        <p:tgtEl>
                                          <p:spTgt spid="5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51"/>
                                        </p:tgtEl>
                                        <p:attrNameLst>
                                          <p:attrName>style.visibility</p:attrName>
                                        </p:attrNameLst>
                                      </p:cBhvr>
                                      <p:to>
                                        <p:strVal val="visible"/>
                                      </p:to>
                                    </p:set>
                                    <p:animEffect transition="in" filter="wipe(up)">
                                      <p:cBhvr>
                                        <p:cTn id="20" dur="500"/>
                                        <p:tgtEl>
                                          <p:spTgt spid="51"/>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52"/>
                                        </p:tgtEl>
                                        <p:attrNameLst>
                                          <p:attrName>style.visibility</p:attrName>
                                        </p:attrNameLst>
                                      </p:cBhvr>
                                      <p:to>
                                        <p:strVal val="visible"/>
                                      </p:to>
                                    </p:set>
                                    <p:animEffect transition="in" filter="wipe(up)">
                                      <p:cBhvr>
                                        <p:cTn id="23"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Table 2">
            <a:extLst>
              <a:ext uri="{FF2B5EF4-FFF2-40B4-BE49-F238E27FC236}">
                <a16:creationId xmlns:a16="http://schemas.microsoft.com/office/drawing/2014/main" id="{63C4A9FF-AC18-4F93-8011-5373264BB88C}"/>
              </a:ext>
            </a:extLst>
          </p:cNvPr>
          <p:cNvGraphicFramePr>
            <a:graphicFrameLocks noGrp="1"/>
          </p:cNvGraphicFramePr>
          <p:nvPr/>
        </p:nvGraphicFramePr>
        <p:xfrm>
          <a:off x="674577" y="1778334"/>
          <a:ext cx="3653307" cy="2846518"/>
        </p:xfrm>
        <a:graphic>
          <a:graphicData uri="http://schemas.openxmlformats.org/drawingml/2006/table">
            <a:tbl>
              <a:tblPr firstRow="1" bandRow="1">
                <a:tableStyleId>{5C22544A-7EE6-4342-B048-85BDC9FD1C3A}</a:tableStyleId>
              </a:tblPr>
              <a:tblGrid>
                <a:gridCol w="1217769">
                  <a:extLst>
                    <a:ext uri="{9D8B030D-6E8A-4147-A177-3AD203B41FA5}">
                      <a16:colId xmlns:a16="http://schemas.microsoft.com/office/drawing/2014/main" val="3278370284"/>
                    </a:ext>
                  </a:extLst>
                </a:gridCol>
                <a:gridCol w="1217769">
                  <a:extLst>
                    <a:ext uri="{9D8B030D-6E8A-4147-A177-3AD203B41FA5}">
                      <a16:colId xmlns:a16="http://schemas.microsoft.com/office/drawing/2014/main" val="3263869165"/>
                    </a:ext>
                  </a:extLst>
                </a:gridCol>
                <a:gridCol w="1217769">
                  <a:extLst>
                    <a:ext uri="{9D8B030D-6E8A-4147-A177-3AD203B41FA5}">
                      <a16:colId xmlns:a16="http://schemas.microsoft.com/office/drawing/2014/main" val="1971417149"/>
                    </a:ext>
                  </a:extLst>
                </a:gridCol>
              </a:tblGrid>
              <a:tr h="946985">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9399042"/>
                  </a:ext>
                </a:extLst>
              </a:tr>
              <a:tr h="946985">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1478062"/>
                  </a:ext>
                </a:extLst>
              </a:tr>
              <a:tr h="952548">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5824750"/>
                  </a:ext>
                </a:extLst>
              </a:tr>
            </a:tbl>
          </a:graphicData>
        </a:graphic>
      </p:graphicFrame>
      <p:pic>
        <p:nvPicPr>
          <p:cNvPr id="40" name="Picture 39">
            <a:extLst>
              <a:ext uri="{FF2B5EF4-FFF2-40B4-BE49-F238E27FC236}">
                <a16:creationId xmlns:a16="http://schemas.microsoft.com/office/drawing/2014/main" id="{83EDC1D6-D10D-447B-A467-4660F8FCD9E6}"/>
              </a:ext>
            </a:extLst>
          </p:cNvPr>
          <p:cNvPicPr>
            <a:picLocks noChangeAspect="1"/>
          </p:cNvPicPr>
          <p:nvPr/>
        </p:nvPicPr>
        <p:blipFill>
          <a:blip r:embed="rId3"/>
          <a:stretch>
            <a:fillRect/>
          </a:stretch>
        </p:blipFill>
        <p:spPr>
          <a:xfrm>
            <a:off x="3320792" y="3021378"/>
            <a:ext cx="756644" cy="465336"/>
          </a:xfrm>
          <a:prstGeom prst="rect">
            <a:avLst/>
          </a:prstGeom>
        </p:spPr>
      </p:pic>
      <p:pic>
        <p:nvPicPr>
          <p:cNvPr id="41" name="Picture 40">
            <a:extLst>
              <a:ext uri="{FF2B5EF4-FFF2-40B4-BE49-F238E27FC236}">
                <a16:creationId xmlns:a16="http://schemas.microsoft.com/office/drawing/2014/main" id="{6FC78FD0-7B84-4A30-A97E-F8CE52C25A15}"/>
              </a:ext>
            </a:extLst>
          </p:cNvPr>
          <p:cNvPicPr>
            <a:picLocks noChangeAspect="1"/>
          </p:cNvPicPr>
          <p:nvPr/>
        </p:nvPicPr>
        <p:blipFill rotWithShape="1">
          <a:blip r:embed="rId4"/>
          <a:srcRect t="59716" b="4992"/>
          <a:stretch/>
        </p:blipFill>
        <p:spPr>
          <a:xfrm>
            <a:off x="3180474" y="4051821"/>
            <a:ext cx="896962" cy="352222"/>
          </a:xfrm>
          <a:prstGeom prst="rect">
            <a:avLst/>
          </a:prstGeom>
        </p:spPr>
      </p:pic>
      <p:pic>
        <p:nvPicPr>
          <p:cNvPr id="42" name="Picture 41">
            <a:extLst>
              <a:ext uri="{FF2B5EF4-FFF2-40B4-BE49-F238E27FC236}">
                <a16:creationId xmlns:a16="http://schemas.microsoft.com/office/drawing/2014/main" id="{A22E2E38-8F02-4C40-8C6D-9F0EE602C80C}"/>
              </a:ext>
            </a:extLst>
          </p:cNvPr>
          <p:cNvPicPr>
            <a:picLocks noChangeAspect="1"/>
          </p:cNvPicPr>
          <p:nvPr/>
        </p:nvPicPr>
        <p:blipFill rotWithShape="1">
          <a:blip r:embed="rId5"/>
          <a:srcRect/>
          <a:stretch/>
        </p:blipFill>
        <p:spPr>
          <a:xfrm>
            <a:off x="1016602" y="3021378"/>
            <a:ext cx="665066" cy="524774"/>
          </a:xfrm>
          <a:prstGeom prst="rect">
            <a:avLst/>
          </a:prstGeom>
        </p:spPr>
      </p:pic>
      <p:pic>
        <p:nvPicPr>
          <p:cNvPr id="43" name="Picture 42">
            <a:extLst>
              <a:ext uri="{FF2B5EF4-FFF2-40B4-BE49-F238E27FC236}">
                <a16:creationId xmlns:a16="http://schemas.microsoft.com/office/drawing/2014/main" id="{B6C9BD8B-A980-4974-AE56-63C6C4CA0E4D}"/>
              </a:ext>
            </a:extLst>
          </p:cNvPr>
          <p:cNvPicPr>
            <a:picLocks noChangeAspect="1"/>
          </p:cNvPicPr>
          <p:nvPr/>
        </p:nvPicPr>
        <p:blipFill rotWithShape="1">
          <a:blip r:embed="rId5"/>
          <a:srcRect/>
          <a:stretch/>
        </p:blipFill>
        <p:spPr>
          <a:xfrm>
            <a:off x="2144369" y="3920406"/>
            <a:ext cx="665066" cy="524774"/>
          </a:xfrm>
          <a:prstGeom prst="rect">
            <a:avLst/>
          </a:prstGeom>
        </p:spPr>
      </p:pic>
      <p:pic>
        <p:nvPicPr>
          <p:cNvPr id="44" name="Picture 43">
            <a:extLst>
              <a:ext uri="{FF2B5EF4-FFF2-40B4-BE49-F238E27FC236}">
                <a16:creationId xmlns:a16="http://schemas.microsoft.com/office/drawing/2014/main" id="{95D022BA-7430-410C-B4D2-F3057F033551}"/>
              </a:ext>
            </a:extLst>
          </p:cNvPr>
          <p:cNvPicPr>
            <a:picLocks noChangeAspect="1"/>
          </p:cNvPicPr>
          <p:nvPr/>
        </p:nvPicPr>
        <p:blipFill rotWithShape="1">
          <a:blip r:embed="rId5"/>
          <a:srcRect/>
          <a:stretch/>
        </p:blipFill>
        <p:spPr>
          <a:xfrm>
            <a:off x="3403714" y="2062057"/>
            <a:ext cx="665066" cy="524774"/>
          </a:xfrm>
          <a:prstGeom prst="rect">
            <a:avLst/>
          </a:prstGeom>
        </p:spPr>
      </p:pic>
      <p:pic>
        <p:nvPicPr>
          <p:cNvPr id="45" name="Picture 44">
            <a:extLst>
              <a:ext uri="{FF2B5EF4-FFF2-40B4-BE49-F238E27FC236}">
                <a16:creationId xmlns:a16="http://schemas.microsoft.com/office/drawing/2014/main" id="{9FE3D313-AEF7-42AA-840D-0FCFDB725FA5}"/>
              </a:ext>
            </a:extLst>
          </p:cNvPr>
          <p:cNvPicPr>
            <a:picLocks noChangeAspect="1"/>
          </p:cNvPicPr>
          <p:nvPr/>
        </p:nvPicPr>
        <p:blipFill>
          <a:blip r:embed="rId3"/>
          <a:stretch>
            <a:fillRect/>
          </a:stretch>
        </p:blipFill>
        <p:spPr>
          <a:xfrm>
            <a:off x="2102266" y="2091776"/>
            <a:ext cx="756644" cy="465336"/>
          </a:xfrm>
          <a:prstGeom prst="rect">
            <a:avLst/>
          </a:prstGeom>
        </p:spPr>
      </p:pic>
      <p:pic>
        <p:nvPicPr>
          <p:cNvPr id="46" name="Picture 45">
            <a:extLst>
              <a:ext uri="{FF2B5EF4-FFF2-40B4-BE49-F238E27FC236}">
                <a16:creationId xmlns:a16="http://schemas.microsoft.com/office/drawing/2014/main" id="{393D595C-9DDA-43E8-81AD-E029240AF139}"/>
              </a:ext>
            </a:extLst>
          </p:cNvPr>
          <p:cNvPicPr>
            <a:picLocks noChangeAspect="1"/>
          </p:cNvPicPr>
          <p:nvPr/>
        </p:nvPicPr>
        <p:blipFill>
          <a:blip r:embed="rId3"/>
          <a:stretch>
            <a:fillRect/>
          </a:stretch>
        </p:blipFill>
        <p:spPr>
          <a:xfrm>
            <a:off x="900655" y="3995263"/>
            <a:ext cx="756644" cy="465336"/>
          </a:xfrm>
          <a:prstGeom prst="rect">
            <a:avLst/>
          </a:prstGeom>
        </p:spPr>
      </p:pic>
      <p:pic>
        <p:nvPicPr>
          <p:cNvPr id="47" name="Picture 46">
            <a:extLst>
              <a:ext uri="{FF2B5EF4-FFF2-40B4-BE49-F238E27FC236}">
                <a16:creationId xmlns:a16="http://schemas.microsoft.com/office/drawing/2014/main" id="{8F271A91-C2AD-4C7E-880E-E1FAAFA3EA5E}"/>
              </a:ext>
            </a:extLst>
          </p:cNvPr>
          <p:cNvPicPr>
            <a:picLocks noChangeAspect="1"/>
          </p:cNvPicPr>
          <p:nvPr/>
        </p:nvPicPr>
        <p:blipFill rotWithShape="1">
          <a:blip r:embed="rId4"/>
          <a:srcRect t="59716" b="4992"/>
          <a:stretch/>
        </p:blipFill>
        <p:spPr>
          <a:xfrm>
            <a:off x="2052750" y="3062649"/>
            <a:ext cx="896962" cy="352222"/>
          </a:xfrm>
          <a:prstGeom prst="rect">
            <a:avLst/>
          </a:prstGeom>
        </p:spPr>
      </p:pic>
      <p:pic>
        <p:nvPicPr>
          <p:cNvPr id="48" name="Picture 47">
            <a:extLst>
              <a:ext uri="{FF2B5EF4-FFF2-40B4-BE49-F238E27FC236}">
                <a16:creationId xmlns:a16="http://schemas.microsoft.com/office/drawing/2014/main" id="{5C641192-2401-4314-9BAB-689EE3D7BD55}"/>
              </a:ext>
            </a:extLst>
          </p:cNvPr>
          <p:cNvPicPr>
            <a:picLocks noChangeAspect="1"/>
          </p:cNvPicPr>
          <p:nvPr/>
        </p:nvPicPr>
        <p:blipFill rotWithShape="1">
          <a:blip r:embed="rId4"/>
          <a:srcRect t="59716" b="4992"/>
          <a:stretch/>
        </p:blipFill>
        <p:spPr>
          <a:xfrm>
            <a:off x="900655" y="2148334"/>
            <a:ext cx="896962" cy="352222"/>
          </a:xfrm>
          <a:prstGeom prst="rect">
            <a:avLst/>
          </a:prstGeom>
        </p:spPr>
      </p:pic>
      <p:sp>
        <p:nvSpPr>
          <p:cNvPr id="6" name="TextBox 5">
            <a:extLst>
              <a:ext uri="{FF2B5EF4-FFF2-40B4-BE49-F238E27FC236}">
                <a16:creationId xmlns:a16="http://schemas.microsoft.com/office/drawing/2014/main" id="{6A00277A-FD34-42B2-B4D2-748A00460689}"/>
              </a:ext>
            </a:extLst>
          </p:cNvPr>
          <p:cNvSpPr txBox="1"/>
          <p:nvPr/>
        </p:nvSpPr>
        <p:spPr>
          <a:xfrm>
            <a:off x="1770734" y="5321966"/>
            <a:ext cx="5602532" cy="300082"/>
          </a:xfrm>
          <a:prstGeom prst="rect">
            <a:avLst/>
          </a:prstGeom>
          <a:noFill/>
        </p:spPr>
        <p:txBody>
          <a:bodyPr wrap="square" rtlCol="0">
            <a:spAutoFit/>
          </a:bodyPr>
          <a:lstStyle>
            <a:defPPr>
              <a:defRPr lang="en-US"/>
            </a:defPPr>
            <a:lvl1pPr>
              <a:defRPr sz="1600">
                <a:latin typeface="Arial" panose="020B0604020202020204" pitchFamily="34" charset="0"/>
                <a:cs typeface="Arial" panose="020B0604020202020204" pitchFamily="34" charset="0"/>
              </a:defRPr>
            </a:lvl1pPr>
          </a:lstStyle>
          <a:p>
            <a:pPr algn="ctr"/>
            <a:r>
              <a:rPr lang="en-US" dirty="0"/>
              <a:t>What has happened?</a:t>
            </a:r>
            <a:endParaRPr lang="en-GB" dirty="0"/>
          </a:p>
        </p:txBody>
      </p:sp>
      <p:sp>
        <p:nvSpPr>
          <p:cNvPr id="26" name="Isosceles Triangle 25">
            <a:extLst>
              <a:ext uri="{FF2B5EF4-FFF2-40B4-BE49-F238E27FC236}">
                <a16:creationId xmlns:a16="http://schemas.microsoft.com/office/drawing/2014/main" id="{E17D4F84-E1B4-460D-8E25-5B63A62E34E0}"/>
              </a:ext>
            </a:extLst>
          </p:cNvPr>
          <p:cNvSpPr/>
          <p:nvPr/>
        </p:nvSpPr>
        <p:spPr>
          <a:xfrm rot="3104215">
            <a:off x="1932292" y="1854266"/>
            <a:ext cx="1719358" cy="2310140"/>
          </a:xfrm>
          <a:prstGeom prst="triangle">
            <a:avLst>
              <a:gd name="adj" fmla="val 48649"/>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37" name="Isosceles Triangle 36">
            <a:extLst>
              <a:ext uri="{FF2B5EF4-FFF2-40B4-BE49-F238E27FC236}">
                <a16:creationId xmlns:a16="http://schemas.microsoft.com/office/drawing/2014/main" id="{F6EC4D69-412C-4329-89B0-33D9DAD0C8E5}"/>
              </a:ext>
            </a:extLst>
          </p:cNvPr>
          <p:cNvSpPr/>
          <p:nvPr/>
        </p:nvSpPr>
        <p:spPr>
          <a:xfrm rot="14006667">
            <a:off x="1230657" y="2281052"/>
            <a:ext cx="1785627" cy="2447660"/>
          </a:xfrm>
          <a:prstGeom prst="triangle">
            <a:avLst>
              <a:gd name="adj" fmla="val 48649"/>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cxnSp>
        <p:nvCxnSpPr>
          <p:cNvPr id="38" name="Straight Connector 37">
            <a:extLst>
              <a:ext uri="{FF2B5EF4-FFF2-40B4-BE49-F238E27FC236}">
                <a16:creationId xmlns:a16="http://schemas.microsoft.com/office/drawing/2014/main" id="{FF4F82D8-640F-4154-B069-019CEBC7B066}"/>
              </a:ext>
            </a:extLst>
          </p:cNvPr>
          <p:cNvCxnSpPr>
            <a:cxnSpLocks/>
          </p:cNvCxnSpPr>
          <p:nvPr/>
        </p:nvCxnSpPr>
        <p:spPr>
          <a:xfrm flipH="1" flipV="1">
            <a:off x="428310" y="1573492"/>
            <a:ext cx="3984286" cy="3099015"/>
          </a:xfrm>
          <a:prstGeom prst="line">
            <a:avLst/>
          </a:prstGeom>
          <a:ln w="28575">
            <a:solidFill>
              <a:srgbClr val="C12424"/>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2B7F7995-0641-4007-8C06-59A6E334F8F8}"/>
              </a:ext>
            </a:extLst>
          </p:cNvPr>
          <p:cNvPicPr>
            <a:picLocks noChangeAspect="1"/>
          </p:cNvPicPr>
          <p:nvPr/>
        </p:nvPicPr>
        <p:blipFill>
          <a:blip r:embed="rId6"/>
          <a:stretch>
            <a:fillRect/>
          </a:stretch>
        </p:blipFill>
        <p:spPr>
          <a:xfrm rot="16200000">
            <a:off x="4572000" y="1583540"/>
            <a:ext cx="4157144" cy="3265611"/>
          </a:xfrm>
          <a:prstGeom prst="rect">
            <a:avLst/>
          </a:prstGeom>
        </p:spPr>
      </p:pic>
    </p:spTree>
    <p:extLst>
      <p:ext uri="{BB962C8B-B14F-4D97-AF65-F5344CB8AC3E}">
        <p14:creationId xmlns:p14="http://schemas.microsoft.com/office/powerpoint/2010/main" val="30691529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C8FBCBDD-ECA6-4B2E-998A-151AD4CA7D1A}"/>
              </a:ext>
            </a:extLst>
          </p:cNvPr>
          <p:cNvGraphicFramePr>
            <a:graphicFrameLocks noGrp="1"/>
          </p:cNvGraphicFramePr>
          <p:nvPr/>
        </p:nvGraphicFramePr>
        <p:xfrm>
          <a:off x="3306425" y="1089094"/>
          <a:ext cx="5005592" cy="4661708"/>
        </p:xfrm>
        <a:graphic>
          <a:graphicData uri="http://schemas.openxmlformats.org/drawingml/2006/table">
            <a:tbl>
              <a:tblPr firstRow="1" bandRow="1">
                <a:tableStyleId>{5C22544A-7EE6-4342-B048-85BDC9FD1C3A}</a:tableStyleId>
              </a:tblPr>
              <a:tblGrid>
                <a:gridCol w="1251398">
                  <a:extLst>
                    <a:ext uri="{9D8B030D-6E8A-4147-A177-3AD203B41FA5}">
                      <a16:colId xmlns:a16="http://schemas.microsoft.com/office/drawing/2014/main" val="3278370284"/>
                    </a:ext>
                  </a:extLst>
                </a:gridCol>
                <a:gridCol w="1251398">
                  <a:extLst>
                    <a:ext uri="{9D8B030D-6E8A-4147-A177-3AD203B41FA5}">
                      <a16:colId xmlns:a16="http://schemas.microsoft.com/office/drawing/2014/main" val="3949373707"/>
                    </a:ext>
                  </a:extLst>
                </a:gridCol>
                <a:gridCol w="1251398">
                  <a:extLst>
                    <a:ext uri="{9D8B030D-6E8A-4147-A177-3AD203B41FA5}">
                      <a16:colId xmlns:a16="http://schemas.microsoft.com/office/drawing/2014/main" val="3263869165"/>
                    </a:ext>
                  </a:extLst>
                </a:gridCol>
                <a:gridCol w="1251398">
                  <a:extLst>
                    <a:ext uri="{9D8B030D-6E8A-4147-A177-3AD203B41FA5}">
                      <a16:colId xmlns:a16="http://schemas.microsoft.com/office/drawing/2014/main" val="1971417149"/>
                    </a:ext>
                  </a:extLst>
                </a:gridCol>
              </a:tblGrid>
              <a:tr h="1165427">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9399042"/>
                  </a:ext>
                </a:extLst>
              </a:tr>
              <a:tr h="1165427">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1478062"/>
                  </a:ext>
                </a:extLst>
              </a:tr>
              <a:tr h="1165427">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0101858"/>
                  </a:ext>
                </a:extLst>
              </a:tr>
              <a:tr h="1165427">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5824750"/>
                  </a:ext>
                </a:extLst>
              </a:tr>
            </a:tbl>
          </a:graphicData>
        </a:graphic>
      </p:graphicFrame>
      <p:pic>
        <p:nvPicPr>
          <p:cNvPr id="3" name="Picture 2">
            <a:extLst>
              <a:ext uri="{FF2B5EF4-FFF2-40B4-BE49-F238E27FC236}">
                <a16:creationId xmlns:a16="http://schemas.microsoft.com/office/drawing/2014/main" id="{759ED9B9-5C2E-4336-8E4B-51148CC9FB77}"/>
              </a:ext>
            </a:extLst>
          </p:cNvPr>
          <p:cNvPicPr>
            <a:picLocks noChangeAspect="1"/>
          </p:cNvPicPr>
          <p:nvPr/>
        </p:nvPicPr>
        <p:blipFill>
          <a:blip r:embed="rId3"/>
          <a:stretch>
            <a:fillRect/>
          </a:stretch>
        </p:blipFill>
        <p:spPr>
          <a:xfrm>
            <a:off x="313140" y="2130338"/>
            <a:ext cx="1038708" cy="638807"/>
          </a:xfrm>
          <a:prstGeom prst="rect">
            <a:avLst/>
          </a:prstGeom>
        </p:spPr>
      </p:pic>
      <p:pic>
        <p:nvPicPr>
          <p:cNvPr id="4" name="Picture 3">
            <a:extLst>
              <a:ext uri="{FF2B5EF4-FFF2-40B4-BE49-F238E27FC236}">
                <a16:creationId xmlns:a16="http://schemas.microsoft.com/office/drawing/2014/main" id="{E5022EAB-09A4-41FE-B88C-17E9B8B4A7E6}"/>
              </a:ext>
            </a:extLst>
          </p:cNvPr>
          <p:cNvPicPr>
            <a:picLocks noChangeAspect="1"/>
          </p:cNvPicPr>
          <p:nvPr/>
        </p:nvPicPr>
        <p:blipFill rotWithShape="1">
          <a:blip r:embed="rId4"/>
          <a:srcRect t="59716" b="4992"/>
          <a:stretch/>
        </p:blipFill>
        <p:spPr>
          <a:xfrm>
            <a:off x="216318" y="1339755"/>
            <a:ext cx="1231334" cy="483524"/>
          </a:xfrm>
          <a:prstGeom prst="rect">
            <a:avLst/>
          </a:prstGeom>
        </p:spPr>
      </p:pic>
      <p:pic>
        <p:nvPicPr>
          <p:cNvPr id="5" name="Picture 4">
            <a:extLst>
              <a:ext uri="{FF2B5EF4-FFF2-40B4-BE49-F238E27FC236}">
                <a16:creationId xmlns:a16="http://schemas.microsoft.com/office/drawing/2014/main" id="{85A9F143-E996-4782-98F6-C63811D28FED}"/>
              </a:ext>
            </a:extLst>
          </p:cNvPr>
          <p:cNvPicPr>
            <a:picLocks noChangeAspect="1"/>
          </p:cNvPicPr>
          <p:nvPr/>
        </p:nvPicPr>
        <p:blipFill rotWithShape="1">
          <a:blip r:embed="rId5"/>
          <a:srcRect/>
          <a:stretch/>
        </p:blipFill>
        <p:spPr>
          <a:xfrm>
            <a:off x="422409" y="3215148"/>
            <a:ext cx="912992" cy="720401"/>
          </a:xfrm>
          <a:prstGeom prst="rect">
            <a:avLst/>
          </a:prstGeom>
        </p:spPr>
      </p:pic>
      <p:pic>
        <p:nvPicPr>
          <p:cNvPr id="18" name="Picture 17">
            <a:extLst>
              <a:ext uri="{FF2B5EF4-FFF2-40B4-BE49-F238E27FC236}">
                <a16:creationId xmlns:a16="http://schemas.microsoft.com/office/drawing/2014/main" id="{14133DC4-3965-4ACB-8AED-4F5F5151BBDC}"/>
              </a:ext>
            </a:extLst>
          </p:cNvPr>
          <p:cNvPicPr>
            <a:picLocks noChangeAspect="1"/>
          </p:cNvPicPr>
          <p:nvPr/>
        </p:nvPicPr>
        <p:blipFill rotWithShape="1">
          <a:blip r:embed="rId5"/>
          <a:srcRect/>
          <a:stretch/>
        </p:blipFill>
        <p:spPr>
          <a:xfrm>
            <a:off x="359551" y="3219921"/>
            <a:ext cx="912992" cy="720401"/>
          </a:xfrm>
          <a:prstGeom prst="rect">
            <a:avLst/>
          </a:prstGeom>
        </p:spPr>
      </p:pic>
      <p:pic>
        <p:nvPicPr>
          <p:cNvPr id="19" name="Picture 18">
            <a:extLst>
              <a:ext uri="{FF2B5EF4-FFF2-40B4-BE49-F238E27FC236}">
                <a16:creationId xmlns:a16="http://schemas.microsoft.com/office/drawing/2014/main" id="{6EF43BCE-A6FA-43E6-9B41-C3015C09951E}"/>
              </a:ext>
            </a:extLst>
          </p:cNvPr>
          <p:cNvPicPr>
            <a:picLocks noChangeAspect="1"/>
          </p:cNvPicPr>
          <p:nvPr/>
        </p:nvPicPr>
        <p:blipFill rotWithShape="1">
          <a:blip r:embed="rId5"/>
          <a:srcRect/>
          <a:stretch/>
        </p:blipFill>
        <p:spPr>
          <a:xfrm>
            <a:off x="375489" y="3204936"/>
            <a:ext cx="912992" cy="720401"/>
          </a:xfrm>
          <a:prstGeom prst="rect">
            <a:avLst/>
          </a:prstGeom>
        </p:spPr>
      </p:pic>
      <p:pic>
        <p:nvPicPr>
          <p:cNvPr id="22" name="Picture 21">
            <a:extLst>
              <a:ext uri="{FF2B5EF4-FFF2-40B4-BE49-F238E27FC236}">
                <a16:creationId xmlns:a16="http://schemas.microsoft.com/office/drawing/2014/main" id="{AF9CF61C-151C-417B-ABC6-CE612DEDE520}"/>
              </a:ext>
            </a:extLst>
          </p:cNvPr>
          <p:cNvPicPr>
            <a:picLocks noChangeAspect="1"/>
          </p:cNvPicPr>
          <p:nvPr/>
        </p:nvPicPr>
        <p:blipFill>
          <a:blip r:embed="rId3"/>
          <a:stretch>
            <a:fillRect/>
          </a:stretch>
        </p:blipFill>
        <p:spPr>
          <a:xfrm>
            <a:off x="304916" y="2130338"/>
            <a:ext cx="1038708" cy="638807"/>
          </a:xfrm>
          <a:prstGeom prst="rect">
            <a:avLst/>
          </a:prstGeom>
        </p:spPr>
      </p:pic>
      <p:pic>
        <p:nvPicPr>
          <p:cNvPr id="23" name="Picture 22">
            <a:extLst>
              <a:ext uri="{FF2B5EF4-FFF2-40B4-BE49-F238E27FC236}">
                <a16:creationId xmlns:a16="http://schemas.microsoft.com/office/drawing/2014/main" id="{D0BB4A83-CE46-4D39-BFD4-13B3844B468C}"/>
              </a:ext>
            </a:extLst>
          </p:cNvPr>
          <p:cNvPicPr>
            <a:picLocks noChangeAspect="1"/>
          </p:cNvPicPr>
          <p:nvPr/>
        </p:nvPicPr>
        <p:blipFill>
          <a:blip r:embed="rId3"/>
          <a:stretch>
            <a:fillRect/>
          </a:stretch>
        </p:blipFill>
        <p:spPr>
          <a:xfrm>
            <a:off x="296693" y="2093993"/>
            <a:ext cx="1038708" cy="638807"/>
          </a:xfrm>
          <a:prstGeom prst="rect">
            <a:avLst/>
          </a:prstGeom>
        </p:spPr>
      </p:pic>
      <p:pic>
        <p:nvPicPr>
          <p:cNvPr id="24" name="Picture 23">
            <a:extLst>
              <a:ext uri="{FF2B5EF4-FFF2-40B4-BE49-F238E27FC236}">
                <a16:creationId xmlns:a16="http://schemas.microsoft.com/office/drawing/2014/main" id="{F32BC6E5-40E8-49F2-8B08-37B7F5808114}"/>
              </a:ext>
            </a:extLst>
          </p:cNvPr>
          <p:cNvPicPr>
            <a:picLocks noChangeAspect="1"/>
          </p:cNvPicPr>
          <p:nvPr/>
        </p:nvPicPr>
        <p:blipFill rotWithShape="1">
          <a:blip r:embed="rId4"/>
          <a:srcRect t="59716" b="4992"/>
          <a:stretch/>
        </p:blipFill>
        <p:spPr>
          <a:xfrm>
            <a:off x="216318" y="1330270"/>
            <a:ext cx="1231334" cy="483524"/>
          </a:xfrm>
          <a:prstGeom prst="rect">
            <a:avLst/>
          </a:prstGeom>
        </p:spPr>
      </p:pic>
      <p:pic>
        <p:nvPicPr>
          <p:cNvPr id="25" name="Picture 24">
            <a:extLst>
              <a:ext uri="{FF2B5EF4-FFF2-40B4-BE49-F238E27FC236}">
                <a16:creationId xmlns:a16="http://schemas.microsoft.com/office/drawing/2014/main" id="{6CFA3FD6-79A5-482D-95D5-3FD89DC36713}"/>
              </a:ext>
            </a:extLst>
          </p:cNvPr>
          <p:cNvPicPr>
            <a:picLocks noChangeAspect="1"/>
          </p:cNvPicPr>
          <p:nvPr/>
        </p:nvPicPr>
        <p:blipFill rotWithShape="1">
          <a:blip r:embed="rId4"/>
          <a:srcRect t="59716" b="4992"/>
          <a:stretch/>
        </p:blipFill>
        <p:spPr>
          <a:xfrm>
            <a:off x="216318" y="1346056"/>
            <a:ext cx="1231334" cy="483524"/>
          </a:xfrm>
          <a:prstGeom prst="rect">
            <a:avLst/>
          </a:prstGeom>
        </p:spPr>
      </p:pic>
      <p:pic>
        <p:nvPicPr>
          <p:cNvPr id="12" name="Picture 11">
            <a:extLst>
              <a:ext uri="{FF2B5EF4-FFF2-40B4-BE49-F238E27FC236}">
                <a16:creationId xmlns:a16="http://schemas.microsoft.com/office/drawing/2014/main" id="{23E4C5B1-D119-42B5-A3BA-EF837EB1F231}"/>
              </a:ext>
            </a:extLst>
          </p:cNvPr>
          <p:cNvPicPr>
            <a:picLocks noChangeAspect="1"/>
          </p:cNvPicPr>
          <p:nvPr/>
        </p:nvPicPr>
        <p:blipFill>
          <a:blip r:embed="rId6"/>
          <a:stretch>
            <a:fillRect/>
          </a:stretch>
        </p:blipFill>
        <p:spPr>
          <a:xfrm>
            <a:off x="313140" y="4347518"/>
            <a:ext cx="1037690" cy="644460"/>
          </a:xfrm>
          <a:prstGeom prst="rect">
            <a:avLst/>
          </a:prstGeom>
        </p:spPr>
      </p:pic>
      <p:pic>
        <p:nvPicPr>
          <p:cNvPr id="13" name="Picture 12">
            <a:extLst>
              <a:ext uri="{FF2B5EF4-FFF2-40B4-BE49-F238E27FC236}">
                <a16:creationId xmlns:a16="http://schemas.microsoft.com/office/drawing/2014/main" id="{3DCDC221-7EAC-43A8-BB72-6EB8BD2003FA}"/>
              </a:ext>
            </a:extLst>
          </p:cNvPr>
          <p:cNvPicPr>
            <a:picLocks noChangeAspect="1"/>
          </p:cNvPicPr>
          <p:nvPr/>
        </p:nvPicPr>
        <p:blipFill>
          <a:blip r:embed="rId6"/>
          <a:stretch>
            <a:fillRect/>
          </a:stretch>
        </p:blipFill>
        <p:spPr>
          <a:xfrm>
            <a:off x="313140" y="4361128"/>
            <a:ext cx="1037690" cy="644460"/>
          </a:xfrm>
          <a:prstGeom prst="rect">
            <a:avLst/>
          </a:prstGeom>
        </p:spPr>
      </p:pic>
      <p:pic>
        <p:nvPicPr>
          <p:cNvPr id="14" name="Picture 13">
            <a:extLst>
              <a:ext uri="{FF2B5EF4-FFF2-40B4-BE49-F238E27FC236}">
                <a16:creationId xmlns:a16="http://schemas.microsoft.com/office/drawing/2014/main" id="{45CDAE25-D208-43BD-8A89-8994ED39EC80}"/>
              </a:ext>
            </a:extLst>
          </p:cNvPr>
          <p:cNvPicPr>
            <a:picLocks noChangeAspect="1"/>
          </p:cNvPicPr>
          <p:nvPr/>
        </p:nvPicPr>
        <p:blipFill>
          <a:blip r:embed="rId6"/>
          <a:stretch>
            <a:fillRect/>
          </a:stretch>
        </p:blipFill>
        <p:spPr>
          <a:xfrm>
            <a:off x="313140" y="4342745"/>
            <a:ext cx="1037690" cy="644460"/>
          </a:xfrm>
          <a:prstGeom prst="rect">
            <a:avLst/>
          </a:prstGeom>
        </p:spPr>
      </p:pic>
      <p:pic>
        <p:nvPicPr>
          <p:cNvPr id="15" name="Picture 14">
            <a:extLst>
              <a:ext uri="{FF2B5EF4-FFF2-40B4-BE49-F238E27FC236}">
                <a16:creationId xmlns:a16="http://schemas.microsoft.com/office/drawing/2014/main" id="{40E072F2-16EE-487B-86C7-3012C3628B9C}"/>
              </a:ext>
            </a:extLst>
          </p:cNvPr>
          <p:cNvPicPr>
            <a:picLocks noChangeAspect="1"/>
          </p:cNvPicPr>
          <p:nvPr/>
        </p:nvPicPr>
        <p:blipFill>
          <a:blip r:embed="rId6"/>
          <a:stretch>
            <a:fillRect/>
          </a:stretch>
        </p:blipFill>
        <p:spPr>
          <a:xfrm>
            <a:off x="313140" y="4351582"/>
            <a:ext cx="1037690" cy="644460"/>
          </a:xfrm>
          <a:prstGeom prst="rect">
            <a:avLst/>
          </a:prstGeom>
        </p:spPr>
      </p:pic>
      <p:pic>
        <p:nvPicPr>
          <p:cNvPr id="20" name="Picture 19">
            <a:extLst>
              <a:ext uri="{FF2B5EF4-FFF2-40B4-BE49-F238E27FC236}">
                <a16:creationId xmlns:a16="http://schemas.microsoft.com/office/drawing/2014/main" id="{5B93776A-40CD-4478-B2DD-EE0A921DDDA6}"/>
              </a:ext>
            </a:extLst>
          </p:cNvPr>
          <p:cNvPicPr>
            <a:picLocks noChangeAspect="1"/>
          </p:cNvPicPr>
          <p:nvPr/>
        </p:nvPicPr>
        <p:blipFill rotWithShape="1">
          <a:blip r:embed="rId5"/>
          <a:srcRect/>
          <a:stretch/>
        </p:blipFill>
        <p:spPr>
          <a:xfrm>
            <a:off x="391427" y="3210375"/>
            <a:ext cx="912992" cy="720401"/>
          </a:xfrm>
          <a:prstGeom prst="rect">
            <a:avLst/>
          </a:prstGeom>
        </p:spPr>
      </p:pic>
      <p:pic>
        <p:nvPicPr>
          <p:cNvPr id="21" name="Picture 20">
            <a:extLst>
              <a:ext uri="{FF2B5EF4-FFF2-40B4-BE49-F238E27FC236}">
                <a16:creationId xmlns:a16="http://schemas.microsoft.com/office/drawing/2014/main" id="{5D9EE804-B69E-4E09-8840-B11E83FCA4DE}"/>
              </a:ext>
            </a:extLst>
          </p:cNvPr>
          <p:cNvPicPr>
            <a:picLocks noChangeAspect="1"/>
          </p:cNvPicPr>
          <p:nvPr/>
        </p:nvPicPr>
        <p:blipFill>
          <a:blip r:embed="rId3"/>
          <a:stretch>
            <a:fillRect/>
          </a:stretch>
        </p:blipFill>
        <p:spPr>
          <a:xfrm>
            <a:off x="313140" y="2112166"/>
            <a:ext cx="1038708" cy="638807"/>
          </a:xfrm>
          <a:prstGeom prst="rect">
            <a:avLst/>
          </a:prstGeom>
        </p:spPr>
      </p:pic>
      <p:pic>
        <p:nvPicPr>
          <p:cNvPr id="26" name="Picture 25">
            <a:extLst>
              <a:ext uri="{FF2B5EF4-FFF2-40B4-BE49-F238E27FC236}">
                <a16:creationId xmlns:a16="http://schemas.microsoft.com/office/drawing/2014/main" id="{8556FF84-F642-426D-AE2F-ACCDB45C8F46}"/>
              </a:ext>
            </a:extLst>
          </p:cNvPr>
          <p:cNvPicPr>
            <a:picLocks noChangeAspect="1"/>
          </p:cNvPicPr>
          <p:nvPr/>
        </p:nvPicPr>
        <p:blipFill rotWithShape="1">
          <a:blip r:embed="rId4"/>
          <a:srcRect t="59716" b="4992"/>
          <a:stretch/>
        </p:blipFill>
        <p:spPr>
          <a:xfrm>
            <a:off x="216318" y="1336510"/>
            <a:ext cx="1231334" cy="483524"/>
          </a:xfrm>
          <a:prstGeom prst="rect">
            <a:avLst/>
          </a:prstGeom>
        </p:spPr>
      </p:pic>
      <p:sp>
        <p:nvSpPr>
          <p:cNvPr id="27" name="TextBox 26">
            <a:extLst>
              <a:ext uri="{FF2B5EF4-FFF2-40B4-BE49-F238E27FC236}">
                <a16:creationId xmlns:a16="http://schemas.microsoft.com/office/drawing/2014/main" id="{EAA0BC47-43A0-4B2A-A118-DCDF630EBE50}"/>
              </a:ext>
            </a:extLst>
          </p:cNvPr>
          <p:cNvSpPr txBox="1"/>
          <p:nvPr/>
        </p:nvSpPr>
        <p:spPr>
          <a:xfrm>
            <a:off x="72030" y="5742531"/>
            <a:ext cx="7202975" cy="300082"/>
          </a:xfrm>
          <a:prstGeom prst="rect">
            <a:avLst/>
          </a:prstGeom>
          <a:noFill/>
        </p:spPr>
        <p:txBody>
          <a:bodyPr wrap="square" rtlCol="0">
            <a:spAutoFit/>
          </a:bodyPr>
          <a:lstStyle/>
          <a:p>
            <a:r>
              <a:rPr lang="en-US" sz="1350" dirty="0"/>
              <a:t>Arrange the teacups in the grid so that there is only one of each </a:t>
            </a:r>
            <a:r>
              <a:rPr lang="en-US" sz="1350" dirty="0" err="1"/>
              <a:t>colour</a:t>
            </a:r>
            <a:r>
              <a:rPr lang="en-US" sz="1350" dirty="0"/>
              <a:t> in each row and column.</a:t>
            </a:r>
            <a:endParaRPr lang="en-GB" sz="1350" dirty="0"/>
          </a:p>
        </p:txBody>
      </p:sp>
    </p:spTree>
    <p:extLst>
      <p:ext uri="{BB962C8B-B14F-4D97-AF65-F5344CB8AC3E}">
        <p14:creationId xmlns:p14="http://schemas.microsoft.com/office/powerpoint/2010/main" val="585330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C8FBCBDD-ECA6-4B2E-998A-151AD4CA7D1A}"/>
              </a:ext>
            </a:extLst>
          </p:cNvPr>
          <p:cNvGraphicFramePr>
            <a:graphicFrameLocks noGrp="1"/>
          </p:cNvGraphicFramePr>
          <p:nvPr/>
        </p:nvGraphicFramePr>
        <p:xfrm>
          <a:off x="3306425" y="1089094"/>
          <a:ext cx="5005592" cy="4661708"/>
        </p:xfrm>
        <a:graphic>
          <a:graphicData uri="http://schemas.openxmlformats.org/drawingml/2006/table">
            <a:tbl>
              <a:tblPr firstRow="1" bandRow="1">
                <a:tableStyleId>{5C22544A-7EE6-4342-B048-85BDC9FD1C3A}</a:tableStyleId>
              </a:tblPr>
              <a:tblGrid>
                <a:gridCol w="1251398">
                  <a:extLst>
                    <a:ext uri="{9D8B030D-6E8A-4147-A177-3AD203B41FA5}">
                      <a16:colId xmlns:a16="http://schemas.microsoft.com/office/drawing/2014/main" val="3278370284"/>
                    </a:ext>
                  </a:extLst>
                </a:gridCol>
                <a:gridCol w="1251398">
                  <a:extLst>
                    <a:ext uri="{9D8B030D-6E8A-4147-A177-3AD203B41FA5}">
                      <a16:colId xmlns:a16="http://schemas.microsoft.com/office/drawing/2014/main" val="3949373707"/>
                    </a:ext>
                  </a:extLst>
                </a:gridCol>
                <a:gridCol w="1251398">
                  <a:extLst>
                    <a:ext uri="{9D8B030D-6E8A-4147-A177-3AD203B41FA5}">
                      <a16:colId xmlns:a16="http://schemas.microsoft.com/office/drawing/2014/main" val="3263869165"/>
                    </a:ext>
                  </a:extLst>
                </a:gridCol>
                <a:gridCol w="1251398">
                  <a:extLst>
                    <a:ext uri="{9D8B030D-6E8A-4147-A177-3AD203B41FA5}">
                      <a16:colId xmlns:a16="http://schemas.microsoft.com/office/drawing/2014/main" val="1971417149"/>
                    </a:ext>
                  </a:extLst>
                </a:gridCol>
              </a:tblGrid>
              <a:tr h="1165427">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9399042"/>
                  </a:ext>
                </a:extLst>
              </a:tr>
              <a:tr h="1165427">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1478062"/>
                  </a:ext>
                </a:extLst>
              </a:tr>
              <a:tr h="1165427">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0101858"/>
                  </a:ext>
                </a:extLst>
              </a:tr>
              <a:tr h="1165427">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5824750"/>
                  </a:ext>
                </a:extLst>
              </a:tr>
            </a:tbl>
          </a:graphicData>
        </a:graphic>
      </p:graphicFrame>
      <p:pic>
        <p:nvPicPr>
          <p:cNvPr id="3" name="Picture 2">
            <a:extLst>
              <a:ext uri="{FF2B5EF4-FFF2-40B4-BE49-F238E27FC236}">
                <a16:creationId xmlns:a16="http://schemas.microsoft.com/office/drawing/2014/main" id="{759ED9B9-5C2E-4336-8E4B-51148CC9FB77}"/>
              </a:ext>
            </a:extLst>
          </p:cNvPr>
          <p:cNvPicPr>
            <a:picLocks noChangeAspect="1"/>
          </p:cNvPicPr>
          <p:nvPr/>
        </p:nvPicPr>
        <p:blipFill>
          <a:blip r:embed="rId3"/>
          <a:stretch>
            <a:fillRect/>
          </a:stretch>
        </p:blipFill>
        <p:spPr>
          <a:xfrm>
            <a:off x="3488573" y="4996042"/>
            <a:ext cx="1038708" cy="638807"/>
          </a:xfrm>
          <a:prstGeom prst="rect">
            <a:avLst/>
          </a:prstGeom>
        </p:spPr>
      </p:pic>
      <p:pic>
        <p:nvPicPr>
          <p:cNvPr id="4" name="Picture 3">
            <a:extLst>
              <a:ext uri="{FF2B5EF4-FFF2-40B4-BE49-F238E27FC236}">
                <a16:creationId xmlns:a16="http://schemas.microsoft.com/office/drawing/2014/main" id="{E5022EAB-09A4-41FE-B88C-17E9B8B4A7E6}"/>
              </a:ext>
            </a:extLst>
          </p:cNvPr>
          <p:cNvPicPr>
            <a:picLocks noChangeAspect="1"/>
          </p:cNvPicPr>
          <p:nvPr/>
        </p:nvPicPr>
        <p:blipFill rotWithShape="1">
          <a:blip r:embed="rId4"/>
          <a:srcRect t="59716" b="4992"/>
          <a:stretch/>
        </p:blipFill>
        <p:spPr>
          <a:xfrm>
            <a:off x="4569308" y="5037967"/>
            <a:ext cx="1231334" cy="483524"/>
          </a:xfrm>
          <a:prstGeom prst="rect">
            <a:avLst/>
          </a:prstGeom>
        </p:spPr>
      </p:pic>
      <p:pic>
        <p:nvPicPr>
          <p:cNvPr id="5" name="Picture 4">
            <a:extLst>
              <a:ext uri="{FF2B5EF4-FFF2-40B4-BE49-F238E27FC236}">
                <a16:creationId xmlns:a16="http://schemas.microsoft.com/office/drawing/2014/main" id="{85A9F143-E996-4782-98F6-C63811D28FED}"/>
              </a:ext>
            </a:extLst>
          </p:cNvPr>
          <p:cNvPicPr>
            <a:picLocks noChangeAspect="1"/>
          </p:cNvPicPr>
          <p:nvPr/>
        </p:nvPicPr>
        <p:blipFill rotWithShape="1">
          <a:blip r:embed="rId5"/>
          <a:srcRect/>
          <a:stretch/>
        </p:blipFill>
        <p:spPr>
          <a:xfrm>
            <a:off x="6042598" y="4801090"/>
            <a:ext cx="912992" cy="720401"/>
          </a:xfrm>
          <a:prstGeom prst="rect">
            <a:avLst/>
          </a:prstGeom>
        </p:spPr>
      </p:pic>
      <p:pic>
        <p:nvPicPr>
          <p:cNvPr id="18" name="Picture 17">
            <a:extLst>
              <a:ext uri="{FF2B5EF4-FFF2-40B4-BE49-F238E27FC236}">
                <a16:creationId xmlns:a16="http://schemas.microsoft.com/office/drawing/2014/main" id="{14133DC4-3965-4ACB-8AED-4F5F5151BBDC}"/>
              </a:ext>
            </a:extLst>
          </p:cNvPr>
          <p:cNvPicPr>
            <a:picLocks noChangeAspect="1"/>
          </p:cNvPicPr>
          <p:nvPr/>
        </p:nvPicPr>
        <p:blipFill rotWithShape="1">
          <a:blip r:embed="rId5"/>
          <a:srcRect/>
          <a:stretch/>
        </p:blipFill>
        <p:spPr>
          <a:xfrm>
            <a:off x="4841362" y="3607851"/>
            <a:ext cx="912992" cy="720401"/>
          </a:xfrm>
          <a:prstGeom prst="rect">
            <a:avLst/>
          </a:prstGeom>
        </p:spPr>
      </p:pic>
      <p:pic>
        <p:nvPicPr>
          <p:cNvPr id="19" name="Picture 18">
            <a:extLst>
              <a:ext uri="{FF2B5EF4-FFF2-40B4-BE49-F238E27FC236}">
                <a16:creationId xmlns:a16="http://schemas.microsoft.com/office/drawing/2014/main" id="{6EF43BCE-A6FA-43E6-9B41-C3015C09951E}"/>
              </a:ext>
            </a:extLst>
          </p:cNvPr>
          <p:cNvPicPr>
            <a:picLocks noChangeAspect="1"/>
          </p:cNvPicPr>
          <p:nvPr/>
        </p:nvPicPr>
        <p:blipFill rotWithShape="1">
          <a:blip r:embed="rId5"/>
          <a:srcRect/>
          <a:stretch/>
        </p:blipFill>
        <p:spPr>
          <a:xfrm>
            <a:off x="3421611" y="2545966"/>
            <a:ext cx="912992" cy="720401"/>
          </a:xfrm>
          <a:prstGeom prst="rect">
            <a:avLst/>
          </a:prstGeom>
        </p:spPr>
      </p:pic>
      <p:pic>
        <p:nvPicPr>
          <p:cNvPr id="22" name="Picture 21">
            <a:extLst>
              <a:ext uri="{FF2B5EF4-FFF2-40B4-BE49-F238E27FC236}">
                <a16:creationId xmlns:a16="http://schemas.microsoft.com/office/drawing/2014/main" id="{AF9CF61C-151C-417B-ABC6-CE612DEDE520}"/>
              </a:ext>
            </a:extLst>
          </p:cNvPr>
          <p:cNvPicPr>
            <a:picLocks noChangeAspect="1"/>
          </p:cNvPicPr>
          <p:nvPr/>
        </p:nvPicPr>
        <p:blipFill>
          <a:blip r:embed="rId3"/>
          <a:stretch>
            <a:fillRect/>
          </a:stretch>
        </p:blipFill>
        <p:spPr>
          <a:xfrm>
            <a:off x="7161477" y="3695060"/>
            <a:ext cx="1038708" cy="638807"/>
          </a:xfrm>
          <a:prstGeom prst="rect">
            <a:avLst/>
          </a:prstGeom>
        </p:spPr>
      </p:pic>
      <p:pic>
        <p:nvPicPr>
          <p:cNvPr id="23" name="Picture 22">
            <a:extLst>
              <a:ext uri="{FF2B5EF4-FFF2-40B4-BE49-F238E27FC236}">
                <a16:creationId xmlns:a16="http://schemas.microsoft.com/office/drawing/2014/main" id="{D0BB4A83-CE46-4D39-BFD4-13B3844B468C}"/>
              </a:ext>
            </a:extLst>
          </p:cNvPr>
          <p:cNvPicPr>
            <a:picLocks noChangeAspect="1"/>
          </p:cNvPicPr>
          <p:nvPr/>
        </p:nvPicPr>
        <p:blipFill>
          <a:blip r:embed="rId3"/>
          <a:stretch>
            <a:fillRect/>
          </a:stretch>
        </p:blipFill>
        <p:spPr>
          <a:xfrm>
            <a:off x="6023783" y="2468325"/>
            <a:ext cx="1038708" cy="638807"/>
          </a:xfrm>
          <a:prstGeom prst="rect">
            <a:avLst/>
          </a:prstGeom>
        </p:spPr>
      </p:pic>
      <p:pic>
        <p:nvPicPr>
          <p:cNvPr id="24" name="Picture 23">
            <a:extLst>
              <a:ext uri="{FF2B5EF4-FFF2-40B4-BE49-F238E27FC236}">
                <a16:creationId xmlns:a16="http://schemas.microsoft.com/office/drawing/2014/main" id="{F32BC6E5-40E8-49F2-8B08-37B7F5808114}"/>
              </a:ext>
            </a:extLst>
          </p:cNvPr>
          <p:cNvPicPr>
            <a:picLocks noChangeAspect="1"/>
          </p:cNvPicPr>
          <p:nvPr/>
        </p:nvPicPr>
        <p:blipFill rotWithShape="1">
          <a:blip r:embed="rId4"/>
          <a:srcRect t="59716" b="4992"/>
          <a:stretch/>
        </p:blipFill>
        <p:spPr>
          <a:xfrm>
            <a:off x="7069531" y="2545966"/>
            <a:ext cx="1231334" cy="483524"/>
          </a:xfrm>
          <a:prstGeom prst="rect">
            <a:avLst/>
          </a:prstGeom>
        </p:spPr>
      </p:pic>
      <p:pic>
        <p:nvPicPr>
          <p:cNvPr id="25" name="Picture 24">
            <a:extLst>
              <a:ext uri="{FF2B5EF4-FFF2-40B4-BE49-F238E27FC236}">
                <a16:creationId xmlns:a16="http://schemas.microsoft.com/office/drawing/2014/main" id="{6CFA3FD6-79A5-482D-95D5-3FD89DC36713}"/>
              </a:ext>
            </a:extLst>
          </p:cNvPr>
          <p:cNvPicPr>
            <a:picLocks noChangeAspect="1"/>
          </p:cNvPicPr>
          <p:nvPr/>
        </p:nvPicPr>
        <p:blipFill rotWithShape="1">
          <a:blip r:embed="rId4"/>
          <a:srcRect t="59716" b="4992"/>
          <a:stretch/>
        </p:blipFill>
        <p:spPr>
          <a:xfrm>
            <a:off x="5818879" y="1408141"/>
            <a:ext cx="1231334" cy="483524"/>
          </a:xfrm>
          <a:prstGeom prst="rect">
            <a:avLst/>
          </a:prstGeom>
        </p:spPr>
      </p:pic>
      <p:pic>
        <p:nvPicPr>
          <p:cNvPr id="12" name="Picture 11">
            <a:extLst>
              <a:ext uri="{FF2B5EF4-FFF2-40B4-BE49-F238E27FC236}">
                <a16:creationId xmlns:a16="http://schemas.microsoft.com/office/drawing/2014/main" id="{23E4C5B1-D119-42B5-A3BA-EF837EB1F231}"/>
              </a:ext>
            </a:extLst>
          </p:cNvPr>
          <p:cNvPicPr>
            <a:picLocks noChangeAspect="1"/>
          </p:cNvPicPr>
          <p:nvPr/>
        </p:nvPicPr>
        <p:blipFill>
          <a:blip r:embed="rId6"/>
          <a:stretch>
            <a:fillRect/>
          </a:stretch>
        </p:blipFill>
        <p:spPr>
          <a:xfrm>
            <a:off x="7137376" y="4990388"/>
            <a:ext cx="1037690" cy="644460"/>
          </a:xfrm>
          <a:prstGeom prst="rect">
            <a:avLst/>
          </a:prstGeom>
        </p:spPr>
      </p:pic>
      <p:pic>
        <p:nvPicPr>
          <p:cNvPr id="13" name="Picture 12">
            <a:extLst>
              <a:ext uri="{FF2B5EF4-FFF2-40B4-BE49-F238E27FC236}">
                <a16:creationId xmlns:a16="http://schemas.microsoft.com/office/drawing/2014/main" id="{3DCDC221-7EAC-43A8-BB72-6EB8BD2003FA}"/>
              </a:ext>
            </a:extLst>
          </p:cNvPr>
          <p:cNvPicPr>
            <a:picLocks noChangeAspect="1"/>
          </p:cNvPicPr>
          <p:nvPr/>
        </p:nvPicPr>
        <p:blipFill>
          <a:blip r:embed="rId6"/>
          <a:stretch>
            <a:fillRect/>
          </a:stretch>
        </p:blipFill>
        <p:spPr>
          <a:xfrm>
            <a:off x="5994893" y="3683792"/>
            <a:ext cx="1037690" cy="644460"/>
          </a:xfrm>
          <a:prstGeom prst="rect">
            <a:avLst/>
          </a:prstGeom>
        </p:spPr>
      </p:pic>
      <p:pic>
        <p:nvPicPr>
          <p:cNvPr id="14" name="Picture 13">
            <a:extLst>
              <a:ext uri="{FF2B5EF4-FFF2-40B4-BE49-F238E27FC236}">
                <a16:creationId xmlns:a16="http://schemas.microsoft.com/office/drawing/2014/main" id="{45CDAE25-D208-43BD-8A89-8994ED39EC80}"/>
              </a:ext>
            </a:extLst>
          </p:cNvPr>
          <p:cNvPicPr>
            <a:picLocks noChangeAspect="1"/>
          </p:cNvPicPr>
          <p:nvPr/>
        </p:nvPicPr>
        <p:blipFill>
          <a:blip r:embed="rId6"/>
          <a:stretch>
            <a:fillRect/>
          </a:stretch>
        </p:blipFill>
        <p:spPr>
          <a:xfrm>
            <a:off x="4678949" y="2394602"/>
            <a:ext cx="1037690" cy="644460"/>
          </a:xfrm>
          <a:prstGeom prst="rect">
            <a:avLst/>
          </a:prstGeom>
        </p:spPr>
      </p:pic>
      <p:pic>
        <p:nvPicPr>
          <p:cNvPr id="15" name="Picture 14">
            <a:extLst>
              <a:ext uri="{FF2B5EF4-FFF2-40B4-BE49-F238E27FC236}">
                <a16:creationId xmlns:a16="http://schemas.microsoft.com/office/drawing/2014/main" id="{40E072F2-16EE-487B-86C7-3012C3628B9C}"/>
              </a:ext>
            </a:extLst>
          </p:cNvPr>
          <p:cNvPicPr>
            <a:picLocks noChangeAspect="1"/>
          </p:cNvPicPr>
          <p:nvPr/>
        </p:nvPicPr>
        <p:blipFill>
          <a:blip r:embed="rId6"/>
          <a:stretch>
            <a:fillRect/>
          </a:stretch>
        </p:blipFill>
        <p:spPr>
          <a:xfrm>
            <a:off x="3489592" y="1330856"/>
            <a:ext cx="1037690" cy="644460"/>
          </a:xfrm>
          <a:prstGeom prst="rect">
            <a:avLst/>
          </a:prstGeom>
        </p:spPr>
      </p:pic>
      <p:pic>
        <p:nvPicPr>
          <p:cNvPr id="20" name="Picture 19">
            <a:extLst>
              <a:ext uri="{FF2B5EF4-FFF2-40B4-BE49-F238E27FC236}">
                <a16:creationId xmlns:a16="http://schemas.microsoft.com/office/drawing/2014/main" id="{5B93776A-40CD-4478-B2DD-EE0A921DDDA6}"/>
              </a:ext>
            </a:extLst>
          </p:cNvPr>
          <p:cNvPicPr>
            <a:picLocks noChangeAspect="1"/>
          </p:cNvPicPr>
          <p:nvPr/>
        </p:nvPicPr>
        <p:blipFill rotWithShape="1">
          <a:blip r:embed="rId5"/>
          <a:srcRect/>
          <a:stretch/>
        </p:blipFill>
        <p:spPr>
          <a:xfrm>
            <a:off x="7249945" y="1289702"/>
            <a:ext cx="912992" cy="720401"/>
          </a:xfrm>
          <a:prstGeom prst="rect">
            <a:avLst/>
          </a:prstGeom>
        </p:spPr>
      </p:pic>
      <p:pic>
        <p:nvPicPr>
          <p:cNvPr id="21" name="Picture 20">
            <a:extLst>
              <a:ext uri="{FF2B5EF4-FFF2-40B4-BE49-F238E27FC236}">
                <a16:creationId xmlns:a16="http://schemas.microsoft.com/office/drawing/2014/main" id="{5D9EE804-B69E-4E09-8840-B11E83FCA4DE}"/>
              </a:ext>
            </a:extLst>
          </p:cNvPr>
          <p:cNvPicPr>
            <a:picLocks noChangeAspect="1"/>
          </p:cNvPicPr>
          <p:nvPr/>
        </p:nvPicPr>
        <p:blipFill>
          <a:blip r:embed="rId3"/>
          <a:stretch>
            <a:fillRect/>
          </a:stretch>
        </p:blipFill>
        <p:spPr>
          <a:xfrm>
            <a:off x="4625568" y="1336509"/>
            <a:ext cx="1038708" cy="638807"/>
          </a:xfrm>
          <a:prstGeom prst="rect">
            <a:avLst/>
          </a:prstGeom>
        </p:spPr>
      </p:pic>
      <p:pic>
        <p:nvPicPr>
          <p:cNvPr id="26" name="Picture 25">
            <a:extLst>
              <a:ext uri="{FF2B5EF4-FFF2-40B4-BE49-F238E27FC236}">
                <a16:creationId xmlns:a16="http://schemas.microsoft.com/office/drawing/2014/main" id="{8556FF84-F642-426D-AE2F-ACCDB45C8F46}"/>
              </a:ext>
            </a:extLst>
          </p:cNvPr>
          <p:cNvPicPr>
            <a:picLocks noChangeAspect="1"/>
          </p:cNvPicPr>
          <p:nvPr/>
        </p:nvPicPr>
        <p:blipFill rotWithShape="1">
          <a:blip r:embed="rId4"/>
          <a:srcRect t="59716" b="4992"/>
          <a:stretch/>
        </p:blipFill>
        <p:spPr>
          <a:xfrm>
            <a:off x="3315931" y="3772702"/>
            <a:ext cx="1231334" cy="483524"/>
          </a:xfrm>
          <a:prstGeom prst="rect">
            <a:avLst/>
          </a:prstGeom>
        </p:spPr>
      </p:pic>
      <p:sp>
        <p:nvSpPr>
          <p:cNvPr id="27" name="TextBox 26">
            <a:extLst>
              <a:ext uri="{FF2B5EF4-FFF2-40B4-BE49-F238E27FC236}">
                <a16:creationId xmlns:a16="http://schemas.microsoft.com/office/drawing/2014/main" id="{1E5801CF-3302-4A28-A804-07957E56132E}"/>
              </a:ext>
            </a:extLst>
          </p:cNvPr>
          <p:cNvSpPr txBox="1"/>
          <p:nvPr/>
        </p:nvSpPr>
        <p:spPr>
          <a:xfrm>
            <a:off x="51958" y="3081970"/>
            <a:ext cx="2910121" cy="830997"/>
          </a:xfrm>
          <a:prstGeom prst="rect">
            <a:avLst/>
          </a:prstGeom>
          <a:noFill/>
        </p:spPr>
        <p:txBody>
          <a:bodyPr wrap="square" rtlCol="0">
            <a:spAutoFit/>
          </a:bodyPr>
          <a:lstStyle>
            <a:defPPr>
              <a:defRPr lang="en-US"/>
            </a:defPPr>
            <a:lvl1pPr algn="ctr">
              <a:defRPr sz="1600">
                <a:latin typeface="Arial" panose="020B0604020202020204" pitchFamily="34" charset="0"/>
                <a:cs typeface="Arial" panose="020B0604020202020204" pitchFamily="34" charset="0"/>
              </a:defRPr>
            </a:lvl1pPr>
          </a:lstStyle>
          <a:p>
            <a:pPr algn="l"/>
            <a:r>
              <a:rPr lang="en-US" dirty="0"/>
              <a:t>What was your strategy?</a:t>
            </a:r>
          </a:p>
          <a:p>
            <a:pPr algn="l"/>
            <a:r>
              <a:rPr lang="en-US" dirty="0"/>
              <a:t>Is your solution the same as your partner’s?</a:t>
            </a:r>
            <a:endParaRPr lang="en-GB" dirty="0"/>
          </a:p>
        </p:txBody>
      </p:sp>
    </p:spTree>
    <p:extLst>
      <p:ext uri="{BB962C8B-B14F-4D97-AF65-F5344CB8AC3E}">
        <p14:creationId xmlns:p14="http://schemas.microsoft.com/office/powerpoint/2010/main" val="13230200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1365</TotalTime>
  <Words>1253</Words>
  <Application>Microsoft Office PowerPoint</Application>
  <PresentationFormat>On-screen Show (4:3)</PresentationFormat>
  <Paragraphs>131</Paragraphs>
  <Slides>21</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Calibri Light</vt:lpstr>
      <vt:lpstr>Cambria Math</vt:lpstr>
      <vt:lpstr>Segoe UI Emoji</vt:lpstr>
      <vt:lpstr>Symbol</vt:lpstr>
      <vt:lpstr>Times New Roman</vt:lpstr>
      <vt:lpstr>Office Theme</vt:lpstr>
      <vt:lpstr>Maths tea party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Why are we having tea with Euler?</vt:lpstr>
      <vt:lpstr>PowerPoint Presentation</vt:lpstr>
      <vt:lpstr>PowerPoint Presentation</vt:lpstr>
      <vt:lpstr>PowerPoint Presentation</vt:lpstr>
      <vt:lpstr>PowerPoint Presentation</vt:lpstr>
      <vt:lpstr>PowerPoint Presentation</vt:lpstr>
      <vt:lpstr>Euler’s Officer Problem</vt:lpstr>
      <vt:lpstr>Euler’s Officer Problem</vt:lpstr>
      <vt:lpstr>We can use algebra to explain this pattern: 4n+2 </vt:lpstr>
      <vt:lpstr>What happened next?</vt:lpstr>
      <vt:lpstr>Where do you see this sort of pattern?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Maths tea party Presentation</dc:title>
  <dc:subject>Solve a tea party maths problem</dc:subject>
  <dc:creator>Microsoft Office User</dc:creator>
  <cp:keywords>simple math games_x000d_
maths games for 6 year olds_x000d_
maths resources for teachers_x000d_
fun maths activities ks2_x000d_
maths games for 4 year olds_x000d_
primary teaching supplies_x000d_
fun maths starters_x000d_
teacher lesson_x000d_
maths games for 7 year olds_x000d_
primary maths tutor_x000d_
fun maths activities ks1_x000d_
childrens maths games_x000d_
fun maths games ks2_x000d_
maths games for 8 year olds_x000d_
learning maths games_x000d_
learning number games_x000d_
maths home schooling_x000d_
maths for year 3 games_x000d_
maths ks1 resources_x000d_
fun maths lessons_x000d_
maths easy activity_x000d_
class 4 maths_x000d_
easy teacher worksheets_x000d_
lesson plan template google docs_x000d_
primary mathematics_x000d_
mathisfun games_x000d_
geometry lessons_x000d_
teaching learning activities_x000d_
lesson plans for mathematics teachers_x000d_
fun maths_x000d_
teacher resources_x000d_
lesson plan_x000d_
maths ks2 games_x000d_
primary maths_x000d_
teaching activities_x000d_
fun math worksheets_x000d_
teacher worksheets_x000d_
teaching ideas_x000d_
lesson plans for teachers_x000d_
fun math problems_x000d_
classroom resources_x000d_
mathematics explained for primary teachers_x000d_
easy math worksheets_x000d_
maths gam</cp:keywords>
  <cp:lastModifiedBy>Holly Margerison-Smith</cp:lastModifiedBy>
  <cp:revision>20</cp:revision>
  <dcterms:created xsi:type="dcterms:W3CDTF">2017-06-28T15:11:57Z</dcterms:created>
  <dcterms:modified xsi:type="dcterms:W3CDTF">2023-03-20T12:53:09Z</dcterms:modified>
</cp:coreProperties>
</file>