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9" r:id="rId2"/>
    <p:sldId id="260" r:id="rId3"/>
    <p:sldId id="290" r:id="rId4"/>
    <p:sldId id="291" r:id="rId5"/>
    <p:sldId id="275" r:id="rId6"/>
    <p:sldId id="285" r:id="rId7"/>
    <p:sldId id="288" r:id="rId8"/>
    <p:sldId id="287" r:id="rId9"/>
    <p:sldId id="28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B1F95-9D60-4892-B1FB-0E15657F81DC}" v="22" dt="2023-03-19T18:44:16.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4492" autoAdjust="0"/>
  </p:normalViewPr>
  <p:slideViewPr>
    <p:cSldViewPr snapToGrid="0" snapToObjects="1">
      <p:cViewPr varScale="1">
        <p:scale>
          <a:sx n="56" d="100"/>
          <a:sy n="56" d="100"/>
        </p:scale>
        <p:origin x="1576"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11/04/2023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Coronation with learners, what this involves and its importance in the United Kingdom.</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dirty="0"/>
          </a:p>
        </p:txBody>
      </p:sp>
    </p:spTree>
    <p:extLst>
      <p:ext uri="{BB962C8B-B14F-4D97-AF65-F5344CB8AC3E}">
        <p14:creationId xmlns:p14="http://schemas.microsoft.com/office/powerpoint/2010/main" val="283642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video can be shown for further context and to help explain what is meant by organic food. https://www.youtube.com/watch?v=7Dxu97R077w</a:t>
            </a:r>
          </a:p>
          <a:p>
            <a:endParaRPr lang="en-GB" dirty="0"/>
          </a:p>
          <a:p>
            <a:r>
              <a:rPr lang="en-GB" dirty="0"/>
              <a:t>Links from slide above and other useful links for context/further study:</a:t>
            </a:r>
          </a:p>
          <a:p>
            <a:r>
              <a:rPr lang="en-GB" dirty="0"/>
              <a:t>https://www.gov.uk/guidance/organic-food-labelling-rules </a:t>
            </a:r>
          </a:p>
          <a:p>
            <a:r>
              <a:rPr lang="en-GB" dirty="0"/>
              <a:t>https://www.britannica.com/topic/organic-farming</a:t>
            </a:r>
          </a:p>
          <a:p>
            <a:r>
              <a:rPr lang="en-GB" dirty="0"/>
              <a:t>https://education.nationalgeographic.org/resource/genetically-modified-organisms/</a:t>
            </a:r>
          </a:p>
          <a:p>
            <a:r>
              <a:rPr lang="en-GB" dirty="0"/>
              <a:t>https://www.youtube.com/watch?v=7Dxu97R077w</a:t>
            </a:r>
          </a:p>
          <a:p>
            <a:r>
              <a:rPr lang="en-GB" dirty="0"/>
              <a:t>https://www.bbcgoodfood.com/howto/guide/organic </a:t>
            </a:r>
          </a:p>
          <a:p>
            <a:r>
              <a:rPr lang="en-GB" dirty="0"/>
              <a:t>https://www.bbc.co.uk/bitesize/guides/zgfj6sg/revision/4</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dirty="0"/>
          </a:p>
        </p:txBody>
      </p:sp>
    </p:spTree>
    <p:extLst>
      <p:ext uri="{BB962C8B-B14F-4D97-AF65-F5344CB8AC3E}">
        <p14:creationId xmlns:p14="http://schemas.microsoft.com/office/powerpoint/2010/main" val="21578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and discuss the design brief with learners. </a:t>
            </a:r>
          </a:p>
          <a:p>
            <a:r>
              <a:rPr lang="en-GB" dirty="0"/>
              <a:t>This weblink could help with context https://edition.cnn.com/2022/09/16/business-food/king-charles-duchy-originals-waitrose/index.html</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dirty="0"/>
          </a:p>
        </p:txBody>
      </p:sp>
    </p:spTree>
    <p:extLst>
      <p:ext uri="{BB962C8B-B14F-4D97-AF65-F5344CB8AC3E}">
        <p14:creationId xmlns:p14="http://schemas.microsoft.com/office/powerpoint/2010/main" val="283642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design criteria with learners and how they might meet them with their designs.</a:t>
            </a:r>
          </a:p>
          <a:p>
            <a:pPr marL="171450" indent="-171450">
              <a:buFont typeface="Arial" panose="020B0604020202020204" pitchFamily="34" charset="0"/>
              <a:buChar char="•"/>
            </a:pPr>
            <a:r>
              <a:rPr lang="en-GB" dirty="0"/>
              <a:t>Discussion: What foods do you think he would eat?</a:t>
            </a:r>
          </a:p>
          <a:p>
            <a:pPr marL="171450" indent="-171450">
              <a:buFont typeface="Arial" panose="020B0604020202020204" pitchFamily="34" charset="0"/>
              <a:buChar char="•"/>
            </a:pPr>
            <a:r>
              <a:rPr lang="en-GB" dirty="0"/>
              <a:t>Special diets – Vegan/Vegetarian/Lactose free/Gluten Free/religious</a:t>
            </a:r>
          </a:p>
          <a:p>
            <a:pPr marL="171450" indent="-171450">
              <a:buFont typeface="Arial" panose="020B0604020202020204" pitchFamily="34" charset="0"/>
              <a:buChar char="•"/>
            </a:pPr>
            <a:r>
              <a:rPr lang="en-GB" dirty="0"/>
              <a:t>Cost – optional extension task - organic vs non-organic – could involve some maths</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dirty="0"/>
          </a:p>
        </p:txBody>
      </p:sp>
    </p:spTree>
    <p:extLst>
      <p:ext uri="{BB962C8B-B14F-4D97-AF65-F5344CB8AC3E}">
        <p14:creationId xmlns:p14="http://schemas.microsoft.com/office/powerpoint/2010/main" val="321518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use this sheet to present their design idea and annotations, or use blank paper.</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dirty="0"/>
          </a:p>
        </p:txBody>
      </p:sp>
    </p:spTree>
    <p:extLst>
      <p:ext uri="{BB962C8B-B14F-4D97-AF65-F5344CB8AC3E}">
        <p14:creationId xmlns:p14="http://schemas.microsoft.com/office/powerpoint/2010/main" val="376883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 pupil example that could be shared with learners to help them:</a:t>
            </a:r>
          </a:p>
          <a:p>
            <a:r>
              <a:rPr lang="en-GB" dirty="0"/>
              <a:t>Welsh lamb with buttery mashed potato, honey glazed carrots and roasted baby leeks, served with a fresh mint sauce</a:t>
            </a:r>
          </a:p>
          <a:p>
            <a:r>
              <a:rPr lang="en-GB" dirty="0"/>
              <a:t>Citrus layered desert</a:t>
            </a:r>
          </a:p>
          <a:p>
            <a:pPr marL="171450" indent="-171450">
              <a:buFont typeface="Arial" panose="020B0604020202020204" pitchFamily="34" charset="0"/>
              <a:buChar char="•"/>
            </a:pPr>
            <a:r>
              <a:rPr lang="en-GB" dirty="0"/>
              <a:t>Consider textures and how they go together</a:t>
            </a:r>
          </a:p>
          <a:p>
            <a:pPr marL="171450" indent="-171450">
              <a:buFont typeface="Arial" panose="020B0604020202020204" pitchFamily="34" charset="0"/>
              <a:buChar char="•"/>
            </a:pPr>
            <a:r>
              <a:rPr lang="en-GB" dirty="0"/>
              <a:t>What colours complement each other?</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dirty="0"/>
          </a:p>
        </p:txBody>
      </p:sp>
    </p:spTree>
    <p:extLst>
      <p:ext uri="{BB962C8B-B14F-4D97-AF65-F5344CB8AC3E}">
        <p14:creationId xmlns:p14="http://schemas.microsoft.com/office/powerpoint/2010/main" val="407346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dirty="0"/>
          </a:p>
        </p:txBody>
      </p:sp>
    </p:spTree>
    <p:extLst>
      <p:ext uri="{BB962C8B-B14F-4D97-AF65-F5344CB8AC3E}">
        <p14:creationId xmlns:p14="http://schemas.microsoft.com/office/powerpoint/2010/main" val="40381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pic>
        <p:nvPicPr>
          <p:cNvPr id="7" name="Picture 6" descr="Logo&#10;&#10;Description automatically generated with low confidence">
            <a:extLst>
              <a:ext uri="{FF2B5EF4-FFF2-40B4-BE49-F238E27FC236}">
                <a16:creationId xmlns:a16="http://schemas.microsoft.com/office/drawing/2014/main" id="{25BF5AA7-781A-631F-0207-359CE8A44ADB}"/>
              </a:ext>
            </a:extLst>
          </p:cNvPr>
          <p:cNvPicPr>
            <a:picLocks noChangeAspect="1"/>
          </p:cNvPicPr>
          <p:nvPr userDrawn="1"/>
        </p:nvPicPr>
        <p:blipFill>
          <a:blip r:embed="rId2"/>
          <a:stretch>
            <a:fillRect/>
          </a:stretch>
        </p:blipFill>
        <p:spPr>
          <a:xfrm>
            <a:off x="7853252" y="6160804"/>
            <a:ext cx="1190846" cy="617822"/>
          </a:xfrm>
          <a:prstGeom prst="rect">
            <a:avLst/>
          </a:prstGeom>
        </p:spPr>
      </p:pic>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uidance/organic-food-labelling-rul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youtu.be/7Dxu97R077w" TargetMode="External"/><Relationship Id="rId4" Type="http://schemas.openxmlformats.org/officeDocument/2006/relationships/hyperlink" Target="https://www.britannica.com/topic/organic-farm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85725" y="5451676"/>
            <a:ext cx="9004476" cy="529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Designing a meal for the King that uses only organic ingredients </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1569660"/>
          </a:xfrm>
          <a:prstGeom prst="rect">
            <a:avLst/>
          </a:prstGeom>
          <a:noFill/>
        </p:spPr>
        <p:txBody>
          <a:bodyPr wrap="square">
            <a:spAutoFit/>
          </a:bodyPr>
          <a:lstStyle/>
          <a:p>
            <a:pPr algn="ctr"/>
            <a:r>
              <a:rPr lang="en-GB" sz="4800" b="1" dirty="0">
                <a:solidFill>
                  <a:srgbClr val="201F1E"/>
                </a:solidFill>
                <a:latin typeface="Arial" panose="020B0604020202020204" pitchFamily="34" charset="0"/>
                <a:cs typeface="Arial" panose="020B0604020202020204" pitchFamily="34" charset="0"/>
              </a:rPr>
              <a:t>Design an o</a:t>
            </a:r>
            <a:r>
              <a:rPr lang="en-GB" sz="4800" b="1" i="0" dirty="0">
                <a:solidFill>
                  <a:srgbClr val="201F1E"/>
                </a:solidFill>
                <a:effectLst/>
                <a:latin typeface="Arial" panose="020B0604020202020204" pitchFamily="34" charset="0"/>
                <a:cs typeface="Arial" panose="020B0604020202020204" pitchFamily="34" charset="0"/>
              </a:rPr>
              <a:t>rganic meal for the King</a:t>
            </a:r>
            <a:endParaRPr lang="en-GB" sz="4800" b="1" dirty="0">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E48DA2DD-1087-BD30-9C9E-862E9A93D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912" y="2634524"/>
            <a:ext cx="2837727" cy="28377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rown, King, Emperor, Royal, Royalty">
            <a:extLst>
              <a:ext uri="{FF2B5EF4-FFF2-40B4-BE49-F238E27FC236}">
                <a16:creationId xmlns:a16="http://schemas.microsoft.com/office/drawing/2014/main" id="{C7158D92-0FF6-C4AF-F2A8-2B7BE9D3C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87204"/>
            <a:ext cx="2540022" cy="213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0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5232214" cy="680519"/>
          </a:xfrm>
        </p:spPr>
        <p:txBody>
          <a:bodyPr>
            <a:normAutofit/>
          </a:bodyPr>
          <a:lstStyle/>
          <a:p>
            <a:r>
              <a:rPr lang="en-GB" sz="3600" b="1" dirty="0">
                <a:latin typeface="Arial" panose="020B0604020202020204" pitchFamily="34" charset="0"/>
                <a:cs typeface="Arial" panose="020B0604020202020204" pitchFamily="34" charset="0"/>
              </a:rPr>
              <a:t>King’s Coronation</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7" y="1866365"/>
            <a:ext cx="7274917"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coronation is a ceremony where the crown is placed on a new monarch’s head</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coronation for King Charles III and his Queen Consort will take place at Westminster Abbey on Saturday 6</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May 2023</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There will be a bank holiday to honour the event on 8</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May</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2052" name="Picture 4" descr="Crown, King, Emperor, Royal, Royalty">
            <a:extLst>
              <a:ext uri="{FF2B5EF4-FFF2-40B4-BE49-F238E27FC236}">
                <a16:creationId xmlns:a16="http://schemas.microsoft.com/office/drawing/2014/main" id="{93B73245-3937-1CCE-11FA-EC1E2E886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343" y="4548851"/>
            <a:ext cx="1608880" cy="135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40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581875" cy="680519"/>
          </a:xfrm>
        </p:spPr>
        <p:txBody>
          <a:bodyPr>
            <a:normAutofit/>
          </a:bodyPr>
          <a:lstStyle/>
          <a:p>
            <a:r>
              <a:rPr lang="en-GB" sz="3600" b="1" dirty="0">
                <a:latin typeface="Arial" panose="020B0604020202020204" pitchFamily="34" charset="0"/>
                <a:cs typeface="Arial" panose="020B0604020202020204" pitchFamily="34" charset="0"/>
              </a:rPr>
              <a:t>What are organic ingredients?</a:t>
            </a:r>
          </a:p>
        </p:txBody>
      </p:sp>
      <p:sp>
        <p:nvSpPr>
          <p:cNvPr id="2" name="TextBox 1">
            <a:extLst>
              <a:ext uri="{FF2B5EF4-FFF2-40B4-BE49-F238E27FC236}">
                <a16:creationId xmlns:a16="http://schemas.microsoft.com/office/drawing/2014/main" id="{C95D3C13-6E1B-CF32-B614-F3B5A8C6BA2D}"/>
              </a:ext>
            </a:extLst>
          </p:cNvPr>
          <p:cNvSpPr txBox="1"/>
          <p:nvPr/>
        </p:nvSpPr>
        <p:spPr>
          <a:xfrm>
            <a:off x="231036" y="1917727"/>
            <a:ext cx="8266788"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hlinkClick r:id="rId3"/>
              </a:rPr>
              <a:t>Organic</a:t>
            </a:r>
            <a:r>
              <a:rPr lang="en-GB" sz="2400" dirty="0">
                <a:latin typeface="Arial" panose="020B0604020202020204" pitchFamily="34" charset="0"/>
                <a:cs typeface="Arial" panose="020B0604020202020204" pitchFamily="34" charset="0"/>
              </a:rPr>
              <a:t> ingredients are fresh or processed foods that are produced by </a:t>
            </a:r>
            <a:r>
              <a:rPr lang="en-GB" sz="2400" dirty="0">
                <a:latin typeface="Arial" panose="020B0604020202020204" pitchFamily="34" charset="0"/>
                <a:cs typeface="Arial" panose="020B0604020202020204" pitchFamily="34" charset="0"/>
                <a:hlinkClick r:id="rId4"/>
              </a:rPr>
              <a:t>organic farming methods</a:t>
            </a:r>
            <a:r>
              <a:rPr lang="en-GB"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This means they are grown without the use of synthetic chemicals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They do not contain Genetically Modified Organisms (GMOs)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hlinkClick r:id="rId5"/>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hlinkClick r:id="rId5"/>
              </a:rPr>
              <a:t>What makes organic food organic?</a:t>
            </a:r>
            <a:r>
              <a:rPr lang="en-GB" sz="2400" dirty="0">
                <a:latin typeface="Arial" panose="020B0604020202020204" pitchFamily="34" charset="0"/>
                <a:cs typeface="Arial" panose="020B0604020202020204" pitchFamily="34" charset="0"/>
              </a:rPr>
              <a:t> (video 5:24)</a:t>
            </a:r>
          </a:p>
        </p:txBody>
      </p:sp>
    </p:spTree>
    <p:extLst>
      <p:ext uri="{BB962C8B-B14F-4D97-AF65-F5344CB8AC3E}">
        <p14:creationId xmlns:p14="http://schemas.microsoft.com/office/powerpoint/2010/main" val="158926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F1627D2-59F7-105D-6EDC-184927267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495" y="2342253"/>
            <a:ext cx="2837727" cy="283772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Design 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8" y="1866365"/>
            <a:ext cx="6139908"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Charles III is the new King of the United Kingdom</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He has been a big campaigner for environmental issues, including the benefits of organic food, for a number of years</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design a meal for the new King that only uses organic ingredients</a:t>
            </a:r>
          </a:p>
        </p:txBody>
      </p:sp>
    </p:spTree>
    <p:extLst>
      <p:ext uri="{BB962C8B-B14F-4D97-AF65-F5344CB8AC3E}">
        <p14:creationId xmlns:p14="http://schemas.microsoft.com/office/powerpoint/2010/main" val="10956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4954421" cy="680519"/>
          </a:xfrm>
        </p:spPr>
        <p:txBody>
          <a:bodyPr>
            <a:normAutofit/>
          </a:bodyPr>
          <a:lstStyle/>
          <a:p>
            <a:r>
              <a:rPr lang="en-GB" sz="3600" b="1" dirty="0">
                <a:latin typeface="Arial" panose="020B0604020202020204" pitchFamily="34" charset="0"/>
                <a:cs typeface="Arial" panose="020B0604020202020204" pitchFamily="34" charset="0"/>
              </a:rPr>
              <a:t>Design criteria</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6" y="1866365"/>
            <a:ext cx="8116320" cy="2831544"/>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The meal for the King must:</a:t>
            </a:r>
          </a:p>
          <a:p>
            <a:endParaRPr lang="en-GB"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Be made from only organic ingredients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Serve two people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Be either a starter and a main, or a main and a dessert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Be colourful and use varied textures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Cost less than £5 per person (optional)</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53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B993E8-D128-9548-323F-EB5D87D72331}"/>
              </a:ext>
            </a:extLst>
          </p:cNvPr>
          <p:cNvSpPr>
            <a:spLocks noGrp="1"/>
          </p:cNvSpPr>
          <p:nvPr>
            <p:ph type="title"/>
          </p:nvPr>
        </p:nvSpPr>
        <p:spPr>
          <a:xfrm>
            <a:off x="231036" y="1050449"/>
            <a:ext cx="4954421" cy="680519"/>
          </a:xfrm>
        </p:spPr>
        <p:txBody>
          <a:bodyPr>
            <a:normAutofit/>
          </a:bodyPr>
          <a:lstStyle/>
          <a:p>
            <a:r>
              <a:rPr lang="en-GB" sz="3600" b="1" dirty="0">
                <a:latin typeface="Arial" panose="020B0604020202020204" pitchFamily="34" charset="0"/>
                <a:cs typeface="Arial" panose="020B0604020202020204" pitchFamily="34" charset="0"/>
              </a:rPr>
              <a:t>Organic meal design</a:t>
            </a:r>
          </a:p>
        </p:txBody>
      </p:sp>
      <p:grpSp>
        <p:nvGrpSpPr>
          <p:cNvPr id="8" name="Group 7">
            <a:extLst>
              <a:ext uri="{FF2B5EF4-FFF2-40B4-BE49-F238E27FC236}">
                <a16:creationId xmlns:a16="http://schemas.microsoft.com/office/drawing/2014/main" id="{A4D934EE-811D-9FA2-D82A-EC4ED2822E2F}"/>
              </a:ext>
            </a:extLst>
          </p:cNvPr>
          <p:cNvGrpSpPr/>
          <p:nvPr/>
        </p:nvGrpSpPr>
        <p:grpSpPr>
          <a:xfrm>
            <a:off x="251520" y="1730968"/>
            <a:ext cx="8640960" cy="4176464"/>
            <a:chOff x="251520" y="1844824"/>
            <a:chExt cx="8640960" cy="4176464"/>
          </a:xfrm>
        </p:grpSpPr>
        <p:sp>
          <p:nvSpPr>
            <p:cNvPr id="4" name="Rectangle 3">
              <a:extLst>
                <a:ext uri="{FF2B5EF4-FFF2-40B4-BE49-F238E27FC236}">
                  <a16:creationId xmlns:a16="http://schemas.microsoft.com/office/drawing/2014/main" id="{13BD5DD5-A4AD-4915-A65D-E4193832994E}"/>
                </a:ext>
              </a:extLst>
            </p:cNvPr>
            <p:cNvSpPr/>
            <p:nvPr/>
          </p:nvSpPr>
          <p:spPr>
            <a:xfrm>
              <a:off x="251520" y="1844824"/>
              <a:ext cx="864096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 name="TextBox 4">
              <a:extLst>
                <a:ext uri="{FF2B5EF4-FFF2-40B4-BE49-F238E27FC236}">
                  <a16:creationId xmlns:a16="http://schemas.microsoft.com/office/drawing/2014/main" id="{37C5CD71-84F4-2503-BDC3-992C2DAD74C2}"/>
                </a:ext>
              </a:extLst>
            </p:cNvPr>
            <p:cNvSpPr txBox="1"/>
            <p:nvPr/>
          </p:nvSpPr>
          <p:spPr>
            <a:xfrm>
              <a:off x="282552" y="1895088"/>
              <a:ext cx="7889847"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Use this space to sketch your idea for your organic meal for the new King.</a:t>
              </a:r>
            </a:p>
            <a:p>
              <a:r>
                <a:rPr lang="en-GB" sz="1400" dirty="0">
                  <a:latin typeface="Arial" panose="020B0604020202020204" pitchFamily="34" charset="0"/>
                  <a:cs typeface="Arial" panose="020B0604020202020204" pitchFamily="34" charset="0"/>
                </a:rPr>
                <a:t>Don’t forget to annotate your design to show how it meets the design criteria!</a:t>
              </a:r>
            </a:p>
          </p:txBody>
        </p:sp>
      </p:grpSp>
    </p:spTree>
    <p:extLst>
      <p:ext uri="{BB962C8B-B14F-4D97-AF65-F5344CB8AC3E}">
        <p14:creationId xmlns:p14="http://schemas.microsoft.com/office/powerpoint/2010/main" val="37587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B993E8-D128-9548-323F-EB5D87D72331}"/>
              </a:ext>
            </a:extLst>
          </p:cNvPr>
          <p:cNvSpPr>
            <a:spLocks noGrp="1"/>
          </p:cNvSpPr>
          <p:nvPr>
            <p:ph type="title"/>
          </p:nvPr>
        </p:nvSpPr>
        <p:spPr>
          <a:xfrm>
            <a:off x="231036" y="1154621"/>
            <a:ext cx="4954421" cy="680519"/>
          </a:xfrm>
        </p:spPr>
        <p:txBody>
          <a:bodyPr>
            <a:normAutofit/>
          </a:bodyPr>
          <a:lstStyle/>
          <a:p>
            <a:r>
              <a:rPr lang="en-GB" sz="3600" b="1" dirty="0">
                <a:latin typeface="Arial" panose="020B0604020202020204" pitchFamily="34" charset="0"/>
                <a:cs typeface="Arial" panose="020B0604020202020204" pitchFamily="34" charset="0"/>
              </a:rPr>
              <a:t>Example design</a:t>
            </a:r>
          </a:p>
        </p:txBody>
      </p:sp>
      <p:pic>
        <p:nvPicPr>
          <p:cNvPr id="4" name="Picture 3" descr="Diagram&#10;&#10;Description automatically generated">
            <a:extLst>
              <a:ext uri="{FF2B5EF4-FFF2-40B4-BE49-F238E27FC236}">
                <a16:creationId xmlns:a16="http://schemas.microsoft.com/office/drawing/2014/main" id="{200CA73D-6E17-0136-9298-5D2863CE9AFA}"/>
              </a:ext>
            </a:extLst>
          </p:cNvPr>
          <p:cNvPicPr>
            <a:picLocks noChangeAspect="1"/>
          </p:cNvPicPr>
          <p:nvPr/>
        </p:nvPicPr>
        <p:blipFill rotWithShape="1">
          <a:blip r:embed="rId3"/>
          <a:srcRect b="10190"/>
          <a:stretch/>
        </p:blipFill>
        <p:spPr>
          <a:xfrm>
            <a:off x="1237171" y="1753860"/>
            <a:ext cx="6669657" cy="4199900"/>
          </a:xfrm>
          <a:prstGeom prst="rect">
            <a:avLst/>
          </a:prstGeom>
        </p:spPr>
      </p:pic>
    </p:spTree>
    <p:extLst>
      <p:ext uri="{BB962C8B-B14F-4D97-AF65-F5344CB8AC3E}">
        <p14:creationId xmlns:p14="http://schemas.microsoft.com/office/powerpoint/2010/main" val="322997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226264"/>
            <a:ext cx="6380779" cy="680519"/>
          </a:xfrm>
        </p:spPr>
        <p:txBody>
          <a:bodyPr>
            <a:normAutofit/>
          </a:bodyPr>
          <a:lstStyle/>
          <a:p>
            <a:r>
              <a:rPr lang="en-GB" sz="3600" b="1" dirty="0">
                <a:latin typeface="Arial" panose="020B0604020202020204" pitchFamily="34" charset="0"/>
                <a:cs typeface="Arial" panose="020B0604020202020204" pitchFamily="34" charset="0"/>
              </a:rPr>
              <a:t>Extension</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6" y="2110824"/>
            <a:ext cx="8386793"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Extension 1 - Cost the meal per portion for the organic ingredients compared to non-organic ingredients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Extension 2 - Design a starter or dessert to compliment your meal</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Extension 3 - Create a menu card to be put on to the King’s table</a:t>
            </a:r>
          </a:p>
        </p:txBody>
      </p:sp>
    </p:spTree>
    <p:extLst>
      <p:ext uri="{BB962C8B-B14F-4D97-AF65-F5344CB8AC3E}">
        <p14:creationId xmlns:p14="http://schemas.microsoft.com/office/powerpoint/2010/main" val="18450998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718</Words>
  <Application>Microsoft Office PowerPoint</Application>
  <PresentationFormat>On-screen Show (4:3)</PresentationFormat>
  <Paragraphs>77</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Segoe UI Emoji</vt:lpstr>
      <vt:lpstr>Symbol</vt:lpstr>
      <vt:lpstr>Times New Roman</vt:lpstr>
      <vt:lpstr>Office Theme</vt:lpstr>
      <vt:lpstr>PowerPoint Presentation</vt:lpstr>
      <vt:lpstr>PowerPoint Presentation</vt:lpstr>
      <vt:lpstr>King’s Coronation</vt:lpstr>
      <vt:lpstr>What are organic ingredients?</vt:lpstr>
      <vt:lpstr>Design brief</vt:lpstr>
      <vt:lpstr>Design criteria</vt:lpstr>
      <vt:lpstr>Organic meal design</vt:lpstr>
      <vt:lpstr>Example design</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meal presentation</dc:title>
  <dc:creator>Attainment in Education</dc:creator>
  <cp:lastModifiedBy>Holly Margerison-Smith</cp:lastModifiedBy>
  <cp:revision>154</cp:revision>
  <dcterms:created xsi:type="dcterms:W3CDTF">2017-06-28T15:11:57Z</dcterms:created>
  <dcterms:modified xsi:type="dcterms:W3CDTF">2023-04-11T14:03:04Z</dcterms:modified>
</cp:coreProperties>
</file>