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9" r:id="rId2"/>
    <p:sldId id="260" r:id="rId3"/>
    <p:sldId id="262" r:id="rId4"/>
    <p:sldId id="280" r:id="rId5"/>
    <p:sldId id="272" r:id="rId6"/>
    <p:sldId id="270" r:id="rId7"/>
    <p:sldId id="263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6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13" autoAdjust="0"/>
    <p:restoredTop sz="82572" autoAdjust="0"/>
  </p:normalViewPr>
  <p:slideViewPr>
    <p:cSldViewPr snapToGrid="0" snapToObjects="1">
      <p:cViewPr varScale="1">
        <p:scale>
          <a:sx n="94" d="100"/>
          <a:sy n="94" d="100"/>
        </p:scale>
        <p:origin x="87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6694E-DD74-4985-B02A-8B1B747F3985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54641-B7BD-4F18-8915-F83804924B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61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54641-B7BD-4F18-8915-F83804924B0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014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9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6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0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9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1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2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7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18077CC-A630-BB40-BCCA-DBB4138BC4E6}" type="datetimeFigureOut">
              <a:rPr lang="en-US" smtClean="0"/>
              <a:pPr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67B8013-B29A-C740-B083-32BA12C6CA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4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72B995E-AB5B-4582-8B1E-80A2EE2D55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150" y="2192674"/>
            <a:ext cx="2946922" cy="2472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185BC-0788-4217-9907-D80163D13B10}"/>
              </a:ext>
            </a:extLst>
          </p:cNvPr>
          <p:cNvSpPr txBox="1"/>
          <p:nvPr/>
        </p:nvSpPr>
        <p:spPr>
          <a:xfrm>
            <a:off x="800215" y="1141079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9B67A9"/>
                </a:solidFill>
                <a:latin typeface="Arial"/>
                <a:cs typeface="Arial"/>
              </a:rPr>
              <a:t>How to make a crown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A8375-DFF6-40A7-9531-A73E0B5A4DDF}"/>
              </a:ext>
            </a:extLst>
          </p:cNvPr>
          <p:cNvSpPr txBox="1"/>
          <p:nvPr/>
        </p:nvSpPr>
        <p:spPr>
          <a:xfrm>
            <a:off x="424543" y="5246766"/>
            <a:ext cx="839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Examples of what can be achieved from our friends at Brig</a:t>
            </a:r>
          </a:p>
        </p:txBody>
      </p:sp>
    </p:spTree>
    <p:extLst>
      <p:ext uri="{BB962C8B-B14F-4D97-AF65-F5344CB8AC3E}">
        <p14:creationId xmlns:p14="http://schemas.microsoft.com/office/powerpoint/2010/main" val="368506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64A3106B-3F8F-B3EF-A957-3E30DCC59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03" y="1041083"/>
            <a:ext cx="3771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Young girl thumbs up">
            <a:extLst>
              <a:ext uri="{FF2B5EF4-FFF2-40B4-BE49-F238E27FC236}">
                <a16:creationId xmlns:a16="http://schemas.microsoft.com/office/drawing/2014/main" id="{61DD5250-4867-D5D1-1ADB-E2FF385E0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845" y="1127760"/>
            <a:ext cx="1515952" cy="51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50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3ED5C8E-6229-A5F2-29C3-F6EDFBFEE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990283"/>
            <a:ext cx="3771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Woman in wheelchair thumbs up">
            <a:extLst>
              <a:ext uri="{FF2B5EF4-FFF2-40B4-BE49-F238E27FC236}">
                <a16:creationId xmlns:a16="http://schemas.microsoft.com/office/drawing/2014/main" id="{6B8C6ACA-9427-8F74-716F-46D1639E5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98" y="1146625"/>
            <a:ext cx="2471422" cy="49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22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52E5EF2D-A0C0-6E0A-D572-84567167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1010603"/>
            <a:ext cx="3771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Young girl cheering one hand">
            <a:extLst>
              <a:ext uri="{FF2B5EF4-FFF2-40B4-BE49-F238E27FC236}">
                <a16:creationId xmlns:a16="http://schemas.microsoft.com/office/drawing/2014/main" id="{A53182FD-FF86-9457-EB51-AE6A7EA45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744" y="1152207"/>
            <a:ext cx="1797606" cy="500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2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E5583EF3-2A63-7AD5-16E0-FFD03683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30" y="1020763"/>
            <a:ext cx="3771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Young girl cheering two hands">
            <a:extLst>
              <a:ext uri="{FF2B5EF4-FFF2-40B4-BE49-F238E27FC236}">
                <a16:creationId xmlns:a16="http://schemas.microsoft.com/office/drawing/2014/main" id="{11152CFD-BA51-A873-DBE5-EDA1BF56E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99" y="1095058"/>
            <a:ext cx="2804061" cy="515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0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>
            <a:extLst>
              <a:ext uri="{FF2B5EF4-FFF2-40B4-BE49-F238E27FC236}">
                <a16:creationId xmlns:a16="http://schemas.microsoft.com/office/drawing/2014/main" id="{F0A7BE96-F73E-D634-7B3D-8913FEDC8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" y="990917"/>
            <a:ext cx="3771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Young boy thumbs up">
            <a:extLst>
              <a:ext uri="{FF2B5EF4-FFF2-40B4-BE49-F238E27FC236}">
                <a16:creationId xmlns:a16="http://schemas.microsoft.com/office/drawing/2014/main" id="{FD5EAC51-7F06-64C6-0957-2547B938E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698" y="990917"/>
            <a:ext cx="2507771" cy="522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9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>
            <a:extLst>
              <a:ext uri="{FF2B5EF4-FFF2-40B4-BE49-F238E27FC236}">
                <a16:creationId xmlns:a16="http://schemas.microsoft.com/office/drawing/2014/main" id="{7840CFE4-9445-12AE-3F3A-F5F37CA95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90" y="1000443"/>
            <a:ext cx="3771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Young girl cheering two hands">
            <a:extLst>
              <a:ext uri="{FF2B5EF4-FFF2-40B4-BE49-F238E27FC236}">
                <a16:creationId xmlns:a16="http://schemas.microsoft.com/office/drawing/2014/main" id="{0A18D7BF-80D8-D802-92C2-99A2E9FF1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992" y="833120"/>
            <a:ext cx="2595085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24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10FD20-FB61-46D0-B730-052FD1709DD9}"/>
              </a:ext>
            </a:extLst>
          </p:cNvPr>
          <p:cNvSpPr txBox="1"/>
          <p:nvPr/>
        </p:nvSpPr>
        <p:spPr>
          <a:xfrm>
            <a:off x="97869" y="1710153"/>
            <a:ext cx="4474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7170" name="Picture 7">
            <a:extLst>
              <a:ext uri="{FF2B5EF4-FFF2-40B4-BE49-F238E27FC236}">
                <a16:creationId xmlns:a16="http://schemas.microsoft.com/office/drawing/2014/main" id="{A685FDEC-938F-5217-E6E6-DB934EA2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20763"/>
            <a:ext cx="3771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Young boy pointing to side">
            <a:extLst>
              <a:ext uri="{FF2B5EF4-FFF2-40B4-BE49-F238E27FC236}">
                <a16:creationId xmlns:a16="http://schemas.microsoft.com/office/drawing/2014/main" id="{A3730312-292A-9D69-BFBB-AFEC7E877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833" y="1020764"/>
            <a:ext cx="3858366" cy="522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8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682</TotalTime>
  <Words>17</Words>
  <Application>Microsoft Office PowerPoint</Application>
  <PresentationFormat>On-screen Show (4:3)</PresentationFormat>
  <Paragraphs>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a crown presentation</dc:title>
  <dc:subject>Making and assembling a crown from card strips</dc:subject>
  <dc:creator>Attainment in Education Ltd</dc:creator>
  <cp:keywords>paper crown_x000d_
paper activities_x000d_
make a crown_x000d_
crafts for 5 year olds_x000d_
art and craft with paper_x000d_
how to make a paper crown_x000d_
how to make a crown_x000d_
diy crown_x000d_
crafts for 4 year olds_x000d_
craft activities for 4 year olds_x000d_
easy crafts with paper_x000d_
printable paper crafts_x000d_
arts and crafts for 4 year olds_x000d_
arts and crafts for 5 year olds_x000d_
craft ideas for 4 year olds_x000d_
craft ideas for 5 year olds_x000d_
make your own crown_x000d_
cool crafts with paper_x000d_
dt projects ks2_x000d_
learning primary_x000d_
how to make a crown from paper_x000d_
ks1 dt_x000d_
primary activities_x000d_
paper crafts to do at home_x000d_
paper tearing activity_x000d_
how to make a crown out of paper_x000d_
paper crown craft_x000d_
arts and crafts to do at home with paper_x000d_
how to make a tiara_x000d_
diy tiara_x000d_
fun pap</cp:keywords>
  <cp:lastModifiedBy>Marie Neighbour</cp:lastModifiedBy>
  <cp:revision>69</cp:revision>
  <dcterms:created xsi:type="dcterms:W3CDTF">2017-06-28T15:11:57Z</dcterms:created>
  <dcterms:modified xsi:type="dcterms:W3CDTF">2023-04-17T09:26:30Z</dcterms:modified>
</cp:coreProperties>
</file>