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259" r:id="rId5"/>
    <p:sldId id="260" r:id="rId6"/>
    <p:sldId id="276" r:id="rId7"/>
    <p:sldId id="278" r:id="rId8"/>
    <p:sldId id="279" r:id="rId9"/>
    <p:sldId id="281" r:id="rId10"/>
    <p:sldId id="280" r:id="rId11"/>
    <p:sldId id="283" r:id="rId12"/>
    <p:sldId id="284" r:id="rId13"/>
    <p:sldId id="285" r:id="rId14"/>
    <p:sldId id="286" r:id="rId15"/>
    <p:sldId id="287" r:id="rId16"/>
    <p:sldId id="289" r:id="rId17"/>
    <p:sldId id="290" r:id="rId18"/>
    <p:sldId id="292" r:id="rId19"/>
    <p:sldId id="29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C0C767-4838-412D-A17E-A9E3309554D1}" v="299" dt="2023-04-04T20:37:41.5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65" autoAdjust="0"/>
    <p:restoredTop sz="86475" autoAdjust="0"/>
  </p:normalViewPr>
  <p:slideViewPr>
    <p:cSldViewPr snapToGrid="0" snapToObjects="1">
      <p:cViewPr varScale="1">
        <p:scale>
          <a:sx n="98" d="100"/>
          <a:sy n="98" d="100"/>
        </p:scale>
        <p:origin x="155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Cooper" userId="293a8438-f0d7-47e1-b1f7-569d5d71461a" providerId="ADAL" clId="{09B3F725-4514-415B-8570-9B283755A057}"/>
    <pc:docChg chg="addSld modSld sldOrd">
      <pc:chgData name="Ed Cooper" userId="293a8438-f0d7-47e1-b1f7-569d5d71461a" providerId="ADAL" clId="{09B3F725-4514-415B-8570-9B283755A057}" dt="2023-04-02T19:32:13.633" v="230" actId="1076"/>
      <pc:docMkLst>
        <pc:docMk/>
      </pc:docMkLst>
      <pc:sldChg chg="addSp delSp modSp">
        <pc:chgData name="Ed Cooper" userId="293a8438-f0d7-47e1-b1f7-569d5d71461a" providerId="ADAL" clId="{09B3F725-4514-415B-8570-9B283755A057}" dt="2023-04-02T19:26:32.114" v="175" actId="1036"/>
        <pc:sldMkLst>
          <pc:docMk/>
          <pc:sldMk cId="2614606177" sldId="259"/>
        </pc:sldMkLst>
        <pc:spChg chg="mod">
          <ac:chgData name="Ed Cooper" userId="293a8438-f0d7-47e1-b1f7-569d5d71461a" providerId="ADAL" clId="{09B3F725-4514-415B-8570-9B283755A057}" dt="2023-04-02T19:26:32.114" v="175" actId="1036"/>
          <ac:spMkLst>
            <pc:docMk/>
            <pc:sldMk cId="2614606177" sldId="259"/>
            <ac:spMk id="3" creationId="{7D9623A4-A1FD-42D3-BA3E-EC323D62B672}"/>
          </ac:spMkLst>
        </pc:spChg>
        <pc:picChg chg="add mod">
          <ac:chgData name="Ed Cooper" userId="293a8438-f0d7-47e1-b1f7-569d5d71461a" providerId="ADAL" clId="{09B3F725-4514-415B-8570-9B283755A057}" dt="2023-04-02T19:10:08.568" v="6" actId="1036"/>
          <ac:picMkLst>
            <pc:docMk/>
            <pc:sldMk cId="2614606177" sldId="259"/>
            <ac:picMk id="2" creationId="{EE000F69-B803-4470-8D32-04F704409992}"/>
          </ac:picMkLst>
        </pc:picChg>
        <pc:picChg chg="del">
          <ac:chgData name="Ed Cooper" userId="293a8438-f0d7-47e1-b1f7-569d5d71461a" providerId="ADAL" clId="{09B3F725-4514-415B-8570-9B283755A057}" dt="2023-04-02T19:10:00.645" v="0" actId="478"/>
          <ac:picMkLst>
            <pc:docMk/>
            <pc:sldMk cId="2614606177" sldId="259"/>
            <ac:picMk id="7" creationId="{199C5385-C350-1121-67D5-C7B5E2AFB195}"/>
          </ac:picMkLst>
        </pc:picChg>
      </pc:sldChg>
      <pc:sldChg chg="addSp modSp ord">
        <pc:chgData name="Ed Cooper" userId="293a8438-f0d7-47e1-b1f7-569d5d71461a" providerId="ADAL" clId="{09B3F725-4514-415B-8570-9B283755A057}" dt="2023-04-02T19:28:15.978" v="188"/>
        <pc:sldMkLst>
          <pc:docMk/>
          <pc:sldMk cId="1189888009" sldId="276"/>
        </pc:sldMkLst>
        <pc:spChg chg="mod">
          <ac:chgData name="Ed Cooper" userId="293a8438-f0d7-47e1-b1f7-569d5d71461a" providerId="ADAL" clId="{09B3F725-4514-415B-8570-9B283755A057}" dt="2023-04-02T19:14:56.690" v="71" actId="27636"/>
          <ac:spMkLst>
            <pc:docMk/>
            <pc:sldMk cId="1189888009" sldId="276"/>
            <ac:spMk id="3" creationId="{D63E802B-95AB-4575-A1C4-60FF5CBF0D58}"/>
          </ac:spMkLst>
        </pc:spChg>
        <pc:spChg chg="add mod">
          <ac:chgData name="Ed Cooper" userId="293a8438-f0d7-47e1-b1f7-569d5d71461a" providerId="ADAL" clId="{09B3F725-4514-415B-8570-9B283755A057}" dt="2023-04-02T19:14:24.079" v="23" actId="1076"/>
          <ac:spMkLst>
            <pc:docMk/>
            <pc:sldMk cId="1189888009" sldId="276"/>
            <ac:spMk id="20" creationId="{71443B20-C429-479A-8939-6C2713C788F8}"/>
          </ac:spMkLst>
        </pc:spChg>
        <pc:spChg chg="add mod">
          <ac:chgData name="Ed Cooper" userId="293a8438-f0d7-47e1-b1f7-569d5d71461a" providerId="ADAL" clId="{09B3F725-4514-415B-8570-9B283755A057}" dt="2023-04-02T19:14:40.719" v="25" actId="1076"/>
          <ac:spMkLst>
            <pc:docMk/>
            <pc:sldMk cId="1189888009" sldId="276"/>
            <ac:spMk id="21" creationId="{06E17788-DAAE-47F5-932D-3AFD9FEF63FE}"/>
          </ac:spMkLst>
        </pc:spChg>
        <pc:picChg chg="add mod">
          <ac:chgData name="Ed Cooper" userId="293a8438-f0d7-47e1-b1f7-569d5d71461a" providerId="ADAL" clId="{09B3F725-4514-415B-8570-9B283755A057}" dt="2023-04-02T19:14:08.503" v="21" actId="1076"/>
          <ac:picMkLst>
            <pc:docMk/>
            <pc:sldMk cId="1189888009" sldId="276"/>
            <ac:picMk id="13" creationId="{45D376D8-36E9-4B97-99F2-6A0D5448AA3F}"/>
          </ac:picMkLst>
        </pc:picChg>
      </pc:sldChg>
    </pc:docChg>
  </pc:docChgLst>
  <pc:docChgLst>
    <pc:chgData name="Ed Cooper" userId="293a8438-f0d7-47e1-b1f7-569d5d71461a" providerId="ADAL" clId="{BCC0C767-4838-412D-A17E-A9E3309554D1}"/>
    <pc:docChg chg="undo custSel addSld delSld modSld">
      <pc:chgData name="Ed Cooper" userId="293a8438-f0d7-47e1-b1f7-569d5d71461a" providerId="ADAL" clId="{BCC0C767-4838-412D-A17E-A9E3309554D1}" dt="2023-04-04T18:44:24.172" v="1510" actId="478"/>
      <pc:docMkLst>
        <pc:docMk/>
      </pc:docMkLst>
      <pc:sldChg chg="del">
        <pc:chgData name="Ed Cooper" userId="293a8438-f0d7-47e1-b1f7-569d5d71461a" providerId="ADAL" clId="{BCC0C767-4838-412D-A17E-A9E3309554D1}" dt="2023-04-03T08:18:12.671" v="0" actId="47"/>
        <pc:sldMkLst>
          <pc:docMk/>
          <pc:sldMk cId="2865031916" sldId="271"/>
        </pc:sldMkLst>
      </pc:sldChg>
      <pc:sldChg chg="del">
        <pc:chgData name="Ed Cooper" userId="293a8438-f0d7-47e1-b1f7-569d5d71461a" providerId="ADAL" clId="{BCC0C767-4838-412D-A17E-A9E3309554D1}" dt="2023-04-03T08:18:14.395" v="2" actId="47"/>
        <pc:sldMkLst>
          <pc:docMk/>
          <pc:sldMk cId="2267315728" sldId="272"/>
        </pc:sldMkLst>
      </pc:sldChg>
      <pc:sldChg chg="del">
        <pc:chgData name="Ed Cooper" userId="293a8438-f0d7-47e1-b1f7-569d5d71461a" providerId="ADAL" clId="{BCC0C767-4838-412D-A17E-A9E3309554D1}" dt="2023-04-03T08:18:13.897" v="1" actId="47"/>
        <pc:sldMkLst>
          <pc:docMk/>
          <pc:sldMk cId="3907667495" sldId="274"/>
        </pc:sldMkLst>
      </pc:sldChg>
      <pc:sldChg chg="del">
        <pc:chgData name="Ed Cooper" userId="293a8438-f0d7-47e1-b1f7-569d5d71461a" providerId="ADAL" clId="{BCC0C767-4838-412D-A17E-A9E3309554D1}" dt="2023-04-03T08:18:22.078" v="5" actId="47"/>
        <pc:sldMkLst>
          <pc:docMk/>
          <pc:sldMk cId="109568245" sldId="275"/>
        </pc:sldMkLst>
      </pc:sldChg>
      <pc:sldChg chg="addSp delSp modSp add del">
        <pc:chgData name="Ed Cooper" userId="293a8438-f0d7-47e1-b1f7-569d5d71461a" providerId="ADAL" clId="{BCC0C767-4838-412D-A17E-A9E3309554D1}" dt="2023-04-03T15:23:21.579" v="1393" actId="20577"/>
        <pc:sldMkLst>
          <pc:docMk/>
          <pc:sldMk cId="1189888009" sldId="276"/>
        </pc:sldMkLst>
        <pc:spChg chg="add mod">
          <ac:chgData name="Ed Cooper" userId="293a8438-f0d7-47e1-b1f7-569d5d71461a" providerId="ADAL" clId="{BCC0C767-4838-412D-A17E-A9E3309554D1}" dt="2023-04-03T15:23:11.370" v="1383" actId="1076"/>
          <ac:spMkLst>
            <pc:docMk/>
            <pc:sldMk cId="1189888009" sldId="276"/>
            <ac:spMk id="5" creationId="{7B216E2F-9550-4422-AF7B-F48664AED613}"/>
          </ac:spMkLst>
        </pc:spChg>
        <pc:spChg chg="add mod">
          <ac:chgData name="Ed Cooper" userId="293a8438-f0d7-47e1-b1f7-569d5d71461a" providerId="ADAL" clId="{BCC0C767-4838-412D-A17E-A9E3309554D1}" dt="2023-04-03T15:23:21.579" v="1393" actId="20577"/>
          <ac:spMkLst>
            <pc:docMk/>
            <pc:sldMk cId="1189888009" sldId="276"/>
            <ac:spMk id="9" creationId="{2DCFFCB0-A928-4B32-8324-AD284BF523C4}"/>
          </ac:spMkLst>
        </pc:spChg>
        <pc:spChg chg="del mod">
          <ac:chgData name="Ed Cooper" userId="293a8438-f0d7-47e1-b1f7-569d5d71461a" providerId="ADAL" clId="{BCC0C767-4838-412D-A17E-A9E3309554D1}" dt="2023-04-03T09:58:54.104" v="404" actId="478"/>
          <ac:spMkLst>
            <pc:docMk/>
            <pc:sldMk cId="1189888009" sldId="276"/>
            <ac:spMk id="20" creationId="{71443B20-C429-479A-8939-6C2713C788F8}"/>
          </ac:spMkLst>
        </pc:spChg>
        <pc:spChg chg="mod">
          <ac:chgData name="Ed Cooper" userId="293a8438-f0d7-47e1-b1f7-569d5d71461a" providerId="ADAL" clId="{BCC0C767-4838-412D-A17E-A9E3309554D1}" dt="2023-04-03T10:02:00.746" v="528" actId="20577"/>
          <ac:spMkLst>
            <pc:docMk/>
            <pc:sldMk cId="1189888009" sldId="276"/>
            <ac:spMk id="21" creationId="{06E17788-DAAE-47F5-932D-3AFD9FEF63FE}"/>
          </ac:spMkLst>
        </pc:spChg>
        <pc:picChg chg="add del mod modCrop">
          <ac:chgData name="Ed Cooper" userId="293a8438-f0d7-47e1-b1f7-569d5d71461a" providerId="ADAL" clId="{BCC0C767-4838-412D-A17E-A9E3309554D1}" dt="2023-04-03T15:22:36.277" v="1362" actId="478"/>
          <ac:picMkLst>
            <pc:docMk/>
            <pc:sldMk cId="1189888009" sldId="276"/>
            <ac:picMk id="2" creationId="{CCBE1536-9B2B-4052-AE0A-A6B14423464C}"/>
          </ac:picMkLst>
        </pc:picChg>
        <pc:picChg chg="add mod">
          <ac:chgData name="Ed Cooper" userId="293a8438-f0d7-47e1-b1f7-569d5d71461a" providerId="ADAL" clId="{BCC0C767-4838-412D-A17E-A9E3309554D1}" dt="2023-04-03T15:22:54.517" v="1366" actId="1076"/>
          <ac:picMkLst>
            <pc:docMk/>
            <pc:sldMk cId="1189888009" sldId="276"/>
            <ac:picMk id="4" creationId="{3E393E04-1D33-4372-AC69-1F3D5BCE094F}"/>
          </ac:picMkLst>
        </pc:picChg>
        <pc:picChg chg="del">
          <ac:chgData name="Ed Cooper" userId="293a8438-f0d7-47e1-b1f7-569d5d71461a" providerId="ADAL" clId="{BCC0C767-4838-412D-A17E-A9E3309554D1}" dt="2023-04-03T10:01:47.162" v="518" actId="478"/>
          <ac:picMkLst>
            <pc:docMk/>
            <pc:sldMk cId="1189888009" sldId="276"/>
            <ac:picMk id="13" creationId="{45D376D8-36E9-4B97-99F2-6A0D5448AA3F}"/>
          </ac:picMkLst>
        </pc:picChg>
      </pc:sldChg>
      <pc:sldChg chg="addSp delSp modSp del">
        <pc:chgData name="Ed Cooper" userId="293a8438-f0d7-47e1-b1f7-569d5d71461a" providerId="ADAL" clId="{BCC0C767-4838-412D-A17E-A9E3309554D1}" dt="2023-04-03T10:02:31.761" v="534" actId="47"/>
        <pc:sldMkLst>
          <pc:docMk/>
          <pc:sldMk cId="1225674387" sldId="277"/>
        </pc:sldMkLst>
        <pc:spChg chg="del">
          <ac:chgData name="Ed Cooper" userId="293a8438-f0d7-47e1-b1f7-569d5d71461a" providerId="ADAL" clId="{BCC0C767-4838-412D-A17E-A9E3309554D1}" dt="2023-04-03T10:01:38.972" v="516" actId="478"/>
          <ac:spMkLst>
            <pc:docMk/>
            <pc:sldMk cId="1225674387" sldId="277"/>
            <ac:spMk id="3" creationId="{D63E802B-95AB-4575-A1C4-60FF5CBF0D58}"/>
          </ac:spMkLst>
        </pc:spChg>
        <pc:spChg chg="add mod">
          <ac:chgData name="Ed Cooper" userId="293a8438-f0d7-47e1-b1f7-569d5d71461a" providerId="ADAL" clId="{BCC0C767-4838-412D-A17E-A9E3309554D1}" dt="2023-04-03T10:01:38.972" v="516" actId="478"/>
          <ac:spMkLst>
            <pc:docMk/>
            <pc:sldMk cId="1225674387" sldId="277"/>
            <ac:spMk id="4" creationId="{CB741B1D-BC8C-4845-BE38-35B2697AB5F6}"/>
          </ac:spMkLst>
        </pc:spChg>
        <pc:spChg chg="del">
          <ac:chgData name="Ed Cooper" userId="293a8438-f0d7-47e1-b1f7-569d5d71461a" providerId="ADAL" clId="{BCC0C767-4838-412D-A17E-A9E3309554D1}" dt="2023-04-03T10:01:34.620" v="515" actId="478"/>
          <ac:spMkLst>
            <pc:docMk/>
            <pc:sldMk cId="1225674387" sldId="277"/>
            <ac:spMk id="13" creationId="{FD40264D-E114-485C-84A2-1C6D803282FD}"/>
          </ac:spMkLst>
        </pc:spChg>
        <pc:picChg chg="del">
          <ac:chgData name="Ed Cooper" userId="293a8438-f0d7-47e1-b1f7-569d5d71461a" providerId="ADAL" clId="{BCC0C767-4838-412D-A17E-A9E3309554D1}" dt="2023-04-03T10:01:41.242" v="517" actId="21"/>
          <ac:picMkLst>
            <pc:docMk/>
            <pc:sldMk cId="1225674387" sldId="277"/>
            <ac:picMk id="12" creationId="{F4DCD1EF-E718-4CA5-95CD-6B623EFE41DD}"/>
          </ac:picMkLst>
        </pc:picChg>
      </pc:sldChg>
      <pc:sldChg chg="addSp delSp modSp new">
        <pc:chgData name="Ed Cooper" userId="293a8438-f0d7-47e1-b1f7-569d5d71461a" providerId="ADAL" clId="{BCC0C767-4838-412D-A17E-A9E3309554D1}" dt="2023-04-03T13:44:04.657" v="856" actId="478"/>
        <pc:sldMkLst>
          <pc:docMk/>
          <pc:sldMk cId="236749416" sldId="278"/>
        </pc:sldMkLst>
        <pc:spChg chg="del">
          <ac:chgData name="Ed Cooper" userId="293a8438-f0d7-47e1-b1f7-569d5d71461a" providerId="ADAL" clId="{BCC0C767-4838-412D-A17E-A9E3309554D1}" dt="2023-04-03T08:20:01.576" v="26" actId="478"/>
          <ac:spMkLst>
            <pc:docMk/>
            <pc:sldMk cId="236749416" sldId="278"/>
            <ac:spMk id="2" creationId="{804629E1-AD6E-43EA-877B-BBF12B2184E5}"/>
          </ac:spMkLst>
        </pc:spChg>
        <pc:spChg chg="del">
          <ac:chgData name="Ed Cooper" userId="293a8438-f0d7-47e1-b1f7-569d5d71461a" providerId="ADAL" clId="{BCC0C767-4838-412D-A17E-A9E3309554D1}" dt="2023-04-03T08:19:57.679" v="25" actId="478"/>
          <ac:spMkLst>
            <pc:docMk/>
            <pc:sldMk cId="236749416" sldId="278"/>
            <ac:spMk id="3" creationId="{ED6C7668-B6E2-45CD-BB69-96817137A97B}"/>
          </ac:spMkLst>
        </pc:spChg>
        <pc:spChg chg="add mod">
          <ac:chgData name="Ed Cooper" userId="293a8438-f0d7-47e1-b1f7-569d5d71461a" providerId="ADAL" clId="{BCC0C767-4838-412D-A17E-A9E3309554D1}" dt="2023-04-03T08:20:42.620" v="34" actId="207"/>
          <ac:spMkLst>
            <pc:docMk/>
            <pc:sldMk cId="236749416" sldId="278"/>
            <ac:spMk id="5" creationId="{C3FA9307-D958-4A3F-8223-974EE70F4DD6}"/>
          </ac:spMkLst>
        </pc:spChg>
        <pc:spChg chg="add mod">
          <ac:chgData name="Ed Cooper" userId="293a8438-f0d7-47e1-b1f7-569d5d71461a" providerId="ADAL" clId="{BCC0C767-4838-412D-A17E-A9E3309554D1}" dt="2023-04-03T13:43:28.946" v="855" actId="1076"/>
          <ac:spMkLst>
            <pc:docMk/>
            <pc:sldMk cId="236749416" sldId="278"/>
            <ac:spMk id="6" creationId="{5A90B93D-4037-473C-87DE-F21C0F4B8FFE}"/>
          </ac:spMkLst>
        </pc:spChg>
        <pc:spChg chg="add mod">
          <ac:chgData name="Ed Cooper" userId="293a8438-f0d7-47e1-b1f7-569d5d71461a" providerId="ADAL" clId="{BCC0C767-4838-412D-A17E-A9E3309554D1}" dt="2023-04-03T08:21:31.065" v="58" actId="20577"/>
          <ac:spMkLst>
            <pc:docMk/>
            <pc:sldMk cId="236749416" sldId="278"/>
            <ac:spMk id="7" creationId="{4B30054D-51CC-4623-A023-DE0B79323829}"/>
          </ac:spMkLst>
        </pc:spChg>
        <pc:spChg chg="add mod">
          <ac:chgData name="Ed Cooper" userId="293a8438-f0d7-47e1-b1f7-569d5d71461a" providerId="ADAL" clId="{BCC0C767-4838-412D-A17E-A9E3309554D1}" dt="2023-04-03T13:42:05.986" v="807" actId="403"/>
          <ac:spMkLst>
            <pc:docMk/>
            <pc:sldMk cId="236749416" sldId="278"/>
            <ac:spMk id="12" creationId="{1000B594-B0F0-4218-B52D-F301C2203BAB}"/>
          </ac:spMkLst>
        </pc:spChg>
        <pc:picChg chg="add del mod modCrop">
          <ac:chgData name="Ed Cooper" userId="293a8438-f0d7-47e1-b1f7-569d5d71461a" providerId="ADAL" clId="{BCC0C767-4838-412D-A17E-A9E3309554D1}" dt="2023-04-03T13:44:04.657" v="856" actId="478"/>
          <ac:picMkLst>
            <pc:docMk/>
            <pc:sldMk cId="236749416" sldId="278"/>
            <ac:picMk id="4" creationId="{58989B26-2EE8-4E10-BBD1-E9DAB575F752}"/>
          </ac:picMkLst>
        </pc:picChg>
        <pc:picChg chg="add del mod">
          <ac:chgData name="Ed Cooper" userId="293a8438-f0d7-47e1-b1f7-569d5d71461a" providerId="ADAL" clId="{BCC0C767-4838-412D-A17E-A9E3309554D1}" dt="2023-04-03T13:40:41.583" v="786" actId="478"/>
          <ac:picMkLst>
            <pc:docMk/>
            <pc:sldMk cId="236749416" sldId="278"/>
            <ac:picMk id="9" creationId="{EB60DDEA-2ED9-44CD-AC26-E818AEDC118E}"/>
          </ac:picMkLst>
        </pc:picChg>
        <pc:picChg chg="add mod">
          <ac:chgData name="Ed Cooper" userId="293a8438-f0d7-47e1-b1f7-569d5d71461a" providerId="ADAL" clId="{BCC0C767-4838-412D-A17E-A9E3309554D1}" dt="2023-04-03T13:41:45.827" v="793" actId="1076"/>
          <ac:picMkLst>
            <pc:docMk/>
            <pc:sldMk cId="236749416" sldId="278"/>
            <ac:picMk id="11" creationId="{1ED6AC1A-675D-4CA9-9CA5-D656E4F0012C}"/>
          </ac:picMkLst>
        </pc:picChg>
        <pc:cxnChg chg="add mod">
          <ac:chgData name="Ed Cooper" userId="293a8438-f0d7-47e1-b1f7-569d5d71461a" providerId="ADAL" clId="{BCC0C767-4838-412D-A17E-A9E3309554D1}" dt="2023-04-03T13:42:39.597" v="812" actId="208"/>
          <ac:cxnSpMkLst>
            <pc:docMk/>
            <pc:sldMk cId="236749416" sldId="278"/>
            <ac:cxnSpMk id="14" creationId="{3CE14D1B-9326-4F1D-841D-4AE5B021074D}"/>
          </ac:cxnSpMkLst>
        </pc:cxnChg>
        <pc:cxnChg chg="add mod">
          <ac:chgData name="Ed Cooper" userId="293a8438-f0d7-47e1-b1f7-569d5d71461a" providerId="ADAL" clId="{BCC0C767-4838-412D-A17E-A9E3309554D1}" dt="2023-04-03T13:42:39.597" v="812" actId="208"/>
          <ac:cxnSpMkLst>
            <pc:docMk/>
            <pc:sldMk cId="236749416" sldId="278"/>
            <ac:cxnSpMk id="16" creationId="{432C0C8F-FDE8-412A-9C00-587A8EDAC74A}"/>
          </ac:cxnSpMkLst>
        </pc:cxnChg>
      </pc:sldChg>
      <pc:sldChg chg="del">
        <pc:chgData name="Ed Cooper" userId="293a8438-f0d7-47e1-b1f7-569d5d71461a" providerId="ADAL" clId="{BCC0C767-4838-412D-A17E-A9E3309554D1}" dt="2023-04-03T08:18:24.436" v="6" actId="47"/>
        <pc:sldMkLst>
          <pc:docMk/>
          <pc:sldMk cId="1831204522" sldId="278"/>
        </pc:sldMkLst>
      </pc:sldChg>
      <pc:sldChg chg="addSp delSp modSp new">
        <pc:chgData name="Ed Cooper" userId="293a8438-f0d7-47e1-b1f7-569d5d71461a" providerId="ADAL" clId="{BCC0C767-4838-412D-A17E-A9E3309554D1}" dt="2023-04-03T15:23:37.789" v="1395" actId="478"/>
        <pc:sldMkLst>
          <pc:docMk/>
          <pc:sldMk cId="588877456" sldId="279"/>
        </pc:sldMkLst>
        <pc:spChg chg="del">
          <ac:chgData name="Ed Cooper" userId="293a8438-f0d7-47e1-b1f7-569d5d71461a" providerId="ADAL" clId="{BCC0C767-4838-412D-A17E-A9E3309554D1}" dt="2023-04-03T08:22:03.592" v="60" actId="478"/>
          <ac:spMkLst>
            <pc:docMk/>
            <pc:sldMk cId="588877456" sldId="279"/>
            <ac:spMk id="2" creationId="{A2BAD9A4-C0E4-4FFF-8E4B-95A49CB570CE}"/>
          </ac:spMkLst>
        </pc:spChg>
        <pc:spChg chg="del">
          <ac:chgData name="Ed Cooper" userId="293a8438-f0d7-47e1-b1f7-569d5d71461a" providerId="ADAL" clId="{BCC0C767-4838-412D-A17E-A9E3309554D1}" dt="2023-04-03T08:22:01.643" v="59" actId="478"/>
          <ac:spMkLst>
            <pc:docMk/>
            <pc:sldMk cId="588877456" sldId="279"/>
            <ac:spMk id="3" creationId="{38C63E84-40AD-4BDA-8492-640C8FBC638A}"/>
          </ac:spMkLst>
        </pc:spChg>
        <pc:spChg chg="add del mod">
          <ac:chgData name="Ed Cooper" userId="293a8438-f0d7-47e1-b1f7-569d5d71461a" providerId="ADAL" clId="{BCC0C767-4838-412D-A17E-A9E3309554D1}" dt="2023-04-03T09:35:19.252" v="370" actId="478"/>
          <ac:spMkLst>
            <pc:docMk/>
            <pc:sldMk cId="588877456" sldId="279"/>
            <ac:spMk id="4" creationId="{B119C21A-BA28-4CA3-B0BC-B1ED1E30B131}"/>
          </ac:spMkLst>
        </pc:spChg>
        <pc:spChg chg="add mod">
          <ac:chgData name="Ed Cooper" userId="293a8438-f0d7-47e1-b1f7-569d5d71461a" providerId="ADAL" clId="{BCC0C767-4838-412D-A17E-A9E3309554D1}" dt="2023-04-03T08:22:25.182" v="79" actId="20577"/>
          <ac:spMkLst>
            <pc:docMk/>
            <pc:sldMk cId="588877456" sldId="279"/>
            <ac:spMk id="5" creationId="{ECD9D53E-53D7-4812-B830-AACD7FE6E3D5}"/>
          </ac:spMkLst>
        </pc:spChg>
        <pc:spChg chg="add del">
          <ac:chgData name="Ed Cooper" userId="293a8438-f0d7-47e1-b1f7-569d5d71461a" providerId="ADAL" clId="{BCC0C767-4838-412D-A17E-A9E3309554D1}" dt="2023-04-03T15:23:37.789" v="1395" actId="478"/>
          <ac:spMkLst>
            <pc:docMk/>
            <pc:sldMk cId="588877456" sldId="279"/>
            <ac:spMk id="7" creationId="{5B8333AE-26E6-475F-B9F7-2CEAC49E4825}"/>
          </ac:spMkLst>
        </pc:spChg>
        <pc:spChg chg="add">
          <ac:chgData name="Ed Cooper" userId="293a8438-f0d7-47e1-b1f7-569d5d71461a" providerId="ADAL" clId="{BCC0C767-4838-412D-A17E-A9E3309554D1}" dt="2023-04-03T09:17:48.467" v="230"/>
          <ac:spMkLst>
            <pc:docMk/>
            <pc:sldMk cId="588877456" sldId="279"/>
            <ac:spMk id="8" creationId="{AA0A7507-A295-469B-8A9A-E21D3BF0C5F9}"/>
          </ac:spMkLst>
        </pc:spChg>
        <pc:spChg chg="add mod">
          <ac:chgData name="Ed Cooper" userId="293a8438-f0d7-47e1-b1f7-569d5d71461a" providerId="ADAL" clId="{BCC0C767-4838-412D-A17E-A9E3309554D1}" dt="2023-04-03T09:35:14.088" v="369" actId="1038"/>
          <ac:spMkLst>
            <pc:docMk/>
            <pc:sldMk cId="588877456" sldId="279"/>
            <ac:spMk id="16" creationId="{9ED685DA-26DA-4AA2-B063-BE39BAC9B612}"/>
          </ac:spMkLst>
        </pc:spChg>
        <pc:spChg chg="add mod">
          <ac:chgData name="Ed Cooper" userId="293a8438-f0d7-47e1-b1f7-569d5d71461a" providerId="ADAL" clId="{BCC0C767-4838-412D-A17E-A9E3309554D1}" dt="2023-04-03T09:35:14.088" v="369" actId="1038"/>
          <ac:spMkLst>
            <pc:docMk/>
            <pc:sldMk cId="588877456" sldId="279"/>
            <ac:spMk id="17" creationId="{25143F96-6F5E-416A-8CE2-5F887EC85FF2}"/>
          </ac:spMkLst>
        </pc:spChg>
        <pc:spChg chg="add mod">
          <ac:chgData name="Ed Cooper" userId="293a8438-f0d7-47e1-b1f7-569d5d71461a" providerId="ADAL" clId="{BCC0C767-4838-412D-A17E-A9E3309554D1}" dt="2023-04-03T09:35:14.088" v="369" actId="1038"/>
          <ac:spMkLst>
            <pc:docMk/>
            <pc:sldMk cId="588877456" sldId="279"/>
            <ac:spMk id="18" creationId="{86D363DF-1E68-458C-B865-67AE0AE8F611}"/>
          </ac:spMkLst>
        </pc:spChg>
        <pc:spChg chg="add mod">
          <ac:chgData name="Ed Cooper" userId="293a8438-f0d7-47e1-b1f7-569d5d71461a" providerId="ADAL" clId="{BCC0C767-4838-412D-A17E-A9E3309554D1}" dt="2023-04-03T09:35:14.088" v="369" actId="1038"/>
          <ac:spMkLst>
            <pc:docMk/>
            <pc:sldMk cId="588877456" sldId="279"/>
            <ac:spMk id="19" creationId="{F71CC70D-EB72-4096-B19D-FDDA23439AFF}"/>
          </ac:spMkLst>
        </pc:spChg>
        <pc:spChg chg="add mod">
          <ac:chgData name="Ed Cooper" userId="293a8438-f0d7-47e1-b1f7-569d5d71461a" providerId="ADAL" clId="{BCC0C767-4838-412D-A17E-A9E3309554D1}" dt="2023-04-03T09:35:14.088" v="369" actId="1038"/>
          <ac:spMkLst>
            <pc:docMk/>
            <pc:sldMk cId="588877456" sldId="279"/>
            <ac:spMk id="20" creationId="{72CFFE59-6F06-47F1-96CD-A11FC9C7B14E}"/>
          </ac:spMkLst>
        </pc:spChg>
        <pc:spChg chg="add mod">
          <ac:chgData name="Ed Cooper" userId="293a8438-f0d7-47e1-b1f7-569d5d71461a" providerId="ADAL" clId="{BCC0C767-4838-412D-A17E-A9E3309554D1}" dt="2023-04-03T09:35:14.088" v="369" actId="1038"/>
          <ac:spMkLst>
            <pc:docMk/>
            <pc:sldMk cId="588877456" sldId="279"/>
            <ac:spMk id="21" creationId="{7ABC898F-A7DF-4C48-92B7-DDE972CD339A}"/>
          </ac:spMkLst>
        </pc:spChg>
        <pc:spChg chg="add mod">
          <ac:chgData name="Ed Cooper" userId="293a8438-f0d7-47e1-b1f7-569d5d71461a" providerId="ADAL" clId="{BCC0C767-4838-412D-A17E-A9E3309554D1}" dt="2023-04-03T09:35:14.088" v="369" actId="1038"/>
          <ac:spMkLst>
            <pc:docMk/>
            <pc:sldMk cId="588877456" sldId="279"/>
            <ac:spMk id="22" creationId="{0946EF50-00F1-49F8-82FE-4441D28620C7}"/>
          </ac:spMkLst>
        </pc:spChg>
        <pc:picChg chg="add del">
          <ac:chgData name="Ed Cooper" userId="293a8438-f0d7-47e1-b1f7-569d5d71461a" providerId="ADAL" clId="{BCC0C767-4838-412D-A17E-A9E3309554D1}" dt="2023-04-03T15:23:35.549" v="1394" actId="478"/>
          <ac:picMkLst>
            <pc:docMk/>
            <pc:sldMk cId="588877456" sldId="279"/>
            <ac:picMk id="6" creationId="{5DEF984E-38A8-448B-93A7-484F4FAC38A0}"/>
          </ac:picMkLst>
        </pc:picChg>
        <pc:cxnChg chg="add">
          <ac:chgData name="Ed Cooper" userId="293a8438-f0d7-47e1-b1f7-569d5d71461a" providerId="ADAL" clId="{BCC0C767-4838-412D-A17E-A9E3309554D1}" dt="2023-04-03T09:17:48.467" v="230"/>
          <ac:cxnSpMkLst>
            <pc:docMk/>
            <pc:sldMk cId="588877456" sldId="279"/>
            <ac:cxnSpMk id="9" creationId="{18B53622-48AB-4485-93AD-55DE878947E5}"/>
          </ac:cxnSpMkLst>
        </pc:cxnChg>
        <pc:cxnChg chg="add">
          <ac:chgData name="Ed Cooper" userId="293a8438-f0d7-47e1-b1f7-569d5d71461a" providerId="ADAL" clId="{BCC0C767-4838-412D-A17E-A9E3309554D1}" dt="2023-04-03T09:17:48.467" v="230"/>
          <ac:cxnSpMkLst>
            <pc:docMk/>
            <pc:sldMk cId="588877456" sldId="279"/>
            <ac:cxnSpMk id="10" creationId="{D94BBD23-5002-4834-A106-51E85FE3F803}"/>
          </ac:cxnSpMkLst>
        </pc:cxnChg>
        <pc:cxnChg chg="add">
          <ac:chgData name="Ed Cooper" userId="293a8438-f0d7-47e1-b1f7-569d5d71461a" providerId="ADAL" clId="{BCC0C767-4838-412D-A17E-A9E3309554D1}" dt="2023-04-03T09:17:48.467" v="230"/>
          <ac:cxnSpMkLst>
            <pc:docMk/>
            <pc:sldMk cId="588877456" sldId="279"/>
            <ac:cxnSpMk id="11" creationId="{CDCB91C6-A30E-4918-A367-7007BE28D23E}"/>
          </ac:cxnSpMkLst>
        </pc:cxnChg>
        <pc:cxnChg chg="add">
          <ac:chgData name="Ed Cooper" userId="293a8438-f0d7-47e1-b1f7-569d5d71461a" providerId="ADAL" clId="{BCC0C767-4838-412D-A17E-A9E3309554D1}" dt="2023-04-03T09:17:48.467" v="230"/>
          <ac:cxnSpMkLst>
            <pc:docMk/>
            <pc:sldMk cId="588877456" sldId="279"/>
            <ac:cxnSpMk id="12" creationId="{1E811AAF-7F22-4228-B711-ACC272FD87A8}"/>
          </ac:cxnSpMkLst>
        </pc:cxnChg>
        <pc:cxnChg chg="add">
          <ac:chgData name="Ed Cooper" userId="293a8438-f0d7-47e1-b1f7-569d5d71461a" providerId="ADAL" clId="{BCC0C767-4838-412D-A17E-A9E3309554D1}" dt="2023-04-03T09:17:48.467" v="230"/>
          <ac:cxnSpMkLst>
            <pc:docMk/>
            <pc:sldMk cId="588877456" sldId="279"/>
            <ac:cxnSpMk id="13" creationId="{E0A36C5C-FDE3-4B6E-B032-E3AF4ACD8C72}"/>
          </ac:cxnSpMkLst>
        </pc:cxnChg>
        <pc:cxnChg chg="add">
          <ac:chgData name="Ed Cooper" userId="293a8438-f0d7-47e1-b1f7-569d5d71461a" providerId="ADAL" clId="{BCC0C767-4838-412D-A17E-A9E3309554D1}" dt="2023-04-03T09:17:48.467" v="230"/>
          <ac:cxnSpMkLst>
            <pc:docMk/>
            <pc:sldMk cId="588877456" sldId="279"/>
            <ac:cxnSpMk id="14" creationId="{0A697234-664E-46E0-AA75-AD50917F530A}"/>
          </ac:cxnSpMkLst>
        </pc:cxnChg>
        <pc:cxnChg chg="add">
          <ac:chgData name="Ed Cooper" userId="293a8438-f0d7-47e1-b1f7-569d5d71461a" providerId="ADAL" clId="{BCC0C767-4838-412D-A17E-A9E3309554D1}" dt="2023-04-03T09:17:48.467" v="230"/>
          <ac:cxnSpMkLst>
            <pc:docMk/>
            <pc:sldMk cId="588877456" sldId="279"/>
            <ac:cxnSpMk id="15" creationId="{C2F1EB3B-EF25-4865-8A0A-577222864765}"/>
          </ac:cxnSpMkLst>
        </pc:cxnChg>
      </pc:sldChg>
      <pc:sldChg chg="addSp delSp modSp new">
        <pc:chgData name="Ed Cooper" userId="293a8438-f0d7-47e1-b1f7-569d5d71461a" providerId="ADAL" clId="{BCC0C767-4838-412D-A17E-A9E3309554D1}" dt="2023-04-03T10:05:43.608" v="598" actId="1076"/>
        <pc:sldMkLst>
          <pc:docMk/>
          <pc:sldMk cId="3813865934" sldId="280"/>
        </pc:sldMkLst>
        <pc:spChg chg="del">
          <ac:chgData name="Ed Cooper" userId="293a8438-f0d7-47e1-b1f7-569d5d71461a" providerId="ADAL" clId="{BCC0C767-4838-412D-A17E-A9E3309554D1}" dt="2023-04-03T08:23:02.508" v="82" actId="478"/>
          <ac:spMkLst>
            <pc:docMk/>
            <pc:sldMk cId="3813865934" sldId="280"/>
            <ac:spMk id="2" creationId="{82DF48E2-D002-480E-89E0-4558126FD77D}"/>
          </ac:spMkLst>
        </pc:spChg>
        <pc:spChg chg="del">
          <ac:chgData name="Ed Cooper" userId="293a8438-f0d7-47e1-b1f7-569d5d71461a" providerId="ADAL" clId="{BCC0C767-4838-412D-A17E-A9E3309554D1}" dt="2023-04-03T08:22:57.013" v="80" actId="478"/>
          <ac:spMkLst>
            <pc:docMk/>
            <pc:sldMk cId="3813865934" sldId="280"/>
            <ac:spMk id="3" creationId="{846FB0E1-DFE8-4D39-898F-B0712ED4420E}"/>
          </ac:spMkLst>
        </pc:spChg>
        <pc:spChg chg="add mod">
          <ac:chgData name="Ed Cooper" userId="293a8438-f0d7-47e1-b1f7-569d5d71461a" providerId="ADAL" clId="{BCC0C767-4838-412D-A17E-A9E3309554D1}" dt="2023-04-03T10:05:43.608" v="598" actId="1076"/>
          <ac:spMkLst>
            <pc:docMk/>
            <pc:sldMk cId="3813865934" sldId="280"/>
            <ac:spMk id="4" creationId="{DCC51F59-E2C7-4C3F-AC36-463608FBE55A}"/>
          </ac:spMkLst>
        </pc:spChg>
        <pc:spChg chg="add del mod">
          <ac:chgData name="Ed Cooper" userId="293a8438-f0d7-47e1-b1f7-569d5d71461a" providerId="ADAL" clId="{BCC0C767-4838-412D-A17E-A9E3309554D1}" dt="2023-04-03T10:03:53.482" v="559" actId="478"/>
          <ac:spMkLst>
            <pc:docMk/>
            <pc:sldMk cId="3813865934" sldId="280"/>
            <ac:spMk id="5" creationId="{641E225C-E5EE-46FB-A118-BA3890E0B23C}"/>
          </ac:spMkLst>
        </pc:spChg>
        <pc:spChg chg="add del mod">
          <ac:chgData name="Ed Cooper" userId="293a8438-f0d7-47e1-b1f7-569d5d71461a" providerId="ADAL" clId="{BCC0C767-4838-412D-A17E-A9E3309554D1}" dt="2023-04-03T10:03:57.213" v="560" actId="478"/>
          <ac:spMkLst>
            <pc:docMk/>
            <pc:sldMk cId="3813865934" sldId="280"/>
            <ac:spMk id="8" creationId="{ADF053E0-D83F-470B-A993-70395C1C6B85}"/>
          </ac:spMkLst>
        </pc:spChg>
        <pc:picChg chg="add mod modCrop">
          <ac:chgData name="Ed Cooper" userId="293a8438-f0d7-47e1-b1f7-569d5d71461a" providerId="ADAL" clId="{BCC0C767-4838-412D-A17E-A9E3309554D1}" dt="2023-04-03T09:36:54.187" v="401" actId="14100"/>
          <ac:picMkLst>
            <pc:docMk/>
            <pc:sldMk cId="3813865934" sldId="280"/>
            <ac:picMk id="6" creationId="{12B3EEFD-0A9C-4D64-9FD7-0770BDFCB836}"/>
          </ac:picMkLst>
        </pc:picChg>
      </pc:sldChg>
      <pc:sldChg chg="addSp delSp modSp new">
        <pc:chgData name="Ed Cooper" userId="293a8438-f0d7-47e1-b1f7-569d5d71461a" providerId="ADAL" clId="{BCC0C767-4838-412D-A17E-A9E3309554D1}" dt="2023-04-04T18:13:06.134" v="1398" actId="14100"/>
        <pc:sldMkLst>
          <pc:docMk/>
          <pc:sldMk cId="3084173994" sldId="281"/>
        </pc:sldMkLst>
        <pc:spChg chg="del mod">
          <ac:chgData name="Ed Cooper" userId="293a8438-f0d7-47e1-b1f7-569d5d71461a" providerId="ADAL" clId="{BCC0C767-4838-412D-A17E-A9E3309554D1}" dt="2023-04-03T08:24:07.388" v="94" actId="478"/>
          <ac:spMkLst>
            <pc:docMk/>
            <pc:sldMk cId="3084173994" sldId="281"/>
            <ac:spMk id="2" creationId="{504F1956-A8FD-4228-9DEC-5A5C7F4804D1}"/>
          </ac:spMkLst>
        </pc:spChg>
        <pc:spChg chg="del mod">
          <ac:chgData name="Ed Cooper" userId="293a8438-f0d7-47e1-b1f7-569d5d71461a" providerId="ADAL" clId="{BCC0C767-4838-412D-A17E-A9E3309554D1}" dt="2023-04-03T08:24:07.388" v="94" actId="478"/>
          <ac:spMkLst>
            <pc:docMk/>
            <pc:sldMk cId="3084173994" sldId="281"/>
            <ac:spMk id="3" creationId="{E0643F9F-CCA3-4920-85A9-BE40E76E428B}"/>
          </ac:spMkLst>
        </pc:spChg>
        <pc:spChg chg="add mod">
          <ac:chgData name="Ed Cooper" userId="293a8438-f0d7-47e1-b1f7-569d5d71461a" providerId="ADAL" clId="{BCC0C767-4838-412D-A17E-A9E3309554D1}" dt="2023-04-04T18:12:58.294" v="1397" actId="1076"/>
          <ac:spMkLst>
            <pc:docMk/>
            <pc:sldMk cId="3084173994" sldId="281"/>
            <ac:spMk id="4" creationId="{BA1E14AD-1372-48D9-9B29-13078645608F}"/>
          </ac:spMkLst>
        </pc:spChg>
        <pc:picChg chg="add mod modCrop">
          <ac:chgData name="Ed Cooper" userId="293a8438-f0d7-47e1-b1f7-569d5d71461a" providerId="ADAL" clId="{BCC0C767-4838-412D-A17E-A9E3309554D1}" dt="2023-04-03T13:48:24.387" v="862" actId="1076"/>
          <ac:picMkLst>
            <pc:docMk/>
            <pc:sldMk cId="3084173994" sldId="281"/>
            <ac:picMk id="6" creationId="{09269A4D-CE4D-45D0-9268-108EFF9FB6BD}"/>
          </ac:picMkLst>
        </pc:picChg>
        <pc:cxnChg chg="add mod">
          <ac:chgData name="Ed Cooper" userId="293a8438-f0d7-47e1-b1f7-569d5d71461a" providerId="ADAL" clId="{BCC0C767-4838-412D-A17E-A9E3309554D1}" dt="2023-04-04T18:13:06.134" v="1398" actId="14100"/>
          <ac:cxnSpMkLst>
            <pc:docMk/>
            <pc:sldMk cId="3084173994" sldId="281"/>
            <ac:cxnSpMk id="8" creationId="{5992A5C2-BAC3-4DBE-A678-B120AB29AC54}"/>
          </ac:cxnSpMkLst>
        </pc:cxnChg>
      </pc:sldChg>
      <pc:sldChg chg="addSp delSp modSp new">
        <pc:chgData name="Ed Cooper" userId="293a8438-f0d7-47e1-b1f7-569d5d71461a" providerId="ADAL" clId="{BCC0C767-4838-412D-A17E-A9E3309554D1}" dt="2023-04-04T18:13:16.363" v="1399" actId="1076"/>
        <pc:sldMkLst>
          <pc:docMk/>
          <pc:sldMk cId="1633496834" sldId="282"/>
        </pc:sldMkLst>
        <pc:spChg chg="del mod">
          <ac:chgData name="Ed Cooper" userId="293a8438-f0d7-47e1-b1f7-569d5d71461a" providerId="ADAL" clId="{BCC0C767-4838-412D-A17E-A9E3309554D1}" dt="2023-04-03T08:24:29.139" v="98" actId="478"/>
          <ac:spMkLst>
            <pc:docMk/>
            <pc:sldMk cId="1633496834" sldId="282"/>
            <ac:spMk id="2" creationId="{45950A08-3A62-4A0A-9BD2-8B2F80AB43A4}"/>
          </ac:spMkLst>
        </pc:spChg>
        <pc:spChg chg="del mod">
          <ac:chgData name="Ed Cooper" userId="293a8438-f0d7-47e1-b1f7-569d5d71461a" providerId="ADAL" clId="{BCC0C767-4838-412D-A17E-A9E3309554D1}" dt="2023-04-03T08:24:29.139" v="98" actId="478"/>
          <ac:spMkLst>
            <pc:docMk/>
            <pc:sldMk cId="1633496834" sldId="282"/>
            <ac:spMk id="3" creationId="{24B868A7-3644-4E32-A4C8-A412C717AFD2}"/>
          </ac:spMkLst>
        </pc:spChg>
        <pc:spChg chg="add mod">
          <ac:chgData name="Ed Cooper" userId="293a8438-f0d7-47e1-b1f7-569d5d71461a" providerId="ADAL" clId="{BCC0C767-4838-412D-A17E-A9E3309554D1}" dt="2023-04-04T18:13:16.363" v="1399" actId="1076"/>
          <ac:spMkLst>
            <pc:docMk/>
            <pc:sldMk cId="1633496834" sldId="282"/>
            <ac:spMk id="4" creationId="{F4C6F297-B2A8-44ED-BC34-6B2E5DBDC8B1}"/>
          </ac:spMkLst>
        </pc:spChg>
        <pc:picChg chg="add mod modCrop">
          <ac:chgData name="Ed Cooper" userId="293a8438-f0d7-47e1-b1f7-569d5d71461a" providerId="ADAL" clId="{BCC0C767-4838-412D-A17E-A9E3309554D1}" dt="2023-04-03T13:54:34.597" v="873" actId="14100"/>
          <ac:picMkLst>
            <pc:docMk/>
            <pc:sldMk cId="1633496834" sldId="282"/>
            <ac:picMk id="6" creationId="{F6C7037F-80A8-4E07-B887-7C865D84F7F3}"/>
          </ac:picMkLst>
        </pc:picChg>
      </pc:sldChg>
      <pc:sldChg chg="addSp delSp modSp new">
        <pc:chgData name="Ed Cooper" userId="293a8438-f0d7-47e1-b1f7-569d5d71461a" providerId="ADAL" clId="{BCC0C767-4838-412D-A17E-A9E3309554D1}" dt="2023-04-04T18:13:26.703" v="1402" actId="1076"/>
        <pc:sldMkLst>
          <pc:docMk/>
          <pc:sldMk cId="1844628292" sldId="283"/>
        </pc:sldMkLst>
        <pc:spChg chg="del mod">
          <ac:chgData name="Ed Cooper" userId="293a8438-f0d7-47e1-b1f7-569d5d71461a" providerId="ADAL" clId="{BCC0C767-4838-412D-A17E-A9E3309554D1}" dt="2023-04-03T08:25:41.406" v="102" actId="478"/>
          <ac:spMkLst>
            <pc:docMk/>
            <pc:sldMk cId="1844628292" sldId="283"/>
            <ac:spMk id="2" creationId="{6EA1B9B7-2D18-4D5A-9187-9C8C4A566D1C}"/>
          </ac:spMkLst>
        </pc:spChg>
        <pc:spChg chg="del mod">
          <ac:chgData name="Ed Cooper" userId="293a8438-f0d7-47e1-b1f7-569d5d71461a" providerId="ADAL" clId="{BCC0C767-4838-412D-A17E-A9E3309554D1}" dt="2023-04-03T08:25:41.406" v="102" actId="478"/>
          <ac:spMkLst>
            <pc:docMk/>
            <pc:sldMk cId="1844628292" sldId="283"/>
            <ac:spMk id="3" creationId="{A3835FD5-8607-4550-A9DD-3DB58A8FB2EF}"/>
          </ac:spMkLst>
        </pc:spChg>
        <pc:spChg chg="add mod">
          <ac:chgData name="Ed Cooper" userId="293a8438-f0d7-47e1-b1f7-569d5d71461a" providerId="ADAL" clId="{BCC0C767-4838-412D-A17E-A9E3309554D1}" dt="2023-04-04T18:13:26.703" v="1402" actId="1076"/>
          <ac:spMkLst>
            <pc:docMk/>
            <pc:sldMk cId="1844628292" sldId="283"/>
            <ac:spMk id="4" creationId="{5FC37133-833B-45A9-848F-AB632AC9E428}"/>
          </ac:spMkLst>
        </pc:spChg>
        <pc:spChg chg="add del mod">
          <ac:chgData name="Ed Cooper" userId="293a8438-f0d7-47e1-b1f7-569d5d71461a" providerId="ADAL" clId="{BCC0C767-4838-412D-A17E-A9E3309554D1}" dt="2023-04-03T10:09:55.457" v="678" actId="478"/>
          <ac:spMkLst>
            <pc:docMk/>
            <pc:sldMk cId="1844628292" sldId="283"/>
            <ac:spMk id="5" creationId="{B3588A10-199D-461A-B0A5-9A7428B16AD7}"/>
          </ac:spMkLst>
        </pc:spChg>
        <pc:picChg chg="add mod modCrop">
          <ac:chgData name="Ed Cooper" userId="293a8438-f0d7-47e1-b1f7-569d5d71461a" providerId="ADAL" clId="{BCC0C767-4838-412D-A17E-A9E3309554D1}" dt="2023-04-03T14:00:34.303" v="882" actId="14100"/>
          <ac:picMkLst>
            <pc:docMk/>
            <pc:sldMk cId="1844628292" sldId="283"/>
            <ac:picMk id="7" creationId="{6118ACB4-9902-4716-A449-A6D66A3CA26E}"/>
          </ac:picMkLst>
        </pc:picChg>
      </pc:sldChg>
      <pc:sldChg chg="addSp delSp modSp new">
        <pc:chgData name="Ed Cooper" userId="293a8438-f0d7-47e1-b1f7-569d5d71461a" providerId="ADAL" clId="{BCC0C767-4838-412D-A17E-A9E3309554D1}" dt="2023-04-04T18:30:46.200" v="1509" actId="14100"/>
        <pc:sldMkLst>
          <pc:docMk/>
          <pc:sldMk cId="686454630" sldId="284"/>
        </pc:sldMkLst>
        <pc:spChg chg="del mod">
          <ac:chgData name="Ed Cooper" userId="293a8438-f0d7-47e1-b1f7-569d5d71461a" providerId="ADAL" clId="{BCC0C767-4838-412D-A17E-A9E3309554D1}" dt="2023-04-03T08:26:08.655" v="109" actId="478"/>
          <ac:spMkLst>
            <pc:docMk/>
            <pc:sldMk cId="686454630" sldId="284"/>
            <ac:spMk id="2" creationId="{357CD84C-5C29-40FB-B387-DD9F052D2A13}"/>
          </ac:spMkLst>
        </pc:spChg>
        <pc:spChg chg="del mod">
          <ac:chgData name="Ed Cooper" userId="293a8438-f0d7-47e1-b1f7-569d5d71461a" providerId="ADAL" clId="{BCC0C767-4838-412D-A17E-A9E3309554D1}" dt="2023-04-03T08:26:08.655" v="109" actId="478"/>
          <ac:spMkLst>
            <pc:docMk/>
            <pc:sldMk cId="686454630" sldId="284"/>
            <ac:spMk id="3" creationId="{988F830A-5EB1-411D-8642-AEA225CC3AC5}"/>
          </ac:spMkLst>
        </pc:spChg>
        <pc:spChg chg="add mod">
          <ac:chgData name="Ed Cooper" userId="293a8438-f0d7-47e1-b1f7-569d5d71461a" providerId="ADAL" clId="{BCC0C767-4838-412D-A17E-A9E3309554D1}" dt="2023-04-04T18:13:32.716" v="1404" actId="20577"/>
          <ac:spMkLst>
            <pc:docMk/>
            <pc:sldMk cId="686454630" sldId="284"/>
            <ac:spMk id="4" creationId="{4E08F015-76D7-41F7-968A-9BD05E611BC6}"/>
          </ac:spMkLst>
        </pc:spChg>
        <pc:spChg chg="add mod">
          <ac:chgData name="Ed Cooper" userId="293a8438-f0d7-47e1-b1f7-569d5d71461a" providerId="ADAL" clId="{BCC0C767-4838-412D-A17E-A9E3309554D1}" dt="2023-04-04T18:30:24.154" v="1503" actId="1076"/>
          <ac:spMkLst>
            <pc:docMk/>
            <pc:sldMk cId="686454630" sldId="284"/>
            <ac:spMk id="7" creationId="{5C541096-48A5-4FEB-9D5B-224A415F3C4F}"/>
          </ac:spMkLst>
        </pc:spChg>
        <pc:spChg chg="add mod">
          <ac:chgData name="Ed Cooper" userId="293a8438-f0d7-47e1-b1f7-569d5d71461a" providerId="ADAL" clId="{BCC0C767-4838-412D-A17E-A9E3309554D1}" dt="2023-04-04T18:30:35.145" v="1506" actId="1035"/>
          <ac:spMkLst>
            <pc:docMk/>
            <pc:sldMk cId="686454630" sldId="284"/>
            <ac:spMk id="8" creationId="{40CFEFA4-12E4-4CF5-ADFB-6412A3D38033}"/>
          </ac:spMkLst>
        </pc:spChg>
        <pc:picChg chg="add mod modCrop">
          <ac:chgData name="Ed Cooper" userId="293a8438-f0d7-47e1-b1f7-569d5d71461a" providerId="ADAL" clId="{BCC0C767-4838-412D-A17E-A9E3309554D1}" dt="2023-04-04T18:30:46.200" v="1509" actId="14100"/>
          <ac:picMkLst>
            <pc:docMk/>
            <pc:sldMk cId="686454630" sldId="284"/>
            <ac:picMk id="3" creationId="{D4D54E3D-AFC3-4A13-A355-DA714F25221E}"/>
          </ac:picMkLst>
        </pc:picChg>
        <pc:picChg chg="add del mod">
          <ac:chgData name="Ed Cooper" userId="293a8438-f0d7-47e1-b1f7-569d5d71461a" providerId="ADAL" clId="{BCC0C767-4838-412D-A17E-A9E3309554D1}" dt="2023-04-04T18:22:12.005" v="1476" actId="478"/>
          <ac:picMkLst>
            <pc:docMk/>
            <pc:sldMk cId="686454630" sldId="284"/>
            <ac:picMk id="5" creationId="{79FFF411-4603-4FBF-8241-5F133F2FB514}"/>
          </ac:picMkLst>
        </pc:picChg>
        <pc:picChg chg="add del mod">
          <ac:chgData name="Ed Cooper" userId="293a8438-f0d7-47e1-b1f7-569d5d71461a" providerId="ADAL" clId="{BCC0C767-4838-412D-A17E-A9E3309554D1}" dt="2023-04-04T18:28:01.429" v="1479" actId="478"/>
          <ac:picMkLst>
            <pc:docMk/>
            <pc:sldMk cId="686454630" sldId="284"/>
            <ac:picMk id="6" creationId="{120ABA3C-3F26-4D81-8708-C2A0D95FC486}"/>
          </ac:picMkLst>
        </pc:picChg>
        <pc:picChg chg="add mod modCrop">
          <ac:chgData name="Ed Cooper" userId="293a8438-f0d7-47e1-b1f7-569d5d71461a" providerId="ADAL" clId="{BCC0C767-4838-412D-A17E-A9E3309554D1}" dt="2023-04-04T18:30:28.644" v="1504" actId="14100"/>
          <ac:picMkLst>
            <pc:docMk/>
            <pc:sldMk cId="686454630" sldId="284"/>
            <ac:picMk id="10" creationId="{CA218A2E-FEE3-467F-A8CB-243513DD4325}"/>
          </ac:picMkLst>
        </pc:picChg>
      </pc:sldChg>
      <pc:sldChg chg="del">
        <pc:chgData name="Ed Cooper" userId="293a8438-f0d7-47e1-b1f7-569d5d71461a" providerId="ADAL" clId="{BCC0C767-4838-412D-A17E-A9E3309554D1}" dt="2023-04-03T08:18:25.145" v="7" actId="47"/>
        <pc:sldMkLst>
          <pc:docMk/>
          <pc:sldMk cId="1845099852" sldId="284"/>
        </pc:sldMkLst>
      </pc:sldChg>
      <pc:sldChg chg="addSp delSp modSp new">
        <pc:chgData name="Ed Cooper" userId="293a8438-f0d7-47e1-b1f7-569d5d71461a" providerId="ADAL" clId="{BCC0C767-4838-412D-A17E-A9E3309554D1}" dt="2023-04-04T18:13:50.298" v="1406" actId="20577"/>
        <pc:sldMkLst>
          <pc:docMk/>
          <pc:sldMk cId="1415019949" sldId="285"/>
        </pc:sldMkLst>
        <pc:spChg chg="del mod">
          <ac:chgData name="Ed Cooper" userId="293a8438-f0d7-47e1-b1f7-569d5d71461a" providerId="ADAL" clId="{BCC0C767-4838-412D-A17E-A9E3309554D1}" dt="2023-04-03T08:27:33.011" v="123" actId="478"/>
          <ac:spMkLst>
            <pc:docMk/>
            <pc:sldMk cId="1415019949" sldId="285"/>
            <ac:spMk id="2" creationId="{1C91027B-B3C7-4A93-8743-9F83A6A4C45B}"/>
          </ac:spMkLst>
        </pc:spChg>
        <pc:spChg chg="del mod">
          <ac:chgData name="Ed Cooper" userId="293a8438-f0d7-47e1-b1f7-569d5d71461a" providerId="ADAL" clId="{BCC0C767-4838-412D-A17E-A9E3309554D1}" dt="2023-04-03T08:27:33.011" v="123" actId="478"/>
          <ac:spMkLst>
            <pc:docMk/>
            <pc:sldMk cId="1415019949" sldId="285"/>
            <ac:spMk id="3" creationId="{909BF9DB-D47D-4BBB-9F17-02B35B09484F}"/>
          </ac:spMkLst>
        </pc:spChg>
        <pc:spChg chg="add mod">
          <ac:chgData name="Ed Cooper" userId="293a8438-f0d7-47e1-b1f7-569d5d71461a" providerId="ADAL" clId="{BCC0C767-4838-412D-A17E-A9E3309554D1}" dt="2023-04-04T18:13:50.298" v="1406" actId="20577"/>
          <ac:spMkLst>
            <pc:docMk/>
            <pc:sldMk cId="1415019949" sldId="285"/>
            <ac:spMk id="4" creationId="{CFF2BB13-295B-48C9-A082-AB22857CB0ED}"/>
          </ac:spMkLst>
        </pc:spChg>
        <pc:picChg chg="add mod modCrop">
          <ac:chgData name="Ed Cooper" userId="293a8438-f0d7-47e1-b1f7-569d5d71461a" providerId="ADAL" clId="{BCC0C767-4838-412D-A17E-A9E3309554D1}" dt="2023-04-03T14:24:19.961" v="949" actId="14100"/>
          <ac:picMkLst>
            <pc:docMk/>
            <pc:sldMk cId="1415019949" sldId="285"/>
            <ac:picMk id="6" creationId="{3B527C31-C9C2-4626-8AA5-7F31DF822DEA}"/>
          </ac:picMkLst>
        </pc:picChg>
        <pc:cxnChg chg="add mod">
          <ac:chgData name="Ed Cooper" userId="293a8438-f0d7-47e1-b1f7-569d5d71461a" providerId="ADAL" clId="{BCC0C767-4838-412D-A17E-A9E3309554D1}" dt="2023-04-03T14:24:39.512" v="952" actId="1582"/>
          <ac:cxnSpMkLst>
            <pc:docMk/>
            <pc:sldMk cId="1415019949" sldId="285"/>
            <ac:cxnSpMk id="8" creationId="{9525D2F5-D83A-430F-8254-B1C898276593}"/>
          </ac:cxnSpMkLst>
        </pc:cxnChg>
        <pc:cxnChg chg="add mod">
          <ac:chgData name="Ed Cooper" userId="293a8438-f0d7-47e1-b1f7-569d5d71461a" providerId="ADAL" clId="{BCC0C767-4838-412D-A17E-A9E3309554D1}" dt="2023-04-03T14:24:55.995" v="956" actId="14100"/>
          <ac:cxnSpMkLst>
            <pc:docMk/>
            <pc:sldMk cId="1415019949" sldId="285"/>
            <ac:cxnSpMk id="9" creationId="{38BFC595-46C8-4B16-AE46-935B8064C5F3}"/>
          </ac:cxnSpMkLst>
        </pc:cxnChg>
      </pc:sldChg>
      <pc:sldChg chg="del">
        <pc:chgData name="Ed Cooper" userId="293a8438-f0d7-47e1-b1f7-569d5d71461a" providerId="ADAL" clId="{BCC0C767-4838-412D-A17E-A9E3309554D1}" dt="2023-04-03T08:18:25.933" v="8" actId="47"/>
        <pc:sldMkLst>
          <pc:docMk/>
          <pc:sldMk cId="3800227206" sldId="285"/>
        </pc:sldMkLst>
      </pc:sldChg>
      <pc:sldChg chg="addSp delSp modSp new">
        <pc:chgData name="Ed Cooper" userId="293a8438-f0d7-47e1-b1f7-569d5d71461a" providerId="ADAL" clId="{BCC0C767-4838-412D-A17E-A9E3309554D1}" dt="2023-04-04T18:14:01.158" v="1409" actId="1076"/>
        <pc:sldMkLst>
          <pc:docMk/>
          <pc:sldMk cId="1850184020" sldId="286"/>
        </pc:sldMkLst>
        <pc:spChg chg="del">
          <ac:chgData name="Ed Cooper" userId="293a8438-f0d7-47e1-b1f7-569d5d71461a" providerId="ADAL" clId="{BCC0C767-4838-412D-A17E-A9E3309554D1}" dt="2023-04-03T08:29:03.576" v="130" actId="478"/>
          <ac:spMkLst>
            <pc:docMk/>
            <pc:sldMk cId="1850184020" sldId="286"/>
            <ac:spMk id="2" creationId="{90FFD87E-3E6B-4C5F-8589-9CB209CEC5D2}"/>
          </ac:spMkLst>
        </pc:spChg>
        <pc:spChg chg="del">
          <ac:chgData name="Ed Cooper" userId="293a8438-f0d7-47e1-b1f7-569d5d71461a" providerId="ADAL" clId="{BCC0C767-4838-412D-A17E-A9E3309554D1}" dt="2023-04-03T08:29:01.655" v="129" actId="478"/>
          <ac:spMkLst>
            <pc:docMk/>
            <pc:sldMk cId="1850184020" sldId="286"/>
            <ac:spMk id="3" creationId="{CF039855-88F0-4CBD-A0FB-C1A55630C2FA}"/>
          </ac:spMkLst>
        </pc:spChg>
        <pc:spChg chg="add mod">
          <ac:chgData name="Ed Cooper" userId="293a8438-f0d7-47e1-b1f7-569d5d71461a" providerId="ADAL" clId="{BCC0C767-4838-412D-A17E-A9E3309554D1}" dt="2023-04-04T18:14:01.158" v="1409" actId="1076"/>
          <ac:spMkLst>
            <pc:docMk/>
            <pc:sldMk cId="1850184020" sldId="286"/>
            <ac:spMk id="4" creationId="{14EED7D4-8C63-47C7-81DA-2476D21C5B15}"/>
          </ac:spMkLst>
        </pc:spChg>
        <pc:spChg chg="add mod">
          <ac:chgData name="Ed Cooper" userId="293a8438-f0d7-47e1-b1f7-569d5d71461a" providerId="ADAL" clId="{BCC0C767-4838-412D-A17E-A9E3309554D1}" dt="2023-04-04T18:14:01.158" v="1409" actId="1076"/>
          <ac:spMkLst>
            <pc:docMk/>
            <pc:sldMk cId="1850184020" sldId="286"/>
            <ac:spMk id="6" creationId="{E78658B0-6836-4155-9F63-2F15AAF32102}"/>
          </ac:spMkLst>
        </pc:spChg>
        <pc:picChg chg="add del mod">
          <ac:chgData name="Ed Cooper" userId="293a8438-f0d7-47e1-b1f7-569d5d71461a" providerId="ADAL" clId="{BCC0C767-4838-412D-A17E-A9E3309554D1}" dt="2023-04-03T14:28:10.802" v="957" actId="478"/>
          <ac:picMkLst>
            <pc:docMk/>
            <pc:sldMk cId="1850184020" sldId="286"/>
            <ac:picMk id="5" creationId="{45BA44AE-DD2C-43DF-89A7-F177951A457B}"/>
          </ac:picMkLst>
        </pc:picChg>
        <pc:picChg chg="add del">
          <ac:chgData name="Ed Cooper" userId="293a8438-f0d7-47e1-b1f7-569d5d71461a" providerId="ADAL" clId="{BCC0C767-4838-412D-A17E-A9E3309554D1}" dt="2023-04-03T14:28:16.524" v="959" actId="478"/>
          <ac:picMkLst>
            <pc:docMk/>
            <pc:sldMk cId="1850184020" sldId="286"/>
            <ac:picMk id="7" creationId="{F6B527A9-22BE-4AD9-A30F-50A5B077A9E9}"/>
          </ac:picMkLst>
        </pc:picChg>
        <pc:picChg chg="add mod">
          <ac:chgData name="Ed Cooper" userId="293a8438-f0d7-47e1-b1f7-569d5d71461a" providerId="ADAL" clId="{BCC0C767-4838-412D-A17E-A9E3309554D1}" dt="2023-04-03T14:32:14.249" v="962" actId="1076"/>
          <ac:picMkLst>
            <pc:docMk/>
            <pc:sldMk cId="1850184020" sldId="286"/>
            <ac:picMk id="9" creationId="{022C9B4C-E1DA-43BD-884A-EE999C2A4A63}"/>
          </ac:picMkLst>
        </pc:picChg>
      </pc:sldChg>
      <pc:sldChg chg="addSp delSp modSp new">
        <pc:chgData name="Ed Cooper" userId="293a8438-f0d7-47e1-b1f7-569d5d71461a" providerId="ADAL" clId="{BCC0C767-4838-412D-A17E-A9E3309554D1}" dt="2023-04-04T18:14:35.629" v="1422" actId="5793"/>
        <pc:sldMkLst>
          <pc:docMk/>
          <pc:sldMk cId="2747473925" sldId="287"/>
        </pc:sldMkLst>
        <pc:spChg chg="del mod">
          <ac:chgData name="Ed Cooper" userId="293a8438-f0d7-47e1-b1f7-569d5d71461a" providerId="ADAL" clId="{BCC0C767-4838-412D-A17E-A9E3309554D1}" dt="2023-04-03T08:50:03.782" v="140" actId="478"/>
          <ac:spMkLst>
            <pc:docMk/>
            <pc:sldMk cId="2747473925" sldId="287"/>
            <ac:spMk id="2" creationId="{2BC2A1DF-5C75-4265-8618-4E2FCDA30825}"/>
          </ac:spMkLst>
        </pc:spChg>
        <pc:spChg chg="del mod">
          <ac:chgData name="Ed Cooper" userId="293a8438-f0d7-47e1-b1f7-569d5d71461a" providerId="ADAL" clId="{BCC0C767-4838-412D-A17E-A9E3309554D1}" dt="2023-04-03T08:50:03.782" v="140" actId="478"/>
          <ac:spMkLst>
            <pc:docMk/>
            <pc:sldMk cId="2747473925" sldId="287"/>
            <ac:spMk id="3" creationId="{B60CCADF-53D6-428F-B1F8-B3832F2639CE}"/>
          </ac:spMkLst>
        </pc:spChg>
        <pc:spChg chg="add mod">
          <ac:chgData name="Ed Cooper" userId="293a8438-f0d7-47e1-b1f7-569d5d71461a" providerId="ADAL" clId="{BCC0C767-4838-412D-A17E-A9E3309554D1}" dt="2023-04-04T18:14:35.629" v="1422" actId="5793"/>
          <ac:spMkLst>
            <pc:docMk/>
            <pc:sldMk cId="2747473925" sldId="287"/>
            <ac:spMk id="4" creationId="{2FE5B2F7-E86E-4E31-A4D7-D289E69F9520}"/>
          </ac:spMkLst>
        </pc:spChg>
        <pc:picChg chg="add mod">
          <ac:chgData name="Ed Cooper" userId="293a8438-f0d7-47e1-b1f7-569d5d71461a" providerId="ADAL" clId="{BCC0C767-4838-412D-A17E-A9E3309554D1}" dt="2023-04-03T14:48:46.597" v="1091" actId="1076"/>
          <ac:picMkLst>
            <pc:docMk/>
            <pc:sldMk cId="2747473925" sldId="287"/>
            <ac:picMk id="5" creationId="{E6D7419B-E0F2-4336-AD43-DFE5E99E8F1A}"/>
          </ac:picMkLst>
        </pc:picChg>
      </pc:sldChg>
      <pc:sldChg chg="addSp delSp modSp new">
        <pc:chgData name="Ed Cooper" userId="293a8438-f0d7-47e1-b1f7-569d5d71461a" providerId="ADAL" clId="{BCC0C767-4838-412D-A17E-A9E3309554D1}" dt="2023-04-04T18:14:42.033" v="1424" actId="20577"/>
        <pc:sldMkLst>
          <pc:docMk/>
          <pc:sldMk cId="894618171" sldId="288"/>
        </pc:sldMkLst>
        <pc:spChg chg="del">
          <ac:chgData name="Ed Cooper" userId="293a8438-f0d7-47e1-b1f7-569d5d71461a" providerId="ADAL" clId="{BCC0C767-4838-412D-A17E-A9E3309554D1}" dt="2023-04-03T08:50:22.805" v="144" actId="478"/>
          <ac:spMkLst>
            <pc:docMk/>
            <pc:sldMk cId="894618171" sldId="288"/>
            <ac:spMk id="2" creationId="{15CD096A-A0CD-491D-B753-0ED3CBB7908C}"/>
          </ac:spMkLst>
        </pc:spChg>
        <pc:spChg chg="del">
          <ac:chgData name="Ed Cooper" userId="293a8438-f0d7-47e1-b1f7-569d5d71461a" providerId="ADAL" clId="{BCC0C767-4838-412D-A17E-A9E3309554D1}" dt="2023-04-03T08:50:19.528" v="143" actId="478"/>
          <ac:spMkLst>
            <pc:docMk/>
            <pc:sldMk cId="894618171" sldId="288"/>
            <ac:spMk id="3" creationId="{4836F7D9-6562-4890-94C1-3109DC9C41E1}"/>
          </ac:spMkLst>
        </pc:spChg>
        <pc:spChg chg="add mod">
          <ac:chgData name="Ed Cooper" userId="293a8438-f0d7-47e1-b1f7-569d5d71461a" providerId="ADAL" clId="{BCC0C767-4838-412D-A17E-A9E3309554D1}" dt="2023-04-04T18:14:42.033" v="1424" actId="20577"/>
          <ac:spMkLst>
            <pc:docMk/>
            <pc:sldMk cId="894618171" sldId="288"/>
            <ac:spMk id="4" creationId="{6132B433-810C-4064-9FEF-1AEB25C240DC}"/>
          </ac:spMkLst>
        </pc:spChg>
        <pc:picChg chg="add mod modCrop">
          <ac:chgData name="Ed Cooper" userId="293a8438-f0d7-47e1-b1f7-569d5d71461a" providerId="ADAL" clId="{BCC0C767-4838-412D-A17E-A9E3309554D1}" dt="2023-04-03T14:51:49.028" v="1112" actId="14100"/>
          <ac:picMkLst>
            <pc:docMk/>
            <pc:sldMk cId="894618171" sldId="288"/>
            <ac:picMk id="6" creationId="{B5C7EA79-4AFF-4599-A0BE-4924F3A48A66}"/>
          </ac:picMkLst>
        </pc:picChg>
      </pc:sldChg>
      <pc:sldChg chg="addSp delSp modSp new">
        <pc:chgData name="Ed Cooper" userId="293a8438-f0d7-47e1-b1f7-569d5d71461a" providerId="ADAL" clId="{BCC0C767-4838-412D-A17E-A9E3309554D1}" dt="2023-04-04T18:21:54.687" v="1475" actId="14100"/>
        <pc:sldMkLst>
          <pc:docMk/>
          <pc:sldMk cId="3138980441" sldId="289"/>
        </pc:sldMkLst>
        <pc:spChg chg="del mod">
          <ac:chgData name="Ed Cooper" userId="293a8438-f0d7-47e1-b1f7-569d5d71461a" providerId="ADAL" clId="{BCC0C767-4838-412D-A17E-A9E3309554D1}" dt="2023-04-03T08:50:55.417" v="149" actId="478"/>
          <ac:spMkLst>
            <pc:docMk/>
            <pc:sldMk cId="3138980441" sldId="289"/>
            <ac:spMk id="2" creationId="{572BF7CD-6C22-47C3-BC86-DE7BA609EF4C}"/>
          </ac:spMkLst>
        </pc:spChg>
        <pc:spChg chg="del mod">
          <ac:chgData name="Ed Cooper" userId="293a8438-f0d7-47e1-b1f7-569d5d71461a" providerId="ADAL" clId="{BCC0C767-4838-412D-A17E-A9E3309554D1}" dt="2023-04-03T08:50:55.417" v="149" actId="478"/>
          <ac:spMkLst>
            <pc:docMk/>
            <pc:sldMk cId="3138980441" sldId="289"/>
            <ac:spMk id="3" creationId="{680E78E8-7667-4F03-B0C3-7EC3BD4AB50E}"/>
          </ac:spMkLst>
        </pc:spChg>
        <pc:spChg chg="add mod">
          <ac:chgData name="Ed Cooper" userId="293a8438-f0d7-47e1-b1f7-569d5d71461a" providerId="ADAL" clId="{BCC0C767-4838-412D-A17E-A9E3309554D1}" dt="2023-04-04T18:14:52.122" v="1427" actId="20577"/>
          <ac:spMkLst>
            <pc:docMk/>
            <pc:sldMk cId="3138980441" sldId="289"/>
            <ac:spMk id="4" creationId="{17164A52-A2B1-42BE-88DB-E1DEA2F17ACF}"/>
          </ac:spMkLst>
        </pc:spChg>
        <pc:picChg chg="add mod modCrop">
          <ac:chgData name="Ed Cooper" userId="293a8438-f0d7-47e1-b1f7-569d5d71461a" providerId="ADAL" clId="{BCC0C767-4838-412D-A17E-A9E3309554D1}" dt="2023-04-04T18:21:54.687" v="1475" actId="14100"/>
          <ac:picMkLst>
            <pc:docMk/>
            <pc:sldMk cId="3138980441" sldId="289"/>
            <ac:picMk id="3" creationId="{871F7695-BA8B-4091-80A6-9C02B446D5B1}"/>
          </ac:picMkLst>
        </pc:picChg>
      </pc:sldChg>
      <pc:sldChg chg="addSp delSp modSp new">
        <pc:chgData name="Ed Cooper" userId="293a8438-f0d7-47e1-b1f7-569d5d71461a" providerId="ADAL" clId="{BCC0C767-4838-412D-A17E-A9E3309554D1}" dt="2023-04-04T18:15:00.514" v="1429" actId="20577"/>
        <pc:sldMkLst>
          <pc:docMk/>
          <pc:sldMk cId="1801643622" sldId="290"/>
        </pc:sldMkLst>
        <pc:spChg chg="del">
          <ac:chgData name="Ed Cooper" userId="293a8438-f0d7-47e1-b1f7-569d5d71461a" providerId="ADAL" clId="{BCC0C767-4838-412D-A17E-A9E3309554D1}" dt="2023-04-03T08:51:12.443" v="153" actId="478"/>
          <ac:spMkLst>
            <pc:docMk/>
            <pc:sldMk cId="1801643622" sldId="290"/>
            <ac:spMk id="2" creationId="{3F97D515-26BF-4129-BB78-4F50BC8EFD79}"/>
          </ac:spMkLst>
        </pc:spChg>
        <pc:spChg chg="del">
          <ac:chgData name="Ed Cooper" userId="293a8438-f0d7-47e1-b1f7-569d5d71461a" providerId="ADAL" clId="{BCC0C767-4838-412D-A17E-A9E3309554D1}" dt="2023-04-03T08:51:10.607" v="152" actId="478"/>
          <ac:spMkLst>
            <pc:docMk/>
            <pc:sldMk cId="1801643622" sldId="290"/>
            <ac:spMk id="3" creationId="{C69B4335-3412-4CD5-B5BF-C3E9E3E5C1E4}"/>
          </ac:spMkLst>
        </pc:spChg>
        <pc:spChg chg="add mod">
          <ac:chgData name="Ed Cooper" userId="293a8438-f0d7-47e1-b1f7-569d5d71461a" providerId="ADAL" clId="{BCC0C767-4838-412D-A17E-A9E3309554D1}" dt="2023-04-04T18:15:00.514" v="1429" actId="20577"/>
          <ac:spMkLst>
            <pc:docMk/>
            <pc:sldMk cId="1801643622" sldId="290"/>
            <ac:spMk id="4" creationId="{6ED8918D-0501-45CF-BB3D-A8CE1B7B44B7}"/>
          </ac:spMkLst>
        </pc:spChg>
        <pc:picChg chg="add mod">
          <ac:chgData name="Ed Cooper" userId="293a8438-f0d7-47e1-b1f7-569d5d71461a" providerId="ADAL" clId="{BCC0C767-4838-412D-A17E-A9E3309554D1}" dt="2023-04-03T14:55:32.504" v="1164" actId="1076"/>
          <ac:picMkLst>
            <pc:docMk/>
            <pc:sldMk cId="1801643622" sldId="290"/>
            <ac:picMk id="6" creationId="{0A874986-B6EA-492D-A9B9-08B45CF99385}"/>
          </ac:picMkLst>
        </pc:picChg>
      </pc:sldChg>
      <pc:sldChg chg="addSp delSp modSp new">
        <pc:chgData name="Ed Cooper" userId="293a8438-f0d7-47e1-b1f7-569d5d71461a" providerId="ADAL" clId="{BCC0C767-4838-412D-A17E-A9E3309554D1}" dt="2023-04-04T18:15:05.469" v="1431" actId="20577"/>
        <pc:sldMkLst>
          <pc:docMk/>
          <pc:sldMk cId="2624475523" sldId="291"/>
        </pc:sldMkLst>
        <pc:spChg chg="del mod">
          <ac:chgData name="Ed Cooper" userId="293a8438-f0d7-47e1-b1f7-569d5d71461a" providerId="ADAL" clId="{BCC0C767-4838-412D-A17E-A9E3309554D1}" dt="2023-04-03T08:51:38.574" v="157" actId="478"/>
          <ac:spMkLst>
            <pc:docMk/>
            <pc:sldMk cId="2624475523" sldId="291"/>
            <ac:spMk id="2" creationId="{C6BAEA38-212D-42EE-ABCE-8F334AFD494C}"/>
          </ac:spMkLst>
        </pc:spChg>
        <pc:spChg chg="del mod">
          <ac:chgData name="Ed Cooper" userId="293a8438-f0d7-47e1-b1f7-569d5d71461a" providerId="ADAL" clId="{BCC0C767-4838-412D-A17E-A9E3309554D1}" dt="2023-04-03T08:51:38.574" v="157" actId="478"/>
          <ac:spMkLst>
            <pc:docMk/>
            <pc:sldMk cId="2624475523" sldId="291"/>
            <ac:spMk id="3" creationId="{75C758C5-61F9-41F2-8139-5761D99BA364}"/>
          </ac:spMkLst>
        </pc:spChg>
        <pc:spChg chg="add mod">
          <ac:chgData name="Ed Cooper" userId="293a8438-f0d7-47e1-b1f7-569d5d71461a" providerId="ADAL" clId="{BCC0C767-4838-412D-A17E-A9E3309554D1}" dt="2023-04-04T18:15:05.469" v="1431" actId="20577"/>
          <ac:spMkLst>
            <pc:docMk/>
            <pc:sldMk cId="2624475523" sldId="291"/>
            <ac:spMk id="4" creationId="{4A66D455-9B6B-4DC4-8EAE-7396B6394B9F}"/>
          </ac:spMkLst>
        </pc:spChg>
        <pc:picChg chg="add mod">
          <ac:chgData name="Ed Cooper" userId="293a8438-f0d7-47e1-b1f7-569d5d71461a" providerId="ADAL" clId="{BCC0C767-4838-412D-A17E-A9E3309554D1}" dt="2023-04-03T14:58:45.404" v="1182" actId="14100"/>
          <ac:picMkLst>
            <pc:docMk/>
            <pc:sldMk cId="2624475523" sldId="291"/>
            <ac:picMk id="6" creationId="{00B8F65F-FEAE-475D-A27F-22FBE1607359}"/>
          </ac:picMkLst>
        </pc:picChg>
      </pc:sldChg>
      <pc:sldChg chg="addSp delSp modSp new">
        <pc:chgData name="Ed Cooper" userId="293a8438-f0d7-47e1-b1f7-569d5d71461a" providerId="ADAL" clId="{BCC0C767-4838-412D-A17E-A9E3309554D1}" dt="2023-04-04T18:44:24.172" v="1510" actId="478"/>
        <pc:sldMkLst>
          <pc:docMk/>
          <pc:sldMk cId="2546558642" sldId="292"/>
        </pc:sldMkLst>
        <pc:spChg chg="del">
          <ac:chgData name="Ed Cooper" userId="293a8438-f0d7-47e1-b1f7-569d5d71461a" providerId="ADAL" clId="{BCC0C767-4838-412D-A17E-A9E3309554D1}" dt="2023-04-03T08:52:27.530" v="166" actId="478"/>
          <ac:spMkLst>
            <pc:docMk/>
            <pc:sldMk cId="2546558642" sldId="292"/>
            <ac:spMk id="2" creationId="{326880C9-B5DC-44EC-AB50-56DCA70723AD}"/>
          </ac:spMkLst>
        </pc:spChg>
        <pc:spChg chg="del">
          <ac:chgData name="Ed Cooper" userId="293a8438-f0d7-47e1-b1f7-569d5d71461a" providerId="ADAL" clId="{BCC0C767-4838-412D-A17E-A9E3309554D1}" dt="2023-04-03T08:52:19.746" v="163" actId="478"/>
          <ac:spMkLst>
            <pc:docMk/>
            <pc:sldMk cId="2546558642" sldId="292"/>
            <ac:spMk id="3" creationId="{E5F6AEB9-C083-4C43-874A-9DD265A6E96A}"/>
          </ac:spMkLst>
        </pc:spChg>
        <pc:spChg chg="add mod">
          <ac:chgData name="Ed Cooper" userId="293a8438-f0d7-47e1-b1f7-569d5d71461a" providerId="ADAL" clId="{BCC0C767-4838-412D-A17E-A9E3309554D1}" dt="2023-04-04T18:15:11.841" v="1433" actId="20577"/>
          <ac:spMkLst>
            <pc:docMk/>
            <pc:sldMk cId="2546558642" sldId="292"/>
            <ac:spMk id="4" creationId="{5A458129-AAAF-4AEB-8506-56F11FFA18E0}"/>
          </ac:spMkLst>
        </pc:spChg>
        <pc:spChg chg="add mod">
          <ac:chgData name="Ed Cooper" userId="293a8438-f0d7-47e1-b1f7-569d5d71461a" providerId="ADAL" clId="{BCC0C767-4838-412D-A17E-A9E3309554D1}" dt="2023-04-04T18:15:37.422" v="1462" actId="1076"/>
          <ac:spMkLst>
            <pc:docMk/>
            <pc:sldMk cId="2546558642" sldId="292"/>
            <ac:spMk id="6" creationId="{DF377BC1-CBA8-456B-B2C6-B8B94A761662}"/>
          </ac:spMkLst>
        </pc:spChg>
        <pc:spChg chg="add mod">
          <ac:chgData name="Ed Cooper" userId="293a8438-f0d7-47e1-b1f7-569d5d71461a" providerId="ADAL" clId="{BCC0C767-4838-412D-A17E-A9E3309554D1}" dt="2023-04-03T15:01:52.882" v="1221" actId="14100"/>
          <ac:spMkLst>
            <pc:docMk/>
            <pc:sldMk cId="2546558642" sldId="292"/>
            <ac:spMk id="9" creationId="{8C2F081D-7370-41C5-BD95-6CAA5924F868}"/>
          </ac:spMkLst>
        </pc:spChg>
        <pc:picChg chg="add del mod">
          <ac:chgData name="Ed Cooper" userId="293a8438-f0d7-47e1-b1f7-569d5d71461a" providerId="ADAL" clId="{BCC0C767-4838-412D-A17E-A9E3309554D1}" dt="2023-04-04T18:44:24.172" v="1510" actId="478"/>
          <ac:picMkLst>
            <pc:docMk/>
            <pc:sldMk cId="2546558642" sldId="292"/>
            <ac:picMk id="5" creationId="{0BC46FF8-A35B-4C24-9C19-BCBF6EEF1E38}"/>
          </ac:picMkLst>
        </pc:picChg>
        <pc:picChg chg="add mod">
          <ac:chgData name="Ed Cooper" userId="293a8438-f0d7-47e1-b1f7-569d5d71461a" providerId="ADAL" clId="{BCC0C767-4838-412D-A17E-A9E3309554D1}" dt="2023-04-03T15:01:28.154" v="1195" actId="1076"/>
          <ac:picMkLst>
            <pc:docMk/>
            <pc:sldMk cId="2546558642" sldId="292"/>
            <ac:picMk id="8" creationId="{102F6D23-1C03-4B59-ACFD-10D01A27805E}"/>
          </ac:picMkLst>
        </pc:picChg>
        <pc:cxnChg chg="add mod">
          <ac:chgData name="Ed Cooper" userId="293a8438-f0d7-47e1-b1f7-569d5d71461a" providerId="ADAL" clId="{BCC0C767-4838-412D-A17E-A9E3309554D1}" dt="2023-04-03T15:02:08.024" v="1224" actId="1582"/>
          <ac:cxnSpMkLst>
            <pc:docMk/>
            <pc:sldMk cId="2546558642" sldId="292"/>
            <ac:cxnSpMk id="11" creationId="{34C77FB2-EB67-4129-A945-22D23F18340C}"/>
          </ac:cxnSpMkLst>
        </pc:cxnChg>
      </pc:sldChg>
      <pc:sldChg chg="addSp delSp modSp new">
        <pc:chgData name="Ed Cooper" userId="293a8438-f0d7-47e1-b1f7-569d5d71461a" providerId="ADAL" clId="{BCC0C767-4838-412D-A17E-A9E3309554D1}" dt="2023-04-04T18:15:55.270" v="1466" actId="20577"/>
        <pc:sldMkLst>
          <pc:docMk/>
          <pc:sldMk cId="860022989" sldId="293"/>
        </pc:sldMkLst>
        <pc:spChg chg="del">
          <ac:chgData name="Ed Cooper" userId="293a8438-f0d7-47e1-b1f7-569d5d71461a" providerId="ADAL" clId="{BCC0C767-4838-412D-A17E-A9E3309554D1}" dt="2023-04-03T08:53:26.379" v="174" actId="478"/>
          <ac:spMkLst>
            <pc:docMk/>
            <pc:sldMk cId="860022989" sldId="293"/>
            <ac:spMk id="2" creationId="{50EFCF5B-7346-462A-8269-3908B89F35C0}"/>
          </ac:spMkLst>
        </pc:spChg>
        <pc:spChg chg="del">
          <ac:chgData name="Ed Cooper" userId="293a8438-f0d7-47e1-b1f7-569d5d71461a" providerId="ADAL" clId="{BCC0C767-4838-412D-A17E-A9E3309554D1}" dt="2023-04-03T08:53:23.395" v="173" actId="478"/>
          <ac:spMkLst>
            <pc:docMk/>
            <pc:sldMk cId="860022989" sldId="293"/>
            <ac:spMk id="3" creationId="{82E0F53A-33FF-4510-97E3-07DE65A3E965}"/>
          </ac:spMkLst>
        </pc:spChg>
        <pc:spChg chg="add mod">
          <ac:chgData name="Ed Cooper" userId="293a8438-f0d7-47e1-b1f7-569d5d71461a" providerId="ADAL" clId="{BCC0C767-4838-412D-A17E-A9E3309554D1}" dt="2023-04-04T18:15:55.270" v="1466" actId="20577"/>
          <ac:spMkLst>
            <pc:docMk/>
            <pc:sldMk cId="860022989" sldId="293"/>
            <ac:spMk id="4" creationId="{334B3244-CDFE-4DB7-ADCB-DB085176136B}"/>
          </ac:spMkLst>
        </pc:spChg>
        <pc:spChg chg="add mod">
          <ac:chgData name="Ed Cooper" userId="293a8438-f0d7-47e1-b1f7-569d5d71461a" providerId="ADAL" clId="{BCC0C767-4838-412D-A17E-A9E3309554D1}" dt="2023-04-03T15:06:47.889" v="1319" actId="1038"/>
          <ac:spMkLst>
            <pc:docMk/>
            <pc:sldMk cId="860022989" sldId="293"/>
            <ac:spMk id="9" creationId="{02F08844-4900-4F88-8F32-4DA817609C66}"/>
          </ac:spMkLst>
        </pc:spChg>
        <pc:spChg chg="add mod">
          <ac:chgData name="Ed Cooper" userId="293a8438-f0d7-47e1-b1f7-569d5d71461a" providerId="ADAL" clId="{BCC0C767-4838-412D-A17E-A9E3309554D1}" dt="2023-04-03T15:06:42.665" v="1300" actId="20577"/>
          <ac:spMkLst>
            <pc:docMk/>
            <pc:sldMk cId="860022989" sldId="293"/>
            <ac:spMk id="10" creationId="{8B77FB31-2722-4D2F-BCAD-1EB7F7DE5040}"/>
          </ac:spMkLst>
        </pc:spChg>
        <pc:picChg chg="add mod">
          <ac:chgData name="Ed Cooper" userId="293a8438-f0d7-47e1-b1f7-569d5d71461a" providerId="ADAL" clId="{BCC0C767-4838-412D-A17E-A9E3309554D1}" dt="2023-04-03T15:05:23.143" v="1285" actId="1036"/>
          <ac:picMkLst>
            <pc:docMk/>
            <pc:sldMk cId="860022989" sldId="293"/>
            <ac:picMk id="6" creationId="{26B9C094-FB2B-4CBD-81D8-2652D700FC5C}"/>
          </ac:picMkLst>
        </pc:picChg>
        <pc:picChg chg="add mod">
          <ac:chgData name="Ed Cooper" userId="293a8438-f0d7-47e1-b1f7-569d5d71461a" providerId="ADAL" clId="{BCC0C767-4838-412D-A17E-A9E3309554D1}" dt="2023-04-03T15:05:21.469" v="1283" actId="1036"/>
          <ac:picMkLst>
            <pc:docMk/>
            <pc:sldMk cId="860022989" sldId="293"/>
            <ac:picMk id="8" creationId="{742BDFB8-36CF-43C4-B721-44F9EF061BE7}"/>
          </ac:picMkLst>
        </pc:picChg>
      </pc:sldChg>
      <pc:sldChg chg="addSp delSp modSp new">
        <pc:chgData name="Ed Cooper" userId="293a8438-f0d7-47e1-b1f7-569d5d71461a" providerId="ADAL" clId="{BCC0C767-4838-412D-A17E-A9E3309554D1}" dt="2023-04-03T15:10:49.857" v="1360" actId="113"/>
        <pc:sldMkLst>
          <pc:docMk/>
          <pc:sldMk cId="982337171" sldId="294"/>
        </pc:sldMkLst>
        <pc:spChg chg="del">
          <ac:chgData name="Ed Cooper" userId="293a8438-f0d7-47e1-b1f7-569d5d71461a" providerId="ADAL" clId="{BCC0C767-4838-412D-A17E-A9E3309554D1}" dt="2023-04-03T08:54:03.279" v="179" actId="478"/>
          <ac:spMkLst>
            <pc:docMk/>
            <pc:sldMk cId="982337171" sldId="294"/>
            <ac:spMk id="2" creationId="{7F728255-5869-4B37-8593-953F8A0A8769}"/>
          </ac:spMkLst>
        </pc:spChg>
        <pc:spChg chg="del">
          <ac:chgData name="Ed Cooper" userId="293a8438-f0d7-47e1-b1f7-569d5d71461a" providerId="ADAL" clId="{BCC0C767-4838-412D-A17E-A9E3309554D1}" dt="2023-04-03T08:54:01.337" v="178" actId="478"/>
          <ac:spMkLst>
            <pc:docMk/>
            <pc:sldMk cId="982337171" sldId="294"/>
            <ac:spMk id="3" creationId="{A795B963-3F54-4F03-BD41-BF7D52635C7C}"/>
          </ac:spMkLst>
        </pc:spChg>
        <pc:spChg chg="add mod">
          <ac:chgData name="Ed Cooper" userId="293a8438-f0d7-47e1-b1f7-569d5d71461a" providerId="ADAL" clId="{BCC0C767-4838-412D-A17E-A9E3309554D1}" dt="2023-04-03T15:10:49.857" v="1360" actId="113"/>
          <ac:spMkLst>
            <pc:docMk/>
            <pc:sldMk cId="982337171" sldId="294"/>
            <ac:spMk id="4" creationId="{C65B48BF-07ED-4EBE-8FE7-FFEE17ABAD6E}"/>
          </ac:spMkLst>
        </pc:spChg>
        <pc:spChg chg="add mod">
          <ac:chgData name="Ed Cooper" userId="293a8438-f0d7-47e1-b1f7-569d5d71461a" providerId="ADAL" clId="{BCC0C767-4838-412D-A17E-A9E3309554D1}" dt="2023-04-03T15:10:24.968" v="1354" actId="1076"/>
          <ac:spMkLst>
            <pc:docMk/>
            <pc:sldMk cId="982337171" sldId="294"/>
            <ac:spMk id="5" creationId="{FF9ABBCE-963E-4BDA-B034-350152F4CBE8}"/>
          </ac:spMkLst>
        </pc:spChg>
        <pc:spChg chg="add mod">
          <ac:chgData name="Ed Cooper" userId="293a8438-f0d7-47e1-b1f7-569d5d71461a" providerId="ADAL" clId="{BCC0C767-4838-412D-A17E-A9E3309554D1}" dt="2023-04-03T15:10:34.185" v="1356" actId="1076"/>
          <ac:spMkLst>
            <pc:docMk/>
            <pc:sldMk cId="982337171" sldId="294"/>
            <ac:spMk id="6" creationId="{E9BCDAA9-7EF8-4C5C-A3DE-2C0A22253649}"/>
          </ac:spMkLst>
        </pc:spChg>
        <pc:picChg chg="add del mod">
          <ac:chgData name="Ed Cooper" userId="293a8438-f0d7-47e1-b1f7-569d5d71461a" providerId="ADAL" clId="{BCC0C767-4838-412D-A17E-A9E3309554D1}" dt="2023-04-03T15:09:45.251" v="1350" actId="478"/>
          <ac:picMkLst>
            <pc:docMk/>
            <pc:sldMk cId="982337171" sldId="294"/>
            <ac:picMk id="7" creationId="{51149CB9-3807-41FD-B190-0629A68B2453}"/>
          </ac:picMkLst>
        </pc:picChg>
        <pc:picChg chg="add mod">
          <ac:chgData name="Ed Cooper" userId="293a8438-f0d7-47e1-b1f7-569d5d71461a" providerId="ADAL" clId="{BCC0C767-4838-412D-A17E-A9E3309554D1}" dt="2023-04-03T15:10:45.466" v="1359" actId="14100"/>
          <ac:picMkLst>
            <pc:docMk/>
            <pc:sldMk cId="982337171" sldId="294"/>
            <ac:picMk id="8" creationId="{DB856F85-A944-454B-BB93-138777221D1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7F889-9E18-41E6-8973-F6D11122191D}" type="datetimeFigureOut">
              <a:rPr lang="en-GB" smtClean="0"/>
              <a:t>17/04/2023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FA728-7C25-4CCC-8013-DCE6384EC718}" type="slidenum">
              <a:rPr lang="en-GB" smtClean="0"/>
              <a:t>‹#›</a:t>
            </a:fld>
            <a:endParaRPr lang="en-GB" dirty="0"/>
          </a:p>
        </p:txBody>
      </p:sp>
    </p:spTree>
    <p:extLst>
      <p:ext uri="{BB962C8B-B14F-4D97-AF65-F5344CB8AC3E}">
        <p14:creationId xmlns:p14="http://schemas.microsoft.com/office/powerpoint/2010/main" val="253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3</a:t>
            </a:fld>
            <a:endParaRPr lang="en-GB" dirty="0"/>
          </a:p>
        </p:txBody>
      </p:sp>
    </p:spTree>
    <p:extLst>
      <p:ext uri="{BB962C8B-B14F-4D97-AF65-F5344CB8AC3E}">
        <p14:creationId xmlns:p14="http://schemas.microsoft.com/office/powerpoint/2010/main" val="3254043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touching the probes, the value measured will be a parallel combination of the thing being touched and the body of the person touching the probes</a:t>
            </a:r>
          </a:p>
        </p:txBody>
      </p:sp>
      <p:sp>
        <p:nvSpPr>
          <p:cNvPr id="4" name="Slide Number Placeholder 3"/>
          <p:cNvSpPr>
            <a:spLocks noGrp="1"/>
          </p:cNvSpPr>
          <p:nvPr>
            <p:ph type="sldNum" sz="quarter" idx="5"/>
          </p:nvPr>
        </p:nvSpPr>
        <p:spPr/>
        <p:txBody>
          <a:bodyPr/>
          <a:lstStyle/>
          <a:p>
            <a:fld id="{36FFA728-7C25-4CCC-8013-DCE6384EC718}" type="slidenum">
              <a:rPr lang="en-GB" smtClean="0"/>
              <a:t>11</a:t>
            </a:fld>
            <a:endParaRPr lang="en-GB" dirty="0"/>
          </a:p>
        </p:txBody>
      </p:sp>
    </p:spTree>
    <p:extLst>
      <p:ext uri="{BB962C8B-B14F-4D97-AF65-F5344CB8AC3E}">
        <p14:creationId xmlns:p14="http://schemas.microsoft.com/office/powerpoint/2010/main" val="4215182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Salt water can be prepared </a:t>
            </a:r>
            <a:r>
              <a:rPr lang="en-GB" sz="1200" dirty="0">
                <a:latin typeface="Arial" panose="020B0604020202020204" pitchFamily="34" charset="0"/>
                <a:cs typeface="Arial" panose="020B0604020202020204" pitchFamily="34" charset="0"/>
              </a:rPr>
              <a:t>using a glass of water and table salt </a:t>
            </a:r>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14</a:t>
            </a:fld>
            <a:endParaRPr lang="en-GB" dirty="0"/>
          </a:p>
        </p:txBody>
      </p:sp>
    </p:spTree>
    <p:extLst>
      <p:ext uri="{BB962C8B-B14F-4D97-AF65-F5344CB8AC3E}">
        <p14:creationId xmlns:p14="http://schemas.microsoft.com/office/powerpoint/2010/main" val="2573417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 results are inconsistent, the mark may need to be redrawn with more and heavier pencil strokes so that it is consistent in its density. </a:t>
            </a:r>
          </a:p>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15</a:t>
            </a:fld>
            <a:endParaRPr lang="en-GB" dirty="0"/>
          </a:p>
        </p:txBody>
      </p:sp>
    </p:spTree>
    <p:extLst>
      <p:ext uri="{BB962C8B-B14F-4D97-AF65-F5344CB8AC3E}">
        <p14:creationId xmlns:p14="http://schemas.microsoft.com/office/powerpoint/2010/main" val="2910716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CEE03A59-A305-331D-EA06-62588301A2EA}"/>
              </a:ext>
            </a:extLst>
          </p:cNvPr>
          <p:cNvGrpSpPr/>
          <p:nvPr userDrawn="1"/>
        </p:nvGrpSpPr>
        <p:grpSpPr>
          <a:xfrm>
            <a:off x="7912884" y="6197745"/>
            <a:ext cx="1082321" cy="540604"/>
            <a:chOff x="5142807" y="4878877"/>
            <a:chExt cx="1195095" cy="598516"/>
          </a:xfrm>
        </p:grpSpPr>
        <p:sp>
          <p:nvSpPr>
            <p:cNvPr id="5" name="Rectangle 4">
              <a:extLst>
                <a:ext uri="{FF2B5EF4-FFF2-40B4-BE49-F238E27FC236}">
                  <a16:creationId xmlns:a16="http://schemas.microsoft.com/office/drawing/2014/main" id="{E0F1CDC1-CEBF-A2BD-FB80-C88C354C7044}"/>
                </a:ext>
              </a:extLst>
            </p:cNvPr>
            <p:cNvSpPr/>
            <p:nvPr userDrawn="1"/>
          </p:nvSpPr>
          <p:spPr>
            <a:xfrm>
              <a:off x="5142807" y="4878877"/>
              <a:ext cx="1195095" cy="59851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6" name="Picture 5" descr="Logo&#10;&#10;Description automatically generated">
              <a:extLst>
                <a:ext uri="{FF2B5EF4-FFF2-40B4-BE49-F238E27FC236}">
                  <a16:creationId xmlns:a16="http://schemas.microsoft.com/office/drawing/2014/main" id="{A4CDF872-75CB-BCAC-E2FC-6C90A2B36BBC}"/>
                </a:ext>
              </a:extLst>
            </p:cNvPr>
            <p:cNvPicPr>
              <a:picLocks noChangeAspect="1"/>
            </p:cNvPicPr>
            <p:nvPr userDrawn="1"/>
          </p:nvPicPr>
          <p:blipFill>
            <a:blip r:embed="rId14"/>
            <a:stretch>
              <a:fillRect/>
            </a:stretch>
          </p:blipFill>
          <p:spPr>
            <a:xfrm>
              <a:off x="5248101" y="4987634"/>
              <a:ext cx="984506" cy="381001"/>
            </a:xfrm>
            <a:prstGeom prst="rect">
              <a:avLst/>
            </a:prstGeom>
          </p:spPr>
        </p:pic>
      </p:gr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9623A4-A1FD-42D3-BA3E-EC323D62B672}"/>
              </a:ext>
            </a:extLst>
          </p:cNvPr>
          <p:cNvSpPr txBox="1">
            <a:spLocks/>
          </p:cNvSpPr>
          <p:nvPr/>
        </p:nvSpPr>
        <p:spPr>
          <a:xfrm>
            <a:off x="688157" y="5269943"/>
            <a:ext cx="7952260" cy="8309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dirty="0">
                <a:latin typeface="Arial" panose="020B0604020202020204" pitchFamily="34" charset="0"/>
                <a:cs typeface="Arial" panose="020B0604020202020204" pitchFamily="34" charset="0"/>
              </a:rPr>
              <a:t>Testing the electrical resistivity of different materials</a:t>
            </a:r>
          </a:p>
        </p:txBody>
      </p:sp>
      <p:sp>
        <p:nvSpPr>
          <p:cNvPr id="4" name="TextBox 3">
            <a:extLst>
              <a:ext uri="{FF2B5EF4-FFF2-40B4-BE49-F238E27FC236}">
                <a16:creationId xmlns:a16="http://schemas.microsoft.com/office/drawing/2014/main" id="{B86CFF00-33B4-47B2-8D15-4DDCD5F5856E}"/>
              </a:ext>
            </a:extLst>
          </p:cNvPr>
          <p:cNvSpPr txBox="1"/>
          <p:nvPr/>
        </p:nvSpPr>
        <p:spPr>
          <a:xfrm>
            <a:off x="85725" y="1064864"/>
            <a:ext cx="9004476" cy="769441"/>
          </a:xfrm>
          <a:prstGeom prst="rect">
            <a:avLst/>
          </a:prstGeom>
          <a:noFill/>
        </p:spPr>
        <p:txBody>
          <a:bodyPr wrap="square">
            <a:spAutoFit/>
          </a:bodyPr>
          <a:lstStyle/>
          <a:p>
            <a:pPr algn="ctr"/>
            <a:r>
              <a:rPr lang="en-GB" sz="4400" b="1" i="0" dirty="0">
                <a:solidFill>
                  <a:srgbClr val="201F1E"/>
                </a:solidFill>
                <a:effectLst/>
                <a:latin typeface="Arial" panose="020B0604020202020204" pitchFamily="34" charset="0"/>
                <a:cs typeface="Arial" panose="020B0604020202020204" pitchFamily="34" charset="0"/>
              </a:rPr>
              <a:t>Explore electrical resistance</a:t>
            </a:r>
            <a:endParaRPr lang="en-GB" sz="4400"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E000F69-B803-4470-8D32-04F704409992}"/>
              </a:ext>
            </a:extLst>
          </p:cNvPr>
          <p:cNvPicPr>
            <a:picLocks noChangeAspect="1"/>
          </p:cNvPicPr>
          <p:nvPr/>
        </p:nvPicPr>
        <p:blipFill>
          <a:blip r:embed="rId2"/>
          <a:stretch>
            <a:fillRect/>
          </a:stretch>
        </p:blipFill>
        <p:spPr>
          <a:xfrm>
            <a:off x="2143125" y="1876010"/>
            <a:ext cx="4857750" cy="3238500"/>
          </a:xfrm>
          <a:prstGeom prst="rect">
            <a:avLst/>
          </a:prstGeom>
        </p:spPr>
      </p:pic>
    </p:spTree>
    <p:extLst>
      <p:ext uri="{BB962C8B-B14F-4D97-AF65-F5344CB8AC3E}">
        <p14:creationId xmlns:p14="http://schemas.microsoft.com/office/powerpoint/2010/main" val="261460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2BB13-295B-48C9-A082-AB22857CB0ED}"/>
              </a:ext>
            </a:extLst>
          </p:cNvPr>
          <p:cNvSpPr/>
          <p:nvPr/>
        </p:nvSpPr>
        <p:spPr>
          <a:xfrm>
            <a:off x="278296" y="2052593"/>
            <a:ext cx="5327374" cy="3354765"/>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Select a 33,000 Ω (33 kΩ) resistor.</a:t>
            </a:r>
          </a:p>
          <a:p>
            <a:pPr marL="342900" indent="-342900">
              <a:spcAft>
                <a:spcPts val="1200"/>
              </a:spcAft>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For a 33 kΩ resistor, the three </a:t>
            </a:r>
            <a:r>
              <a:rPr lang="en-US" sz="2400" dirty="0" err="1">
                <a:solidFill>
                  <a:srgbClr val="233343"/>
                </a:solidFill>
                <a:latin typeface="Arial" panose="020B0604020202020204" pitchFamily="34" charset="0"/>
                <a:cs typeface="Arial" panose="020B0604020202020204" pitchFamily="34" charset="0"/>
              </a:rPr>
              <a:t>coloured</a:t>
            </a:r>
            <a:r>
              <a:rPr lang="en-US" sz="2400" dirty="0">
                <a:solidFill>
                  <a:srgbClr val="233343"/>
                </a:solidFill>
                <a:latin typeface="Arial" panose="020B0604020202020204" pitchFamily="34" charset="0"/>
                <a:cs typeface="Arial" panose="020B0604020202020204" pitchFamily="34" charset="0"/>
              </a:rPr>
              <a:t> bands will be orange, orange, orange. </a:t>
            </a:r>
          </a:p>
          <a:p>
            <a:pPr marL="342900" indent="-342900">
              <a:spcAft>
                <a:spcPts val="1200"/>
              </a:spcAft>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The fourth </a:t>
            </a:r>
            <a:r>
              <a:rPr lang="en-US" sz="2400" dirty="0" err="1">
                <a:solidFill>
                  <a:srgbClr val="233343"/>
                </a:solidFill>
                <a:latin typeface="Arial" panose="020B0604020202020204" pitchFamily="34" charset="0"/>
                <a:cs typeface="Arial" panose="020B0604020202020204" pitchFamily="34" charset="0"/>
              </a:rPr>
              <a:t>coloured</a:t>
            </a:r>
            <a:r>
              <a:rPr lang="en-US" sz="2400" dirty="0">
                <a:solidFill>
                  <a:srgbClr val="233343"/>
                </a:solidFill>
                <a:latin typeface="Arial" panose="020B0604020202020204" pitchFamily="34" charset="0"/>
                <a:cs typeface="Arial" panose="020B0604020202020204" pitchFamily="34" charset="0"/>
              </a:rPr>
              <a:t> band represents the tolerance of the resistor. This might be gold (+/- 5%) or silver (+/- 10%). </a:t>
            </a:r>
          </a:p>
        </p:txBody>
      </p:sp>
      <p:pic>
        <p:nvPicPr>
          <p:cNvPr id="6" name="Picture 5">
            <a:extLst>
              <a:ext uri="{FF2B5EF4-FFF2-40B4-BE49-F238E27FC236}">
                <a16:creationId xmlns:a16="http://schemas.microsoft.com/office/drawing/2014/main" id="{3B527C31-C9C2-4626-8AA5-7F31DF822DE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2563" t="48490" r="33797" b="38804"/>
          <a:stretch/>
        </p:blipFill>
        <p:spPr>
          <a:xfrm rot="16200000">
            <a:off x="5601934" y="3008600"/>
            <a:ext cx="3578834" cy="1442752"/>
          </a:xfrm>
          <a:prstGeom prst="rect">
            <a:avLst/>
          </a:prstGeom>
        </p:spPr>
      </p:pic>
      <p:cxnSp>
        <p:nvCxnSpPr>
          <p:cNvPr id="8" name="Straight Arrow Connector 7">
            <a:extLst>
              <a:ext uri="{FF2B5EF4-FFF2-40B4-BE49-F238E27FC236}">
                <a16:creationId xmlns:a16="http://schemas.microsoft.com/office/drawing/2014/main" id="{9525D2F5-D83A-430F-8254-B1C898276593}"/>
              </a:ext>
            </a:extLst>
          </p:cNvPr>
          <p:cNvCxnSpPr>
            <a:cxnSpLocks/>
          </p:cNvCxnSpPr>
          <p:nvPr/>
        </p:nvCxnSpPr>
        <p:spPr>
          <a:xfrm>
            <a:off x="4945127" y="3348838"/>
            <a:ext cx="2250804" cy="381138"/>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8BFC595-46C8-4B16-AE46-935B8064C5F3}"/>
              </a:ext>
            </a:extLst>
          </p:cNvPr>
          <p:cNvCxnSpPr>
            <a:cxnSpLocks/>
          </p:cNvCxnSpPr>
          <p:nvPr/>
        </p:nvCxnSpPr>
        <p:spPr>
          <a:xfrm flipV="1">
            <a:off x="5236675" y="4184708"/>
            <a:ext cx="1959256" cy="245052"/>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C997155-4FEA-FC07-CC6C-5A298AE5EC28}"/>
              </a:ext>
            </a:extLst>
          </p:cNvPr>
          <p:cNvSpPr>
            <a:spLocks noGrp="1"/>
          </p:cNvSpPr>
          <p:nvPr>
            <p:ph type="title"/>
          </p:nvPr>
        </p:nvSpPr>
        <p:spPr>
          <a:xfrm>
            <a:off x="278296" y="1154621"/>
            <a:ext cx="5232214" cy="680519"/>
          </a:xfrm>
        </p:spPr>
        <p:txBody>
          <a:bodyPr>
            <a:normAutofit/>
          </a:bodyPr>
          <a:lstStyle/>
          <a:p>
            <a:r>
              <a:rPr lang="en-GB" sz="3600" b="1" dirty="0">
                <a:latin typeface="Arial" panose="020B0604020202020204" pitchFamily="34" charset="0"/>
                <a:cs typeface="Arial" panose="020B0604020202020204" pitchFamily="34" charset="0"/>
              </a:rPr>
              <a:t>Resistors</a:t>
            </a:r>
          </a:p>
        </p:txBody>
      </p:sp>
    </p:spTree>
    <p:extLst>
      <p:ext uri="{BB962C8B-B14F-4D97-AF65-F5344CB8AC3E}">
        <p14:creationId xmlns:p14="http://schemas.microsoft.com/office/powerpoint/2010/main" val="1415019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8658B0-6836-4155-9F63-2F15AAF32102}"/>
              </a:ext>
            </a:extLst>
          </p:cNvPr>
          <p:cNvSpPr/>
          <p:nvPr/>
        </p:nvSpPr>
        <p:spPr>
          <a:xfrm>
            <a:off x="231036" y="1699670"/>
            <a:ext cx="6423764" cy="4247317"/>
          </a:xfrm>
          <a:prstGeom prst="rect">
            <a:avLst/>
          </a:prstGeom>
        </p:spPr>
        <p:txBody>
          <a:bodyPr wrap="square">
            <a:spAutoFit/>
          </a:bodyPr>
          <a:lstStyle/>
          <a:p>
            <a:pPr marL="285750" indent="-285750">
              <a:spcAft>
                <a:spcPts val="1200"/>
              </a:spcAft>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Set a suitable range on the ohmmeter scale (e.g. 100 kΩ)</a:t>
            </a:r>
          </a:p>
          <a:p>
            <a:pPr marL="285750" indent="-285750">
              <a:spcAft>
                <a:spcPts val="1200"/>
              </a:spcAft>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Touch the meter’s test probes to each end of the 33 k</a:t>
            </a:r>
            <a:r>
              <a:rPr lang="el-GR" sz="2400" dirty="0">
                <a:solidFill>
                  <a:srgbClr val="233343"/>
                </a:solidFill>
                <a:latin typeface="Arial" panose="020B0604020202020204" pitchFamily="34" charset="0"/>
                <a:cs typeface="Arial" panose="020B0604020202020204" pitchFamily="34" charset="0"/>
              </a:rPr>
              <a:t>Ω </a:t>
            </a:r>
            <a:r>
              <a:rPr lang="en-US" sz="2400" dirty="0">
                <a:solidFill>
                  <a:srgbClr val="233343"/>
                </a:solidFill>
                <a:latin typeface="Arial" panose="020B0604020202020204" pitchFamily="34" charset="0"/>
                <a:cs typeface="Arial" panose="020B0604020202020204" pitchFamily="34" charset="0"/>
              </a:rPr>
              <a:t>resistor.</a:t>
            </a:r>
          </a:p>
          <a:p>
            <a:pPr marL="285750" indent="-285750">
              <a:spcAft>
                <a:spcPts val="1200"/>
              </a:spcAft>
              <a:buFont typeface="Arial" panose="020B0604020202020204" pitchFamily="34" charset="0"/>
              <a:buChar char="•"/>
            </a:pPr>
            <a:r>
              <a:rPr lang="en-GB" sz="2400" i="1" dirty="0">
                <a:solidFill>
                  <a:srgbClr val="233343"/>
                </a:solidFill>
                <a:latin typeface="Arial" panose="020B0604020202020204" pitchFamily="34" charset="0"/>
                <a:cs typeface="Arial" panose="020B0604020202020204" pitchFamily="34" charset="0"/>
              </a:rPr>
              <a:t>Be careful not to touch both probe tips to your fingers at the same time – this will give a measurement lower than it should be.</a:t>
            </a:r>
            <a:endParaRPr lang="en-GB" sz="2400"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You should see a value close to 33 shown on the display. Why is the number not exactly 33?</a:t>
            </a:r>
            <a:endParaRPr lang="en-GB" sz="24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022C9B4C-E1DA-43BD-884A-EE999C2A4A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2076" r="3881"/>
          <a:stretch/>
        </p:blipFill>
        <p:spPr>
          <a:xfrm rot="5400000">
            <a:off x="5817147" y="2769589"/>
            <a:ext cx="3976379" cy="2107481"/>
          </a:xfrm>
          <a:prstGeom prst="rect">
            <a:avLst/>
          </a:prstGeom>
        </p:spPr>
      </p:pic>
      <p:sp>
        <p:nvSpPr>
          <p:cNvPr id="2" name="Title 1">
            <a:extLst>
              <a:ext uri="{FF2B5EF4-FFF2-40B4-BE49-F238E27FC236}">
                <a16:creationId xmlns:a16="http://schemas.microsoft.com/office/drawing/2014/main" id="{2518814D-51B1-CEA9-DD41-C794A446CED4}"/>
              </a:ext>
            </a:extLst>
          </p:cNvPr>
          <p:cNvSpPr>
            <a:spLocks noGrp="1"/>
          </p:cNvSpPr>
          <p:nvPr>
            <p:ph type="title"/>
          </p:nvPr>
        </p:nvSpPr>
        <p:spPr>
          <a:xfrm>
            <a:off x="231036" y="971741"/>
            <a:ext cx="7836003" cy="680519"/>
          </a:xfrm>
        </p:spPr>
        <p:txBody>
          <a:bodyPr>
            <a:normAutofit fontScale="90000"/>
          </a:bodyPr>
          <a:lstStyle/>
          <a:p>
            <a:r>
              <a:rPr lang="en-GB" sz="3600" b="1" dirty="0">
                <a:latin typeface="Arial" panose="020B0604020202020204" pitchFamily="34" charset="0"/>
                <a:cs typeface="Arial" panose="020B0604020202020204" pitchFamily="34" charset="0"/>
              </a:rPr>
              <a:t>Measuring the resistance of a resistor</a:t>
            </a:r>
          </a:p>
        </p:txBody>
      </p:sp>
    </p:spTree>
    <p:extLst>
      <p:ext uri="{BB962C8B-B14F-4D97-AF65-F5344CB8AC3E}">
        <p14:creationId xmlns:p14="http://schemas.microsoft.com/office/powerpoint/2010/main" val="1850184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E5B2F7-E86E-4E31-A4D7-D289E69F9520}"/>
              </a:ext>
            </a:extLst>
          </p:cNvPr>
          <p:cNvSpPr/>
          <p:nvPr/>
        </p:nvSpPr>
        <p:spPr>
          <a:xfrm>
            <a:off x="231037" y="1663350"/>
            <a:ext cx="6822906" cy="4555093"/>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Try swapping which ends of the resistor the test probes are touching.</a:t>
            </a:r>
          </a:p>
          <a:p>
            <a:pPr marL="342900" indent="-342900">
              <a:spcAft>
                <a:spcPts val="1200"/>
              </a:spcAft>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Does this change the measured value? </a:t>
            </a:r>
          </a:p>
          <a:p>
            <a:pPr marL="342900" indent="-342900">
              <a:spcAft>
                <a:spcPts val="1200"/>
              </a:spcAft>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What does this tell us about the resistance of a resistor?</a:t>
            </a:r>
          </a:p>
          <a:p>
            <a:pPr marL="342900" indent="-342900">
              <a:spcAft>
                <a:spcPts val="1200"/>
              </a:spcAft>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What happens when you only touch one probe to the resistor? </a:t>
            </a:r>
          </a:p>
          <a:p>
            <a:pPr marL="342900" indent="-342900">
              <a:spcAft>
                <a:spcPts val="1200"/>
              </a:spcAft>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What does this tell us about resistance and how it is measured? </a:t>
            </a:r>
          </a:p>
          <a:p>
            <a:pPr marL="342900" indent="-342900">
              <a:spcAft>
                <a:spcPts val="1200"/>
              </a:spcAft>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6D7419B-E0F2-4336-AD43-DFE5E99E8F1A}"/>
              </a:ext>
            </a:extLst>
          </p:cNvPr>
          <p:cNvPicPr>
            <a:picLocks noChangeAspect="1"/>
          </p:cNvPicPr>
          <p:nvPr/>
        </p:nvPicPr>
        <p:blipFill rotWithShape="1">
          <a:blip r:embed="rId2"/>
          <a:srcRect l="26662" r="21634"/>
          <a:stretch/>
        </p:blipFill>
        <p:spPr>
          <a:xfrm>
            <a:off x="7238541" y="1154621"/>
            <a:ext cx="1392370" cy="2692984"/>
          </a:xfrm>
          <a:prstGeom prst="rect">
            <a:avLst/>
          </a:prstGeom>
        </p:spPr>
      </p:pic>
      <p:sp>
        <p:nvSpPr>
          <p:cNvPr id="2" name="Title 1">
            <a:extLst>
              <a:ext uri="{FF2B5EF4-FFF2-40B4-BE49-F238E27FC236}">
                <a16:creationId xmlns:a16="http://schemas.microsoft.com/office/drawing/2014/main" id="{11FDA9AD-D053-2CF3-ABCA-A988B0587966}"/>
              </a:ext>
            </a:extLst>
          </p:cNvPr>
          <p:cNvSpPr>
            <a:spLocks noGrp="1"/>
          </p:cNvSpPr>
          <p:nvPr>
            <p:ph type="title"/>
          </p:nvPr>
        </p:nvSpPr>
        <p:spPr>
          <a:xfrm>
            <a:off x="231037" y="976491"/>
            <a:ext cx="5232214" cy="680519"/>
          </a:xfrm>
        </p:spPr>
        <p:txBody>
          <a:bodyPr>
            <a:normAutofit fontScale="90000"/>
          </a:bodyPr>
          <a:lstStyle/>
          <a:p>
            <a:r>
              <a:rPr lang="en-GB" sz="3600" b="1" dirty="0">
                <a:latin typeface="Arial" panose="020B0604020202020204" pitchFamily="34" charset="0"/>
                <a:cs typeface="Arial" panose="020B0604020202020204" pitchFamily="34" charset="0"/>
              </a:rPr>
              <a:t>Investigating resistance </a:t>
            </a:r>
          </a:p>
        </p:txBody>
      </p:sp>
      <p:pic>
        <p:nvPicPr>
          <p:cNvPr id="3" name="Picture 2">
            <a:extLst>
              <a:ext uri="{FF2B5EF4-FFF2-40B4-BE49-F238E27FC236}">
                <a16:creationId xmlns:a16="http://schemas.microsoft.com/office/drawing/2014/main" id="{E90DB98F-D7CB-BAB9-B640-EAB5BC26B54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193" r="21550" b="18821"/>
          <a:stretch/>
        </p:blipFill>
        <p:spPr>
          <a:xfrm>
            <a:off x="7053943" y="4120736"/>
            <a:ext cx="1969795" cy="1355635"/>
          </a:xfrm>
          <a:prstGeom prst="rect">
            <a:avLst/>
          </a:prstGeom>
        </p:spPr>
      </p:pic>
    </p:spTree>
    <p:extLst>
      <p:ext uri="{BB962C8B-B14F-4D97-AF65-F5344CB8AC3E}">
        <p14:creationId xmlns:p14="http://schemas.microsoft.com/office/powerpoint/2010/main" val="2747473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164A52-A2B1-42BE-88DB-E1DEA2F17ACF}"/>
              </a:ext>
            </a:extLst>
          </p:cNvPr>
          <p:cNvSpPr/>
          <p:nvPr/>
        </p:nvSpPr>
        <p:spPr>
          <a:xfrm>
            <a:off x="258419" y="1835140"/>
            <a:ext cx="5026100" cy="3939540"/>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You can safely measure the resistance of your own body by holding one probe tip with the fingers of one hand and the other probe tip with the fingers of the other hand. </a:t>
            </a:r>
          </a:p>
          <a:p>
            <a:pPr marL="342900" indent="-342900">
              <a:spcAft>
                <a:spcPts val="1200"/>
              </a:spcAft>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You may need to adjust the meter range as your body resistance may be greater than 50,000 ohms hand-to-hand.</a:t>
            </a:r>
          </a:p>
        </p:txBody>
      </p:sp>
      <p:pic>
        <p:nvPicPr>
          <p:cNvPr id="3" name="Picture 2">
            <a:extLst>
              <a:ext uri="{FF2B5EF4-FFF2-40B4-BE49-F238E27FC236}">
                <a16:creationId xmlns:a16="http://schemas.microsoft.com/office/drawing/2014/main" id="{871F7695-BA8B-4091-80A6-9C02B446D5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7065" t="15612" r="10018" b="5653"/>
          <a:stretch/>
        </p:blipFill>
        <p:spPr>
          <a:xfrm rot="5400000">
            <a:off x="5329696" y="2281016"/>
            <a:ext cx="3374655" cy="3167270"/>
          </a:xfrm>
          <a:prstGeom prst="rect">
            <a:avLst/>
          </a:prstGeom>
        </p:spPr>
      </p:pic>
      <p:sp>
        <p:nvSpPr>
          <p:cNvPr id="2" name="Title 1">
            <a:extLst>
              <a:ext uri="{FF2B5EF4-FFF2-40B4-BE49-F238E27FC236}">
                <a16:creationId xmlns:a16="http://schemas.microsoft.com/office/drawing/2014/main" id="{35B0AC6C-E7CF-8FC9-AF88-7AE30540183D}"/>
              </a:ext>
            </a:extLst>
          </p:cNvPr>
          <p:cNvSpPr>
            <a:spLocks noGrp="1"/>
          </p:cNvSpPr>
          <p:nvPr>
            <p:ph type="title"/>
          </p:nvPr>
        </p:nvSpPr>
        <p:spPr>
          <a:xfrm>
            <a:off x="231037" y="1154621"/>
            <a:ext cx="9114844" cy="680519"/>
          </a:xfrm>
        </p:spPr>
        <p:txBody>
          <a:bodyPr>
            <a:normAutofit/>
          </a:bodyPr>
          <a:lstStyle/>
          <a:p>
            <a:r>
              <a:rPr lang="en-GB" sz="3600" b="1" dirty="0">
                <a:latin typeface="Arial" panose="020B0604020202020204" pitchFamily="34" charset="0"/>
                <a:cs typeface="Arial" panose="020B0604020202020204" pitchFamily="34" charset="0"/>
              </a:rPr>
              <a:t>Measuring the resistance of a person</a:t>
            </a:r>
          </a:p>
        </p:txBody>
      </p:sp>
    </p:spTree>
    <p:extLst>
      <p:ext uri="{BB962C8B-B14F-4D97-AF65-F5344CB8AC3E}">
        <p14:creationId xmlns:p14="http://schemas.microsoft.com/office/powerpoint/2010/main" val="3138980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D8918D-0501-45CF-BB3D-A8CE1B7B44B7}"/>
              </a:ext>
            </a:extLst>
          </p:cNvPr>
          <p:cNvSpPr/>
          <p:nvPr/>
        </p:nvSpPr>
        <p:spPr>
          <a:xfrm>
            <a:off x="192156" y="1870794"/>
            <a:ext cx="5591127" cy="3785652"/>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Try wetting the tips of your fingers with tap water and re-measuring resistance with the meter. </a:t>
            </a:r>
          </a:p>
          <a:p>
            <a:pPr marL="342900" indent="-342900">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How does this affect the measured value?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Repeat the process, this time wetting your fingers with saltwater.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Does this affect the measured value? If so, why?</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A874986-B6EA-492D-A9B9-08B45CF993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3283" y="2209012"/>
            <a:ext cx="3253300" cy="2439976"/>
          </a:xfrm>
          <a:prstGeom prst="rect">
            <a:avLst/>
          </a:prstGeom>
        </p:spPr>
      </p:pic>
      <p:sp>
        <p:nvSpPr>
          <p:cNvPr id="2" name="Title 1">
            <a:extLst>
              <a:ext uri="{FF2B5EF4-FFF2-40B4-BE49-F238E27FC236}">
                <a16:creationId xmlns:a16="http://schemas.microsoft.com/office/drawing/2014/main" id="{78750B98-8B29-FA89-B218-F7CA5FD3A558}"/>
              </a:ext>
            </a:extLst>
          </p:cNvPr>
          <p:cNvSpPr>
            <a:spLocks noGrp="1"/>
          </p:cNvSpPr>
          <p:nvPr>
            <p:ph type="title"/>
          </p:nvPr>
        </p:nvSpPr>
        <p:spPr>
          <a:xfrm>
            <a:off x="231036" y="1154621"/>
            <a:ext cx="8912963" cy="680519"/>
          </a:xfrm>
        </p:spPr>
        <p:txBody>
          <a:bodyPr>
            <a:normAutofit/>
          </a:bodyPr>
          <a:lstStyle/>
          <a:p>
            <a:r>
              <a:rPr lang="en-GB" sz="3600" b="1" dirty="0">
                <a:latin typeface="Arial" panose="020B0604020202020204" pitchFamily="34" charset="0"/>
                <a:cs typeface="Arial" panose="020B0604020202020204" pitchFamily="34" charset="0"/>
              </a:rPr>
              <a:t>Factors that affect resistance</a:t>
            </a:r>
          </a:p>
        </p:txBody>
      </p:sp>
    </p:spTree>
    <p:extLst>
      <p:ext uri="{BB962C8B-B14F-4D97-AF65-F5344CB8AC3E}">
        <p14:creationId xmlns:p14="http://schemas.microsoft.com/office/powerpoint/2010/main" val="1801643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458129-AAAF-4AEB-8506-56F11FFA18E0}"/>
              </a:ext>
            </a:extLst>
          </p:cNvPr>
          <p:cNvSpPr/>
          <p:nvPr/>
        </p:nvSpPr>
        <p:spPr>
          <a:xfrm>
            <a:off x="197483" y="1683485"/>
            <a:ext cx="5654978" cy="4893647"/>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Take a piece of paper and draw a very heavy black mark on it with a pencil (not a pen!) </a:t>
            </a:r>
          </a:p>
          <a:p>
            <a:pPr marL="342900" indent="-342900">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Measure the resistance of the black strip with your meter, placing the probe tips at each end of the mark</a:t>
            </a:r>
          </a:p>
          <a:p>
            <a:pPr marL="285750" indent="-285750">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Move the probe tips closer together on the black mark. How does the resistance value change? </a:t>
            </a:r>
          </a:p>
          <a:p>
            <a:pPr marL="285750" indent="-285750">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What does this teach you about resistance versus the length of a conductive material?</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02F6D23-1C03-4B59-ACFD-10D01A2780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5343425" y="2228466"/>
            <a:ext cx="3803868" cy="2852901"/>
          </a:xfrm>
          <a:prstGeom prst="rect">
            <a:avLst/>
          </a:prstGeom>
        </p:spPr>
      </p:pic>
      <p:sp>
        <p:nvSpPr>
          <p:cNvPr id="9" name="TextBox 8">
            <a:extLst>
              <a:ext uri="{FF2B5EF4-FFF2-40B4-BE49-F238E27FC236}">
                <a16:creationId xmlns:a16="http://schemas.microsoft.com/office/drawing/2014/main" id="{8C2F081D-7370-41C5-BD95-6CAA5924F868}"/>
              </a:ext>
            </a:extLst>
          </p:cNvPr>
          <p:cNvSpPr txBox="1"/>
          <p:nvPr/>
        </p:nvSpPr>
        <p:spPr>
          <a:xfrm>
            <a:off x="5755917" y="5590945"/>
            <a:ext cx="3498574"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Mark made with pencil</a:t>
            </a:r>
          </a:p>
        </p:txBody>
      </p:sp>
      <p:cxnSp>
        <p:nvCxnSpPr>
          <p:cNvPr id="11" name="Straight Arrow Connector 10">
            <a:extLst>
              <a:ext uri="{FF2B5EF4-FFF2-40B4-BE49-F238E27FC236}">
                <a16:creationId xmlns:a16="http://schemas.microsoft.com/office/drawing/2014/main" id="{34C77FB2-EB67-4129-A945-22D23F18340C}"/>
              </a:ext>
            </a:extLst>
          </p:cNvPr>
          <p:cNvCxnSpPr>
            <a:cxnSpLocks/>
          </p:cNvCxnSpPr>
          <p:nvPr/>
        </p:nvCxnSpPr>
        <p:spPr>
          <a:xfrm flipV="1">
            <a:off x="6483927" y="5280991"/>
            <a:ext cx="499968" cy="422388"/>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7920984-D299-A51E-B274-F1DEBE0077B7}"/>
              </a:ext>
            </a:extLst>
          </p:cNvPr>
          <p:cNvSpPr>
            <a:spLocks noGrp="1"/>
          </p:cNvSpPr>
          <p:nvPr>
            <p:ph type="title"/>
          </p:nvPr>
        </p:nvSpPr>
        <p:spPr>
          <a:xfrm>
            <a:off x="231036" y="968217"/>
            <a:ext cx="8184093" cy="680519"/>
          </a:xfrm>
        </p:spPr>
        <p:txBody>
          <a:bodyPr>
            <a:normAutofit fontScale="90000"/>
          </a:bodyPr>
          <a:lstStyle/>
          <a:p>
            <a:r>
              <a:rPr lang="en-GB" sz="3600" b="1" dirty="0">
                <a:latin typeface="Arial" panose="020B0604020202020204" pitchFamily="34" charset="0"/>
                <a:cs typeface="Arial" panose="020B0604020202020204" pitchFamily="34" charset="0"/>
              </a:rPr>
              <a:t>Measuring the resistance of pencil lines</a:t>
            </a:r>
          </a:p>
        </p:txBody>
      </p:sp>
    </p:spTree>
    <p:extLst>
      <p:ext uri="{BB962C8B-B14F-4D97-AF65-F5344CB8AC3E}">
        <p14:creationId xmlns:p14="http://schemas.microsoft.com/office/powerpoint/2010/main" val="2546558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5B48BF-07ED-4EBE-8FE7-FFEE17ABAD6E}"/>
              </a:ext>
            </a:extLst>
          </p:cNvPr>
          <p:cNvSpPr/>
          <p:nvPr/>
        </p:nvSpPr>
        <p:spPr>
          <a:xfrm>
            <a:off x="344557" y="1835140"/>
            <a:ext cx="8276929" cy="4308872"/>
          </a:xfrm>
          <a:prstGeom prst="rect">
            <a:avLst/>
          </a:prstGeom>
        </p:spPr>
        <p:txBody>
          <a:bodyPr wrap="square">
            <a:spAutoFit/>
          </a:bodyPr>
          <a:lstStyle/>
          <a:p>
            <a:pPr>
              <a:spcAft>
                <a:spcPts val="1200"/>
              </a:spcAft>
            </a:pPr>
            <a:r>
              <a:rPr lang="en-US" sz="2400" dirty="0">
                <a:solidFill>
                  <a:srgbClr val="233343"/>
                </a:solidFill>
                <a:latin typeface="Arial" panose="020B0604020202020204" pitchFamily="34" charset="0"/>
                <a:cs typeface="Arial" panose="020B0604020202020204" pitchFamily="34" charset="0"/>
              </a:rPr>
              <a:t>Investigate the resistance of other materials or substances. For example:</a:t>
            </a:r>
          </a:p>
          <a:p>
            <a:pPr>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Plastics</a:t>
            </a:r>
          </a:p>
          <a:p>
            <a:pPr>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Woods</a:t>
            </a:r>
          </a:p>
          <a:p>
            <a:pPr>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Paper</a:t>
            </a:r>
          </a:p>
          <a:p>
            <a:pPr>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Metals</a:t>
            </a:r>
          </a:p>
          <a:p>
            <a:pPr>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Glass</a:t>
            </a:r>
          </a:p>
          <a:p>
            <a:pPr>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Fabrics</a:t>
            </a:r>
          </a:p>
          <a:p>
            <a:pPr>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Clean water</a:t>
            </a:r>
          </a:p>
          <a:p>
            <a:pPr>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Dirty water</a:t>
            </a:r>
          </a:p>
          <a:p>
            <a:pPr>
              <a:buFont typeface="Arial" panose="020B0604020202020204" pitchFamily="34" charset="0"/>
              <a:buChar char="•"/>
            </a:pPr>
            <a:endParaRPr lang="en-US" sz="2400" dirty="0">
              <a:solidFill>
                <a:srgbClr val="233343"/>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B856F85-A944-454B-BB93-138777221D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05639" y="2895386"/>
            <a:ext cx="4343720" cy="2895813"/>
          </a:xfrm>
          <a:prstGeom prst="rect">
            <a:avLst/>
          </a:prstGeom>
        </p:spPr>
      </p:pic>
      <p:sp>
        <p:nvSpPr>
          <p:cNvPr id="2" name="Title 1">
            <a:extLst>
              <a:ext uri="{FF2B5EF4-FFF2-40B4-BE49-F238E27FC236}">
                <a16:creationId xmlns:a16="http://schemas.microsoft.com/office/drawing/2014/main" id="{C58F4D24-C99B-1CC9-ECC0-CAEE97ABB776}"/>
              </a:ext>
            </a:extLst>
          </p:cNvPr>
          <p:cNvSpPr>
            <a:spLocks noGrp="1"/>
          </p:cNvSpPr>
          <p:nvPr>
            <p:ph type="title"/>
          </p:nvPr>
        </p:nvSpPr>
        <p:spPr>
          <a:xfrm>
            <a:off x="231037" y="1154621"/>
            <a:ext cx="5232214" cy="680519"/>
          </a:xfrm>
        </p:spPr>
        <p:txBody>
          <a:bodyPr>
            <a:normAutofit/>
          </a:bodyPr>
          <a:lstStyle/>
          <a:p>
            <a:r>
              <a:rPr lang="en-GB" sz="3600" b="1" dirty="0">
                <a:latin typeface="Arial" panose="020B0604020202020204" pitchFamily="34" charset="0"/>
                <a:cs typeface="Arial" panose="020B0604020202020204" pitchFamily="34" charset="0"/>
              </a:rPr>
              <a:t>Extension</a:t>
            </a:r>
          </a:p>
        </p:txBody>
      </p:sp>
    </p:spTree>
    <p:extLst>
      <p:ext uri="{BB962C8B-B14F-4D97-AF65-F5344CB8AC3E}">
        <p14:creationId xmlns:p14="http://schemas.microsoft.com/office/powerpoint/2010/main" val="982337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63EAE6-ED14-8754-8793-4BE5441ABEA7}"/>
              </a:ext>
            </a:extLst>
          </p:cNvPr>
          <p:cNvSpPr txBox="1"/>
          <p:nvPr/>
        </p:nvSpPr>
        <p:spPr>
          <a:xfrm>
            <a:off x="899592" y="1078974"/>
            <a:ext cx="7344816" cy="4878259"/>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11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36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13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501169" cy="680519"/>
          </a:xfrm>
        </p:spPr>
        <p:txBody>
          <a:bodyPr>
            <a:normAutofit fontScale="90000"/>
          </a:bodyPr>
          <a:lstStyle/>
          <a:p>
            <a:r>
              <a:rPr lang="en-GB" sz="3600" b="1" dirty="0">
                <a:latin typeface="Arial" panose="020B0604020202020204" pitchFamily="34" charset="0"/>
                <a:cs typeface="Arial" panose="020B0604020202020204" pitchFamily="34" charset="0"/>
              </a:rPr>
              <a:t>The Basics of Resistance</a:t>
            </a:r>
          </a:p>
        </p:txBody>
      </p:sp>
      <p:sp>
        <p:nvSpPr>
          <p:cNvPr id="21" name="Rectangle 20">
            <a:extLst>
              <a:ext uri="{FF2B5EF4-FFF2-40B4-BE49-F238E27FC236}">
                <a16:creationId xmlns:a16="http://schemas.microsoft.com/office/drawing/2014/main" id="{06E17788-DAAE-47F5-932D-3AFD9FEF63FE}"/>
              </a:ext>
            </a:extLst>
          </p:cNvPr>
          <p:cNvSpPr/>
          <p:nvPr/>
        </p:nvSpPr>
        <p:spPr>
          <a:xfrm>
            <a:off x="231036" y="2110767"/>
            <a:ext cx="4572000" cy="2985433"/>
          </a:xfrm>
          <a:prstGeom prst="rect">
            <a:avLst/>
          </a:prstGeom>
        </p:spPr>
        <p:txBody>
          <a:bodyPr>
            <a:spAutoFit/>
          </a:bodyPr>
          <a:lstStyle/>
          <a:p>
            <a:pPr marL="285750" indent="-285750">
              <a:spcAft>
                <a:spcPts val="1200"/>
              </a:spcAft>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Imagine water flowing through two pipes…</a:t>
            </a:r>
          </a:p>
          <a:p>
            <a:pPr marL="285750" indent="-285750">
              <a:spcAft>
                <a:spcPts val="1200"/>
              </a:spcAft>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If one pipe has a narrow section this means that less water can flow through it.</a:t>
            </a:r>
          </a:p>
          <a:p>
            <a:pPr marL="285750" indent="-28575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The narrow pipe "resists" the flow of water.</a:t>
            </a:r>
          </a:p>
        </p:txBody>
      </p:sp>
      <p:pic>
        <p:nvPicPr>
          <p:cNvPr id="4" name="Picture 3">
            <a:extLst>
              <a:ext uri="{FF2B5EF4-FFF2-40B4-BE49-F238E27FC236}">
                <a16:creationId xmlns:a16="http://schemas.microsoft.com/office/drawing/2014/main" id="{3E393E04-1D33-4372-AC69-1F3D5BCE09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55619"/>
          <a:stretch/>
        </p:blipFill>
        <p:spPr>
          <a:xfrm>
            <a:off x="5157356" y="2025382"/>
            <a:ext cx="3814366" cy="1275230"/>
          </a:xfrm>
          <a:prstGeom prst="rect">
            <a:avLst/>
          </a:prstGeom>
        </p:spPr>
      </p:pic>
      <p:sp>
        <p:nvSpPr>
          <p:cNvPr id="5" name="TextBox 4">
            <a:extLst>
              <a:ext uri="{FF2B5EF4-FFF2-40B4-BE49-F238E27FC236}">
                <a16:creationId xmlns:a16="http://schemas.microsoft.com/office/drawing/2014/main" id="{7B216E2F-9550-4422-AF7B-F48664AED613}"/>
              </a:ext>
            </a:extLst>
          </p:cNvPr>
          <p:cNvSpPr txBox="1"/>
          <p:nvPr/>
        </p:nvSpPr>
        <p:spPr>
          <a:xfrm>
            <a:off x="5625945" y="3166845"/>
            <a:ext cx="2166091" cy="461665"/>
          </a:xfrm>
          <a:prstGeom prst="rect">
            <a:avLst/>
          </a:prstGeom>
          <a:noFill/>
        </p:spPr>
        <p:txBody>
          <a:bodyPr wrap="square" rtlCol="0">
            <a:spAutoFit/>
          </a:bodyPr>
          <a:lstStyle/>
          <a:p>
            <a:r>
              <a:rPr lang="en-GB" sz="2400" dirty="0"/>
              <a:t>Less Resistance</a:t>
            </a:r>
          </a:p>
        </p:txBody>
      </p:sp>
      <p:sp>
        <p:nvSpPr>
          <p:cNvPr id="9" name="TextBox 8">
            <a:extLst>
              <a:ext uri="{FF2B5EF4-FFF2-40B4-BE49-F238E27FC236}">
                <a16:creationId xmlns:a16="http://schemas.microsoft.com/office/drawing/2014/main" id="{2DCFFCB0-A928-4B32-8324-AD284BF523C4}"/>
              </a:ext>
            </a:extLst>
          </p:cNvPr>
          <p:cNvSpPr txBox="1"/>
          <p:nvPr/>
        </p:nvSpPr>
        <p:spPr>
          <a:xfrm>
            <a:off x="5660349" y="3723419"/>
            <a:ext cx="2329387" cy="461665"/>
          </a:xfrm>
          <a:prstGeom prst="rect">
            <a:avLst/>
          </a:prstGeom>
          <a:noFill/>
        </p:spPr>
        <p:txBody>
          <a:bodyPr wrap="square" rtlCol="0">
            <a:spAutoFit/>
          </a:bodyPr>
          <a:lstStyle/>
          <a:p>
            <a:r>
              <a:rPr lang="en-GB" sz="2400" dirty="0"/>
              <a:t>More Resistance</a:t>
            </a:r>
          </a:p>
        </p:txBody>
      </p:sp>
      <p:pic>
        <p:nvPicPr>
          <p:cNvPr id="2" name="Picture 1">
            <a:extLst>
              <a:ext uri="{FF2B5EF4-FFF2-40B4-BE49-F238E27FC236}">
                <a16:creationId xmlns:a16="http://schemas.microsoft.com/office/drawing/2014/main" id="{4DE17457-EAA4-4EFC-1D2C-0DF6CFC7E8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52004"/>
          <a:stretch/>
        </p:blipFill>
        <p:spPr>
          <a:xfrm>
            <a:off x="5157356" y="3966566"/>
            <a:ext cx="3814366" cy="1379094"/>
          </a:xfrm>
          <a:prstGeom prst="rect">
            <a:avLst/>
          </a:prstGeom>
        </p:spPr>
      </p:pic>
    </p:spTree>
    <p:extLst>
      <p:ext uri="{BB962C8B-B14F-4D97-AF65-F5344CB8AC3E}">
        <p14:creationId xmlns:p14="http://schemas.microsoft.com/office/powerpoint/2010/main" val="1189888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FA9307-D958-4A3F-8223-974EE70F4DD6}"/>
              </a:ext>
            </a:extLst>
          </p:cNvPr>
          <p:cNvSpPr/>
          <p:nvPr/>
        </p:nvSpPr>
        <p:spPr>
          <a:xfrm>
            <a:off x="8083826" y="2570922"/>
            <a:ext cx="397565" cy="198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5A90B93D-4037-473C-87DE-F21C0F4B8FFE}"/>
              </a:ext>
            </a:extLst>
          </p:cNvPr>
          <p:cNvSpPr/>
          <p:nvPr/>
        </p:nvSpPr>
        <p:spPr>
          <a:xfrm>
            <a:off x="368817" y="1917727"/>
            <a:ext cx="4572000" cy="3724096"/>
          </a:xfrm>
          <a:prstGeom prst="rect">
            <a:avLst/>
          </a:prstGeom>
        </p:spPr>
        <p:txBody>
          <a:bodyPr>
            <a:spAutoFit/>
          </a:bodyPr>
          <a:lstStyle/>
          <a:p>
            <a:pPr marL="342900" indent="-342900">
              <a:spcAft>
                <a:spcPts val="1200"/>
              </a:spcAft>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Resistance to the flow of electricity can be measured using an ohmmeter</a:t>
            </a:r>
          </a:p>
          <a:p>
            <a:pPr marL="342900" indent="-342900">
              <a:spcAft>
                <a:spcPts val="1200"/>
              </a:spcAft>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This is one of the functions of a </a:t>
            </a:r>
            <a:r>
              <a:rPr lang="en-US" sz="2400" b="1" dirty="0">
                <a:latin typeface="Arial" panose="020B0604020202020204" pitchFamily="34" charset="0"/>
                <a:cs typeface="Arial" panose="020B0604020202020204" pitchFamily="34" charset="0"/>
              </a:rPr>
              <a:t>multimeter</a:t>
            </a:r>
            <a:r>
              <a:rPr lang="en-US" sz="2400" dirty="0">
                <a:solidFill>
                  <a:srgbClr val="233343"/>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This is an electrical instrument capable of measuring </a:t>
            </a:r>
            <a:r>
              <a:rPr lang="en-US" sz="2400" dirty="0">
                <a:latin typeface="Arial" panose="020B0604020202020204" pitchFamily="34" charset="0"/>
                <a:cs typeface="Arial" panose="020B0604020202020204" pitchFamily="34" charset="0"/>
              </a:rPr>
              <a:t>voltage, current</a:t>
            </a:r>
            <a:r>
              <a:rPr lang="en-US" sz="2400" dirty="0">
                <a:solidFill>
                  <a:srgbClr val="233343"/>
                </a:solidFill>
                <a:latin typeface="Arial" panose="020B0604020202020204" pitchFamily="34" charset="0"/>
                <a:cs typeface="Arial" panose="020B0604020202020204" pitchFamily="34" charset="0"/>
              </a:rPr>
              <a:t>, and resistance</a:t>
            </a:r>
            <a:endParaRPr lang="en-GB" sz="24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B30054D-51CC-4623-A023-DE0B79323829}"/>
              </a:ext>
            </a:extLst>
          </p:cNvPr>
          <p:cNvSpPr>
            <a:spLocks noGrp="1"/>
          </p:cNvSpPr>
          <p:nvPr>
            <p:ph type="title"/>
          </p:nvPr>
        </p:nvSpPr>
        <p:spPr>
          <a:xfrm>
            <a:off x="231036" y="1154621"/>
            <a:ext cx="5501169" cy="680519"/>
          </a:xfrm>
        </p:spPr>
        <p:txBody>
          <a:bodyPr>
            <a:normAutofit/>
          </a:bodyPr>
          <a:lstStyle/>
          <a:p>
            <a:r>
              <a:rPr lang="en-GB" sz="3600" b="1" dirty="0">
                <a:latin typeface="Arial" panose="020B0604020202020204" pitchFamily="34" charset="0"/>
                <a:cs typeface="Arial" panose="020B0604020202020204" pitchFamily="34" charset="0"/>
              </a:rPr>
              <a:t>Measuring resistance</a:t>
            </a:r>
          </a:p>
        </p:txBody>
      </p:sp>
      <p:pic>
        <p:nvPicPr>
          <p:cNvPr id="11" name="Picture 10">
            <a:extLst>
              <a:ext uri="{FF2B5EF4-FFF2-40B4-BE49-F238E27FC236}">
                <a16:creationId xmlns:a16="http://schemas.microsoft.com/office/drawing/2014/main" id="{1ED6AC1A-675D-4CA9-9CA5-D656E4F001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5146042" y="1973090"/>
            <a:ext cx="3882426" cy="2911820"/>
          </a:xfrm>
          <a:prstGeom prst="rect">
            <a:avLst/>
          </a:prstGeom>
        </p:spPr>
      </p:pic>
      <p:sp>
        <p:nvSpPr>
          <p:cNvPr id="12" name="TextBox 11">
            <a:extLst>
              <a:ext uri="{FF2B5EF4-FFF2-40B4-BE49-F238E27FC236}">
                <a16:creationId xmlns:a16="http://schemas.microsoft.com/office/drawing/2014/main" id="{1000B594-B0F0-4218-B52D-F301C2203BAB}"/>
              </a:ext>
            </a:extLst>
          </p:cNvPr>
          <p:cNvSpPr txBox="1"/>
          <p:nvPr/>
        </p:nvSpPr>
        <p:spPr>
          <a:xfrm>
            <a:off x="6387548" y="5565913"/>
            <a:ext cx="2425148" cy="461665"/>
          </a:xfrm>
          <a:prstGeom prst="rect">
            <a:avLst/>
          </a:prstGeom>
          <a:noFill/>
        </p:spPr>
        <p:txBody>
          <a:bodyPr wrap="square" rtlCol="0">
            <a:spAutoFit/>
          </a:bodyPr>
          <a:lstStyle/>
          <a:p>
            <a:r>
              <a:rPr lang="en-GB" sz="2400" dirty="0"/>
              <a:t>Test probes</a:t>
            </a:r>
          </a:p>
        </p:txBody>
      </p:sp>
      <p:cxnSp>
        <p:nvCxnSpPr>
          <p:cNvPr id="14" name="Straight Arrow Connector 13">
            <a:extLst>
              <a:ext uri="{FF2B5EF4-FFF2-40B4-BE49-F238E27FC236}">
                <a16:creationId xmlns:a16="http://schemas.microsoft.com/office/drawing/2014/main" id="{3CE14D1B-9326-4F1D-841D-4AE5B021074D}"/>
              </a:ext>
            </a:extLst>
          </p:cNvPr>
          <p:cNvCxnSpPr/>
          <p:nvPr/>
        </p:nvCxnSpPr>
        <p:spPr>
          <a:xfrm flipH="1" flipV="1">
            <a:off x="7195930" y="5062330"/>
            <a:ext cx="119270" cy="503583"/>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432C0C8F-FDE8-412A-9C00-587A8EDAC74A}"/>
              </a:ext>
            </a:extLst>
          </p:cNvPr>
          <p:cNvCxnSpPr/>
          <p:nvPr/>
        </p:nvCxnSpPr>
        <p:spPr>
          <a:xfrm flipH="1" flipV="1">
            <a:off x="6480313" y="5062330"/>
            <a:ext cx="715617" cy="503583"/>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6749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D9D53E-53D7-4812-B830-AACD7FE6E3D5}"/>
              </a:ext>
            </a:extLst>
          </p:cNvPr>
          <p:cNvSpPr>
            <a:spLocks noGrp="1"/>
          </p:cNvSpPr>
          <p:nvPr>
            <p:ph type="title"/>
          </p:nvPr>
        </p:nvSpPr>
        <p:spPr>
          <a:xfrm>
            <a:off x="231036" y="1154621"/>
            <a:ext cx="5501169" cy="680519"/>
          </a:xfrm>
        </p:spPr>
        <p:txBody>
          <a:bodyPr>
            <a:normAutofit/>
          </a:bodyPr>
          <a:lstStyle/>
          <a:p>
            <a:r>
              <a:rPr lang="en-GB" sz="3600" b="1" dirty="0">
                <a:latin typeface="Arial" panose="020B0604020202020204" pitchFamily="34" charset="0"/>
                <a:cs typeface="Arial" panose="020B0604020202020204" pitchFamily="34" charset="0"/>
              </a:rPr>
              <a:t>Equipment needed</a:t>
            </a:r>
          </a:p>
        </p:txBody>
      </p:sp>
      <p:sp>
        <p:nvSpPr>
          <p:cNvPr id="8" name="Rectangle 102">
            <a:extLst>
              <a:ext uri="{FF2B5EF4-FFF2-40B4-BE49-F238E27FC236}">
                <a16:creationId xmlns:a16="http://schemas.microsoft.com/office/drawing/2014/main" id="{AA0A7507-A295-469B-8A9A-E21D3BF0C5F9}"/>
              </a:ext>
            </a:extLst>
          </p:cNvPr>
          <p:cNvSpPr/>
          <p:nvPr/>
        </p:nvSpPr>
        <p:spPr>
          <a:xfrm>
            <a:off x="640263" y="2020223"/>
            <a:ext cx="4911448" cy="3836992"/>
          </a:xfrm>
          <a:custGeom>
            <a:avLst/>
            <a:gdLst/>
            <a:ahLst/>
            <a:cxnLst/>
            <a:rect l="l" t="t" r="r" b="b"/>
            <a:pathLst>
              <a:path w="4724400" h="5943600">
                <a:moveTo>
                  <a:pt x="0" y="0"/>
                </a:moveTo>
                <a:lnTo>
                  <a:pt x="381000" y="0"/>
                </a:lnTo>
                <a:lnTo>
                  <a:pt x="381000" y="124650"/>
                </a:lnTo>
                <a:cubicBezTo>
                  <a:pt x="336426" y="139393"/>
                  <a:pt x="304800" y="181632"/>
                  <a:pt x="304800" y="231258"/>
                </a:cubicBezTo>
                <a:cubicBezTo>
                  <a:pt x="304800" y="294384"/>
                  <a:pt x="355974" y="345558"/>
                  <a:pt x="419100" y="345558"/>
                </a:cubicBezTo>
                <a:cubicBezTo>
                  <a:pt x="482226" y="345558"/>
                  <a:pt x="533400" y="294384"/>
                  <a:pt x="533400" y="231258"/>
                </a:cubicBezTo>
                <a:cubicBezTo>
                  <a:pt x="533400" y="181632"/>
                  <a:pt x="501774" y="139393"/>
                  <a:pt x="457200" y="124650"/>
                </a:cubicBezTo>
                <a:lnTo>
                  <a:pt x="457200" y="0"/>
                </a:lnTo>
                <a:lnTo>
                  <a:pt x="804333" y="0"/>
                </a:lnTo>
                <a:lnTo>
                  <a:pt x="804333" y="124650"/>
                </a:lnTo>
                <a:cubicBezTo>
                  <a:pt x="759759" y="139393"/>
                  <a:pt x="728133" y="181632"/>
                  <a:pt x="728133" y="231258"/>
                </a:cubicBezTo>
                <a:cubicBezTo>
                  <a:pt x="728133" y="294384"/>
                  <a:pt x="779307" y="345558"/>
                  <a:pt x="842433" y="345558"/>
                </a:cubicBezTo>
                <a:cubicBezTo>
                  <a:pt x="905559" y="345558"/>
                  <a:pt x="956733" y="294384"/>
                  <a:pt x="956733" y="231258"/>
                </a:cubicBezTo>
                <a:cubicBezTo>
                  <a:pt x="956733" y="181632"/>
                  <a:pt x="925107" y="139393"/>
                  <a:pt x="880533" y="124650"/>
                </a:cubicBezTo>
                <a:lnTo>
                  <a:pt x="880533" y="0"/>
                </a:lnTo>
                <a:lnTo>
                  <a:pt x="1227666" y="0"/>
                </a:lnTo>
                <a:lnTo>
                  <a:pt x="1227666" y="124650"/>
                </a:lnTo>
                <a:cubicBezTo>
                  <a:pt x="1183092" y="139393"/>
                  <a:pt x="1151466" y="181632"/>
                  <a:pt x="1151466" y="231258"/>
                </a:cubicBezTo>
                <a:cubicBezTo>
                  <a:pt x="1151466" y="294384"/>
                  <a:pt x="1202640" y="345558"/>
                  <a:pt x="1265766" y="345558"/>
                </a:cubicBezTo>
                <a:cubicBezTo>
                  <a:pt x="1328892" y="345558"/>
                  <a:pt x="1380066" y="294384"/>
                  <a:pt x="1380066" y="231258"/>
                </a:cubicBezTo>
                <a:cubicBezTo>
                  <a:pt x="1380066" y="181632"/>
                  <a:pt x="1348440" y="139393"/>
                  <a:pt x="1303866" y="124650"/>
                </a:cubicBezTo>
                <a:lnTo>
                  <a:pt x="1303866" y="0"/>
                </a:lnTo>
                <a:lnTo>
                  <a:pt x="1650999" y="0"/>
                </a:lnTo>
                <a:lnTo>
                  <a:pt x="1650999" y="124650"/>
                </a:lnTo>
                <a:cubicBezTo>
                  <a:pt x="1606425" y="139393"/>
                  <a:pt x="1574799" y="181632"/>
                  <a:pt x="1574799" y="231258"/>
                </a:cubicBezTo>
                <a:cubicBezTo>
                  <a:pt x="1574799" y="294384"/>
                  <a:pt x="1625973" y="345558"/>
                  <a:pt x="1689099" y="345558"/>
                </a:cubicBezTo>
                <a:cubicBezTo>
                  <a:pt x="1752225" y="345558"/>
                  <a:pt x="1803399" y="294384"/>
                  <a:pt x="1803399" y="231258"/>
                </a:cubicBezTo>
                <a:cubicBezTo>
                  <a:pt x="1803399" y="181632"/>
                  <a:pt x="1771773" y="139393"/>
                  <a:pt x="1727199" y="124650"/>
                </a:cubicBezTo>
                <a:lnTo>
                  <a:pt x="1727199" y="0"/>
                </a:lnTo>
                <a:lnTo>
                  <a:pt x="2074332" y="0"/>
                </a:lnTo>
                <a:lnTo>
                  <a:pt x="2074332" y="124650"/>
                </a:lnTo>
                <a:cubicBezTo>
                  <a:pt x="2029758" y="139393"/>
                  <a:pt x="1998132" y="181632"/>
                  <a:pt x="1998132" y="231258"/>
                </a:cubicBezTo>
                <a:cubicBezTo>
                  <a:pt x="1998132" y="294384"/>
                  <a:pt x="2049306" y="345558"/>
                  <a:pt x="2112432" y="345558"/>
                </a:cubicBezTo>
                <a:cubicBezTo>
                  <a:pt x="2175558" y="345558"/>
                  <a:pt x="2226732" y="294384"/>
                  <a:pt x="2226732" y="231258"/>
                </a:cubicBezTo>
                <a:cubicBezTo>
                  <a:pt x="2226732" y="181632"/>
                  <a:pt x="2195106" y="139393"/>
                  <a:pt x="2150532" y="124650"/>
                </a:cubicBezTo>
                <a:lnTo>
                  <a:pt x="2150532" y="0"/>
                </a:lnTo>
                <a:lnTo>
                  <a:pt x="2497665" y="0"/>
                </a:lnTo>
                <a:lnTo>
                  <a:pt x="2497665" y="124650"/>
                </a:lnTo>
                <a:cubicBezTo>
                  <a:pt x="2453091" y="139393"/>
                  <a:pt x="2421465" y="181632"/>
                  <a:pt x="2421465" y="231258"/>
                </a:cubicBezTo>
                <a:cubicBezTo>
                  <a:pt x="2421465" y="294384"/>
                  <a:pt x="2472639" y="345558"/>
                  <a:pt x="2535765" y="345558"/>
                </a:cubicBezTo>
                <a:cubicBezTo>
                  <a:pt x="2598891" y="345558"/>
                  <a:pt x="2650065" y="294384"/>
                  <a:pt x="2650065" y="231258"/>
                </a:cubicBezTo>
                <a:cubicBezTo>
                  <a:pt x="2650065" y="181632"/>
                  <a:pt x="2618439" y="139393"/>
                  <a:pt x="2573865" y="124650"/>
                </a:cubicBezTo>
                <a:lnTo>
                  <a:pt x="2573865" y="0"/>
                </a:lnTo>
                <a:lnTo>
                  <a:pt x="2920998" y="0"/>
                </a:lnTo>
                <a:lnTo>
                  <a:pt x="2920998" y="124650"/>
                </a:lnTo>
                <a:cubicBezTo>
                  <a:pt x="2876424" y="139393"/>
                  <a:pt x="2844798" y="181632"/>
                  <a:pt x="2844798" y="231258"/>
                </a:cubicBezTo>
                <a:cubicBezTo>
                  <a:pt x="2844798" y="294384"/>
                  <a:pt x="2895972" y="345558"/>
                  <a:pt x="2959098" y="345558"/>
                </a:cubicBezTo>
                <a:cubicBezTo>
                  <a:pt x="3022224" y="345558"/>
                  <a:pt x="3073398" y="294384"/>
                  <a:pt x="3073398" y="231258"/>
                </a:cubicBezTo>
                <a:cubicBezTo>
                  <a:pt x="3073398" y="181632"/>
                  <a:pt x="3041772" y="139393"/>
                  <a:pt x="2997198" y="124650"/>
                </a:cubicBezTo>
                <a:lnTo>
                  <a:pt x="2997198" y="0"/>
                </a:lnTo>
                <a:lnTo>
                  <a:pt x="3344331" y="0"/>
                </a:lnTo>
                <a:lnTo>
                  <a:pt x="3344331" y="124650"/>
                </a:lnTo>
                <a:cubicBezTo>
                  <a:pt x="3299757" y="139393"/>
                  <a:pt x="3268131" y="181632"/>
                  <a:pt x="3268131" y="231258"/>
                </a:cubicBezTo>
                <a:cubicBezTo>
                  <a:pt x="3268131" y="294384"/>
                  <a:pt x="3319305" y="345558"/>
                  <a:pt x="3382431" y="345558"/>
                </a:cubicBezTo>
                <a:cubicBezTo>
                  <a:pt x="3445557" y="345558"/>
                  <a:pt x="3496731" y="294384"/>
                  <a:pt x="3496731" y="231258"/>
                </a:cubicBezTo>
                <a:cubicBezTo>
                  <a:pt x="3496731" y="181632"/>
                  <a:pt x="3465105" y="139393"/>
                  <a:pt x="3420531" y="124650"/>
                </a:cubicBezTo>
                <a:lnTo>
                  <a:pt x="3420531" y="0"/>
                </a:lnTo>
                <a:lnTo>
                  <a:pt x="3767664" y="0"/>
                </a:lnTo>
                <a:lnTo>
                  <a:pt x="3767664" y="124650"/>
                </a:lnTo>
                <a:cubicBezTo>
                  <a:pt x="3723090" y="139393"/>
                  <a:pt x="3691464" y="181632"/>
                  <a:pt x="3691464" y="231258"/>
                </a:cubicBezTo>
                <a:cubicBezTo>
                  <a:pt x="3691464" y="294384"/>
                  <a:pt x="3742638" y="345558"/>
                  <a:pt x="3805764" y="345558"/>
                </a:cubicBezTo>
                <a:cubicBezTo>
                  <a:pt x="3868890" y="345558"/>
                  <a:pt x="3920064" y="294384"/>
                  <a:pt x="3920064" y="231258"/>
                </a:cubicBezTo>
                <a:cubicBezTo>
                  <a:pt x="3920064" y="181632"/>
                  <a:pt x="3888438" y="139393"/>
                  <a:pt x="3843864" y="124650"/>
                </a:cubicBezTo>
                <a:lnTo>
                  <a:pt x="3843864" y="0"/>
                </a:lnTo>
                <a:lnTo>
                  <a:pt x="4191000" y="0"/>
                </a:lnTo>
                <a:lnTo>
                  <a:pt x="4191000" y="124650"/>
                </a:lnTo>
                <a:cubicBezTo>
                  <a:pt x="4146426" y="139393"/>
                  <a:pt x="4114800" y="181632"/>
                  <a:pt x="4114800" y="231258"/>
                </a:cubicBezTo>
                <a:cubicBezTo>
                  <a:pt x="4114800" y="294384"/>
                  <a:pt x="4165974" y="345558"/>
                  <a:pt x="4229100" y="345558"/>
                </a:cubicBezTo>
                <a:cubicBezTo>
                  <a:pt x="4292226" y="345558"/>
                  <a:pt x="4343400" y="294384"/>
                  <a:pt x="4343400" y="231258"/>
                </a:cubicBezTo>
                <a:cubicBezTo>
                  <a:pt x="4343400" y="181632"/>
                  <a:pt x="4311774" y="139393"/>
                  <a:pt x="4267200" y="124650"/>
                </a:cubicBezTo>
                <a:lnTo>
                  <a:pt x="4267200" y="0"/>
                </a:lnTo>
                <a:lnTo>
                  <a:pt x="4724400" y="0"/>
                </a:lnTo>
                <a:lnTo>
                  <a:pt x="4724400" y="5943600"/>
                </a:lnTo>
                <a:lnTo>
                  <a:pt x="0" y="5943600"/>
                </a:lnTo>
                <a:close/>
              </a:path>
            </a:pathLst>
          </a:cu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18B53622-48AB-4485-93AD-55DE878947E5}"/>
              </a:ext>
            </a:extLst>
          </p:cNvPr>
          <p:cNvCxnSpPr>
            <a:cxnSpLocks/>
          </p:cNvCxnSpPr>
          <p:nvPr/>
        </p:nvCxnSpPr>
        <p:spPr>
          <a:xfrm>
            <a:off x="1141223" y="2020222"/>
            <a:ext cx="0" cy="36620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4BBD23-5002-4834-A106-51E85FE3F803}"/>
              </a:ext>
            </a:extLst>
          </p:cNvPr>
          <p:cNvCxnSpPr>
            <a:cxnSpLocks/>
          </p:cNvCxnSpPr>
          <p:nvPr/>
        </p:nvCxnSpPr>
        <p:spPr>
          <a:xfrm>
            <a:off x="695923" y="2847642"/>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DCB91C6-A30E-4918-A367-7007BE28D23E}"/>
              </a:ext>
            </a:extLst>
          </p:cNvPr>
          <p:cNvCxnSpPr>
            <a:cxnSpLocks/>
          </p:cNvCxnSpPr>
          <p:nvPr/>
        </p:nvCxnSpPr>
        <p:spPr>
          <a:xfrm>
            <a:off x="702674" y="3324183"/>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E811AAF-7F22-4228-B711-ACC272FD87A8}"/>
              </a:ext>
            </a:extLst>
          </p:cNvPr>
          <p:cNvCxnSpPr>
            <a:cxnSpLocks/>
          </p:cNvCxnSpPr>
          <p:nvPr/>
        </p:nvCxnSpPr>
        <p:spPr>
          <a:xfrm>
            <a:off x="702674" y="3823716"/>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0A36C5C-FDE3-4B6E-B032-E3AF4ACD8C72}"/>
              </a:ext>
            </a:extLst>
          </p:cNvPr>
          <p:cNvCxnSpPr>
            <a:cxnSpLocks/>
          </p:cNvCxnSpPr>
          <p:nvPr/>
        </p:nvCxnSpPr>
        <p:spPr>
          <a:xfrm>
            <a:off x="702674" y="4323249"/>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A697234-664E-46E0-AA75-AD50917F530A}"/>
              </a:ext>
            </a:extLst>
          </p:cNvPr>
          <p:cNvCxnSpPr>
            <a:cxnSpLocks/>
          </p:cNvCxnSpPr>
          <p:nvPr/>
        </p:nvCxnSpPr>
        <p:spPr>
          <a:xfrm>
            <a:off x="702674" y="4822782"/>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2F1EB3B-EF25-4865-8A0A-577222864765}"/>
              </a:ext>
            </a:extLst>
          </p:cNvPr>
          <p:cNvCxnSpPr>
            <a:cxnSpLocks/>
          </p:cNvCxnSpPr>
          <p:nvPr/>
        </p:nvCxnSpPr>
        <p:spPr>
          <a:xfrm>
            <a:off x="702674" y="5322315"/>
            <a:ext cx="4007092"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ED685DA-26DA-4AA2-B063-BE39BAC9B612}"/>
              </a:ext>
            </a:extLst>
          </p:cNvPr>
          <p:cNvSpPr txBox="1"/>
          <p:nvPr/>
        </p:nvSpPr>
        <p:spPr>
          <a:xfrm>
            <a:off x="1240797" y="2400396"/>
            <a:ext cx="4794243"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Mulitimeter – digital/analogue</a:t>
            </a:r>
          </a:p>
        </p:txBody>
      </p:sp>
      <p:sp>
        <p:nvSpPr>
          <p:cNvPr id="17" name="TextBox 16">
            <a:extLst>
              <a:ext uri="{FF2B5EF4-FFF2-40B4-BE49-F238E27FC236}">
                <a16:creationId xmlns:a16="http://schemas.microsoft.com/office/drawing/2014/main" id="{25143F96-6F5E-416A-8CE2-5F887EC85FF2}"/>
              </a:ext>
            </a:extLst>
          </p:cNvPr>
          <p:cNvSpPr txBox="1"/>
          <p:nvPr/>
        </p:nvSpPr>
        <p:spPr>
          <a:xfrm>
            <a:off x="1240797" y="2898819"/>
            <a:ext cx="3868946"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Assorted resistors</a:t>
            </a:r>
          </a:p>
        </p:txBody>
      </p:sp>
      <p:sp>
        <p:nvSpPr>
          <p:cNvPr id="18" name="TextBox 17">
            <a:extLst>
              <a:ext uri="{FF2B5EF4-FFF2-40B4-BE49-F238E27FC236}">
                <a16:creationId xmlns:a16="http://schemas.microsoft.com/office/drawing/2014/main" id="{86D363DF-1E68-458C-B865-67AE0AE8F611}"/>
              </a:ext>
            </a:extLst>
          </p:cNvPr>
          <p:cNvSpPr txBox="1"/>
          <p:nvPr/>
        </p:nvSpPr>
        <p:spPr>
          <a:xfrm>
            <a:off x="1240796" y="3860016"/>
            <a:ext cx="3253016"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Crocodile clips</a:t>
            </a:r>
          </a:p>
        </p:txBody>
      </p:sp>
      <p:sp>
        <p:nvSpPr>
          <p:cNvPr id="19" name="TextBox 18">
            <a:extLst>
              <a:ext uri="{FF2B5EF4-FFF2-40B4-BE49-F238E27FC236}">
                <a16:creationId xmlns:a16="http://schemas.microsoft.com/office/drawing/2014/main" id="{F71CC70D-EB72-4096-B19D-FDDA23439AFF}"/>
              </a:ext>
            </a:extLst>
          </p:cNvPr>
          <p:cNvSpPr txBox="1"/>
          <p:nvPr/>
        </p:nvSpPr>
        <p:spPr>
          <a:xfrm>
            <a:off x="1242518" y="4371897"/>
            <a:ext cx="3481027"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Paper/pencil</a:t>
            </a:r>
          </a:p>
        </p:txBody>
      </p:sp>
      <p:sp>
        <p:nvSpPr>
          <p:cNvPr id="20" name="TextBox 19">
            <a:extLst>
              <a:ext uri="{FF2B5EF4-FFF2-40B4-BE49-F238E27FC236}">
                <a16:creationId xmlns:a16="http://schemas.microsoft.com/office/drawing/2014/main" id="{72CFFE59-6F06-47F1-96CD-A11FC9C7B14E}"/>
              </a:ext>
            </a:extLst>
          </p:cNvPr>
          <p:cNvSpPr txBox="1"/>
          <p:nvPr/>
        </p:nvSpPr>
        <p:spPr>
          <a:xfrm>
            <a:off x="1238938" y="3410621"/>
            <a:ext cx="3868946"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Breadboard</a:t>
            </a:r>
          </a:p>
        </p:txBody>
      </p:sp>
      <p:sp>
        <p:nvSpPr>
          <p:cNvPr id="21" name="TextBox 20">
            <a:extLst>
              <a:ext uri="{FF2B5EF4-FFF2-40B4-BE49-F238E27FC236}">
                <a16:creationId xmlns:a16="http://schemas.microsoft.com/office/drawing/2014/main" id="{7ABC898F-A7DF-4C48-92B7-DDE972CD339A}"/>
              </a:ext>
            </a:extLst>
          </p:cNvPr>
          <p:cNvSpPr txBox="1"/>
          <p:nvPr/>
        </p:nvSpPr>
        <p:spPr>
          <a:xfrm>
            <a:off x="1238938" y="4831325"/>
            <a:ext cx="3481027"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Glass of water</a:t>
            </a:r>
          </a:p>
        </p:txBody>
      </p:sp>
      <p:sp>
        <p:nvSpPr>
          <p:cNvPr id="22" name="TextBox 21">
            <a:extLst>
              <a:ext uri="{FF2B5EF4-FFF2-40B4-BE49-F238E27FC236}">
                <a16:creationId xmlns:a16="http://schemas.microsoft.com/office/drawing/2014/main" id="{0946EF50-00F1-49F8-82FE-4441D28620C7}"/>
              </a:ext>
            </a:extLst>
          </p:cNvPr>
          <p:cNvSpPr txBox="1"/>
          <p:nvPr/>
        </p:nvSpPr>
        <p:spPr>
          <a:xfrm>
            <a:off x="1245395" y="5301941"/>
            <a:ext cx="3481027"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Table salt</a:t>
            </a:r>
          </a:p>
        </p:txBody>
      </p:sp>
    </p:spTree>
    <p:extLst>
      <p:ext uri="{BB962C8B-B14F-4D97-AF65-F5344CB8AC3E}">
        <p14:creationId xmlns:p14="http://schemas.microsoft.com/office/powerpoint/2010/main" val="588877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1E14AD-1372-48D9-9B29-13078645608F}"/>
              </a:ext>
            </a:extLst>
          </p:cNvPr>
          <p:cNvSpPr/>
          <p:nvPr/>
        </p:nvSpPr>
        <p:spPr>
          <a:xfrm>
            <a:off x="231037" y="1835140"/>
            <a:ext cx="5709215" cy="4616648"/>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The resistance function is usually shown by the Greek letter omega (Ω)                   or sometimes by the word ohms </a:t>
            </a:r>
          </a:p>
          <a:p>
            <a:pPr marL="342900" indent="-342900">
              <a:spcAft>
                <a:spcPts val="1200"/>
              </a:spcAft>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Set your multimeter to the highest resistance range available</a:t>
            </a:r>
          </a:p>
          <a:p>
            <a:pPr marL="342900" indent="-342900">
              <a:spcAft>
                <a:spcPts val="1200"/>
              </a:spcAft>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Touch the two test probes of your meter together </a:t>
            </a:r>
          </a:p>
          <a:p>
            <a:pPr marL="342900" indent="-342900">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When you do, the meter should register 0 Ω of resistance</a:t>
            </a:r>
          </a:p>
          <a:p>
            <a:pPr marL="342900" indent="-342900">
              <a:buFont typeface="Arial" panose="020B0604020202020204" pitchFamily="34" charset="0"/>
              <a:buChar char="•"/>
            </a:pPr>
            <a:endParaRPr lang="en-US" sz="2400" dirty="0">
              <a:solidFill>
                <a:srgbClr val="233343"/>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9269A4D-CE4D-45D0-9268-108EFF9FB6B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3526" r="15942"/>
          <a:stretch/>
        </p:blipFill>
        <p:spPr>
          <a:xfrm rot="10800000">
            <a:off x="5983096" y="1958812"/>
            <a:ext cx="2963888" cy="3151668"/>
          </a:xfrm>
          <a:prstGeom prst="rect">
            <a:avLst/>
          </a:prstGeom>
        </p:spPr>
      </p:pic>
      <p:cxnSp>
        <p:nvCxnSpPr>
          <p:cNvPr id="8" name="Straight Arrow Connector 7">
            <a:extLst>
              <a:ext uri="{FF2B5EF4-FFF2-40B4-BE49-F238E27FC236}">
                <a16:creationId xmlns:a16="http://schemas.microsoft.com/office/drawing/2014/main" id="{5992A5C2-BAC3-4DBE-A678-B120AB29AC54}"/>
              </a:ext>
            </a:extLst>
          </p:cNvPr>
          <p:cNvCxnSpPr>
            <a:cxnSpLocks/>
          </p:cNvCxnSpPr>
          <p:nvPr/>
        </p:nvCxnSpPr>
        <p:spPr>
          <a:xfrm>
            <a:off x="5717520" y="2515659"/>
            <a:ext cx="1262400" cy="1018987"/>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4AE310F-AE41-1A51-7232-F85D8F6BC6EF}"/>
              </a:ext>
            </a:extLst>
          </p:cNvPr>
          <p:cNvSpPr>
            <a:spLocks noGrp="1"/>
          </p:cNvSpPr>
          <p:nvPr>
            <p:ph type="title"/>
          </p:nvPr>
        </p:nvSpPr>
        <p:spPr>
          <a:xfrm>
            <a:off x="231037" y="1154621"/>
            <a:ext cx="8482268" cy="680519"/>
          </a:xfrm>
        </p:spPr>
        <p:txBody>
          <a:bodyPr>
            <a:normAutofit fontScale="90000"/>
          </a:bodyPr>
          <a:lstStyle/>
          <a:p>
            <a:r>
              <a:rPr lang="en-GB" sz="3600" b="1" dirty="0">
                <a:latin typeface="Arial" panose="020B0604020202020204" pitchFamily="34" charset="0"/>
                <a:cs typeface="Arial" panose="020B0604020202020204" pitchFamily="34" charset="0"/>
              </a:rPr>
              <a:t>Measuring resistance with a multimeter</a:t>
            </a:r>
          </a:p>
        </p:txBody>
      </p:sp>
      <p:pic>
        <p:nvPicPr>
          <p:cNvPr id="9" name="Picture 8">
            <a:extLst>
              <a:ext uri="{FF2B5EF4-FFF2-40B4-BE49-F238E27FC236}">
                <a16:creationId xmlns:a16="http://schemas.microsoft.com/office/drawing/2014/main" id="{6600B459-741D-AD16-31F6-2A314890C4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1184" t="72202" b="3731"/>
          <a:stretch/>
        </p:blipFill>
        <p:spPr>
          <a:xfrm rot="5400000">
            <a:off x="4574051" y="4674105"/>
            <a:ext cx="2096413" cy="480120"/>
          </a:xfrm>
          <a:prstGeom prst="rect">
            <a:avLst/>
          </a:prstGeom>
        </p:spPr>
      </p:pic>
    </p:spTree>
    <p:extLst>
      <p:ext uri="{BB962C8B-B14F-4D97-AF65-F5344CB8AC3E}">
        <p14:creationId xmlns:p14="http://schemas.microsoft.com/office/powerpoint/2010/main" val="3084173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C51F59-E2C7-4C3F-AC36-463608FBE55A}"/>
              </a:ext>
            </a:extLst>
          </p:cNvPr>
          <p:cNvSpPr/>
          <p:nvPr/>
        </p:nvSpPr>
        <p:spPr>
          <a:xfrm>
            <a:off x="212035" y="1576100"/>
            <a:ext cx="4572000" cy="3416320"/>
          </a:xfrm>
          <a:prstGeom prst="rect">
            <a:avLst/>
          </a:prstGeom>
        </p:spPr>
        <p:txBody>
          <a:bodyPr>
            <a:spAutoFit/>
          </a:bodyPr>
          <a:lstStyle/>
          <a:p>
            <a:r>
              <a:rPr lang="en-US" sz="2400" b="1" i="1" dirty="0">
                <a:solidFill>
                  <a:srgbClr val="233343"/>
                </a:solidFill>
                <a:latin typeface="Arial" panose="020B0604020202020204" pitchFamily="34" charset="0"/>
                <a:cs typeface="Arial" panose="020B0604020202020204" pitchFamily="34" charset="0"/>
              </a:rPr>
              <a:t>WARNING: </a:t>
            </a:r>
          </a:p>
          <a:p>
            <a:endParaRPr lang="en-US" sz="2400" b="1" i="1" dirty="0">
              <a:solidFill>
                <a:srgbClr val="233343"/>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i="1" dirty="0">
                <a:solidFill>
                  <a:srgbClr val="FF0000"/>
                </a:solidFill>
                <a:latin typeface="Arial" panose="020B0604020202020204" pitchFamily="34" charset="0"/>
                <a:cs typeface="Arial" panose="020B0604020202020204" pitchFamily="34" charset="0"/>
              </a:rPr>
              <a:t>Do not </a:t>
            </a:r>
            <a:r>
              <a:rPr lang="en-US" sz="2400" i="1" dirty="0">
                <a:solidFill>
                  <a:srgbClr val="233343"/>
                </a:solidFill>
                <a:latin typeface="Arial" panose="020B0604020202020204" pitchFamily="34" charset="0"/>
                <a:cs typeface="Arial" panose="020B0604020202020204" pitchFamily="34" charset="0"/>
              </a:rPr>
              <a:t>attempt to measure the resistance of a battery using a multimeter set to the resistance (“ohms”) function.</a:t>
            </a:r>
          </a:p>
          <a:p>
            <a:r>
              <a:rPr lang="en-US" sz="2400" i="1" dirty="0">
                <a:solidFill>
                  <a:srgbClr val="233343"/>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i="1" dirty="0">
                <a:solidFill>
                  <a:srgbClr val="233343"/>
                </a:solidFill>
                <a:latin typeface="Arial" panose="020B0604020202020204" pitchFamily="34" charset="0"/>
                <a:cs typeface="Arial" panose="020B0604020202020204" pitchFamily="34" charset="0"/>
              </a:rPr>
              <a:t>This could </a:t>
            </a:r>
            <a:r>
              <a:rPr lang="en-US" sz="2400" b="1" i="1" dirty="0">
                <a:solidFill>
                  <a:srgbClr val="233343"/>
                </a:solidFill>
                <a:latin typeface="Arial" panose="020B0604020202020204" pitchFamily="34" charset="0"/>
                <a:cs typeface="Arial" panose="020B0604020202020204" pitchFamily="34" charset="0"/>
              </a:rPr>
              <a:t>result in damaging the multimeter</a:t>
            </a:r>
            <a:endParaRPr lang="en-GB" sz="2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2B3EEFD-0A9C-4D64-9FD7-0770BDFCB83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4647" r="7409"/>
          <a:stretch/>
        </p:blipFill>
        <p:spPr>
          <a:xfrm>
            <a:off x="5242638" y="1835140"/>
            <a:ext cx="3689327" cy="2898240"/>
          </a:xfrm>
          <a:prstGeom prst="rect">
            <a:avLst/>
          </a:prstGeom>
        </p:spPr>
      </p:pic>
    </p:spTree>
    <p:extLst>
      <p:ext uri="{BB962C8B-B14F-4D97-AF65-F5344CB8AC3E}">
        <p14:creationId xmlns:p14="http://schemas.microsoft.com/office/powerpoint/2010/main" val="3813865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C37133-833B-45A9-848F-AB632AC9E428}"/>
              </a:ext>
            </a:extLst>
          </p:cNvPr>
          <p:cNvSpPr/>
          <p:nvPr/>
        </p:nvSpPr>
        <p:spPr>
          <a:xfrm>
            <a:off x="231037" y="1828562"/>
            <a:ext cx="5692243" cy="2831544"/>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Test the continuity of a piece of wire by touching the probes to the bare opposite ends of the wire. What happens?</a:t>
            </a:r>
          </a:p>
          <a:p>
            <a:pPr marL="342900" indent="-342900">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What does it show if the meter doesn’t move at all when the probes are touched to the wire?</a:t>
            </a:r>
          </a:p>
        </p:txBody>
      </p:sp>
      <p:pic>
        <p:nvPicPr>
          <p:cNvPr id="7" name="Picture 6">
            <a:extLst>
              <a:ext uri="{FF2B5EF4-FFF2-40B4-BE49-F238E27FC236}">
                <a16:creationId xmlns:a16="http://schemas.microsoft.com/office/drawing/2014/main" id="{6118ACB4-9902-4716-A449-A6D66A3CA26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5701" r="32660"/>
          <a:stretch/>
        </p:blipFill>
        <p:spPr>
          <a:xfrm rot="10800000">
            <a:off x="6502400" y="1207850"/>
            <a:ext cx="2207363" cy="3975904"/>
          </a:xfrm>
          <a:prstGeom prst="rect">
            <a:avLst/>
          </a:prstGeom>
        </p:spPr>
      </p:pic>
      <p:sp>
        <p:nvSpPr>
          <p:cNvPr id="2" name="Title 1">
            <a:extLst>
              <a:ext uri="{FF2B5EF4-FFF2-40B4-BE49-F238E27FC236}">
                <a16:creationId xmlns:a16="http://schemas.microsoft.com/office/drawing/2014/main" id="{B33D171B-B6C2-0169-DDC3-2C4C6125F834}"/>
              </a:ext>
            </a:extLst>
          </p:cNvPr>
          <p:cNvSpPr>
            <a:spLocks noGrp="1"/>
          </p:cNvSpPr>
          <p:nvPr>
            <p:ph type="title"/>
          </p:nvPr>
        </p:nvSpPr>
        <p:spPr>
          <a:xfrm>
            <a:off x="231037" y="1023754"/>
            <a:ext cx="5232214" cy="680519"/>
          </a:xfrm>
        </p:spPr>
        <p:txBody>
          <a:bodyPr>
            <a:normAutofit/>
          </a:bodyPr>
          <a:lstStyle/>
          <a:p>
            <a:r>
              <a:rPr lang="en-GB" sz="3600" b="1" dirty="0">
                <a:latin typeface="Arial" panose="020B0604020202020204" pitchFamily="34" charset="0"/>
                <a:cs typeface="Arial" panose="020B0604020202020204" pitchFamily="34" charset="0"/>
              </a:rPr>
              <a:t>Continuity testing</a:t>
            </a:r>
          </a:p>
        </p:txBody>
      </p:sp>
      <p:sp>
        <p:nvSpPr>
          <p:cNvPr id="9" name="TextBox 8">
            <a:extLst>
              <a:ext uri="{FF2B5EF4-FFF2-40B4-BE49-F238E27FC236}">
                <a16:creationId xmlns:a16="http://schemas.microsoft.com/office/drawing/2014/main" id="{4781608B-CA90-E5CB-D21A-D4F34EEB51C0}"/>
              </a:ext>
            </a:extLst>
          </p:cNvPr>
          <p:cNvSpPr txBox="1"/>
          <p:nvPr/>
        </p:nvSpPr>
        <p:spPr>
          <a:xfrm>
            <a:off x="477520" y="5234651"/>
            <a:ext cx="7447280" cy="830997"/>
          </a:xfrm>
          <a:prstGeom prst="rect">
            <a:avLst/>
          </a:prstGeom>
          <a:noFill/>
        </p:spPr>
        <p:txBody>
          <a:bodyPr wrap="square">
            <a:spAutoFit/>
          </a:bodyPr>
          <a:lstStyle/>
          <a:p>
            <a:r>
              <a:rPr lang="en-US" sz="2400" i="1" dirty="0">
                <a:solidFill>
                  <a:schemeClr val="accent5"/>
                </a:solidFill>
                <a:latin typeface="Arial" panose="020B0604020202020204" pitchFamily="34" charset="0"/>
                <a:cs typeface="Arial" panose="020B0604020202020204" pitchFamily="34" charset="0"/>
              </a:rPr>
              <a:t>(Note: Some models say “OL” (open-loop), while others display dashed lines.)</a:t>
            </a:r>
          </a:p>
        </p:txBody>
      </p:sp>
    </p:spTree>
    <p:extLst>
      <p:ext uri="{BB962C8B-B14F-4D97-AF65-F5344CB8AC3E}">
        <p14:creationId xmlns:p14="http://schemas.microsoft.com/office/powerpoint/2010/main" val="1844628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08F015-76D7-41F7-968A-9BD05E611BC6}"/>
              </a:ext>
            </a:extLst>
          </p:cNvPr>
          <p:cNvSpPr/>
          <p:nvPr/>
        </p:nvSpPr>
        <p:spPr>
          <a:xfrm>
            <a:off x="165651" y="1816093"/>
            <a:ext cx="8612589" cy="830997"/>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233343"/>
                </a:solidFill>
                <a:latin typeface="Arial" panose="020B0604020202020204" pitchFamily="34" charset="0"/>
                <a:cs typeface="Arial" panose="020B0604020202020204" pitchFamily="34" charset="0"/>
              </a:rPr>
              <a:t>Use your meter to determine the continuity between the holes on a breadboard. Which holes are connected? </a:t>
            </a:r>
            <a:endParaRPr lang="en-GB"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C541096-48A5-4FEB-9D5B-224A415F3C4F}"/>
              </a:ext>
            </a:extLst>
          </p:cNvPr>
          <p:cNvSpPr txBox="1"/>
          <p:nvPr/>
        </p:nvSpPr>
        <p:spPr>
          <a:xfrm>
            <a:off x="1431363" y="2761761"/>
            <a:ext cx="1961322" cy="461665"/>
          </a:xfrm>
          <a:prstGeom prst="rect">
            <a:avLst/>
          </a:prstGeom>
          <a:noFill/>
        </p:spPr>
        <p:txBody>
          <a:bodyPr wrap="square" rtlCol="0">
            <a:spAutoFit/>
          </a:bodyPr>
          <a:lstStyle/>
          <a:p>
            <a:r>
              <a:rPr lang="en-GB" sz="2400" dirty="0"/>
              <a:t>Continuity</a:t>
            </a:r>
          </a:p>
        </p:txBody>
      </p:sp>
      <p:sp>
        <p:nvSpPr>
          <p:cNvPr id="8" name="TextBox 7">
            <a:extLst>
              <a:ext uri="{FF2B5EF4-FFF2-40B4-BE49-F238E27FC236}">
                <a16:creationId xmlns:a16="http://schemas.microsoft.com/office/drawing/2014/main" id="{40CFEFA4-12E4-4CF5-ADFB-6412A3D38033}"/>
              </a:ext>
            </a:extLst>
          </p:cNvPr>
          <p:cNvSpPr txBox="1"/>
          <p:nvPr/>
        </p:nvSpPr>
        <p:spPr>
          <a:xfrm>
            <a:off x="5775739" y="2764010"/>
            <a:ext cx="1961322" cy="461665"/>
          </a:xfrm>
          <a:prstGeom prst="rect">
            <a:avLst/>
          </a:prstGeom>
          <a:noFill/>
        </p:spPr>
        <p:txBody>
          <a:bodyPr wrap="square" rtlCol="0">
            <a:spAutoFit/>
          </a:bodyPr>
          <a:lstStyle/>
          <a:p>
            <a:r>
              <a:rPr lang="en-GB" sz="2400" dirty="0"/>
              <a:t>No Continuity</a:t>
            </a:r>
          </a:p>
        </p:txBody>
      </p:sp>
      <p:pic>
        <p:nvPicPr>
          <p:cNvPr id="3" name="Picture 2">
            <a:extLst>
              <a:ext uri="{FF2B5EF4-FFF2-40B4-BE49-F238E27FC236}">
                <a16:creationId xmlns:a16="http://schemas.microsoft.com/office/drawing/2014/main" id="{D4D54E3D-AFC3-4A13-A355-DA714F25221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8415" t="21264" r="24261" b="9005"/>
          <a:stretch/>
        </p:blipFill>
        <p:spPr>
          <a:xfrm rot="5400000">
            <a:off x="5255866" y="3466567"/>
            <a:ext cx="2907212" cy="2258376"/>
          </a:xfrm>
          <a:prstGeom prst="rect">
            <a:avLst/>
          </a:prstGeom>
        </p:spPr>
      </p:pic>
      <p:pic>
        <p:nvPicPr>
          <p:cNvPr id="10" name="Picture 9">
            <a:extLst>
              <a:ext uri="{FF2B5EF4-FFF2-40B4-BE49-F238E27FC236}">
                <a16:creationId xmlns:a16="http://schemas.microsoft.com/office/drawing/2014/main" id="{CA218A2E-FEE3-467F-A8CB-243513DD43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1970" r="21306" b="7576"/>
          <a:stretch/>
        </p:blipFill>
        <p:spPr>
          <a:xfrm rot="5400000">
            <a:off x="681375" y="3569756"/>
            <a:ext cx="2913356" cy="2053644"/>
          </a:xfrm>
          <a:prstGeom prst="rect">
            <a:avLst/>
          </a:prstGeom>
        </p:spPr>
      </p:pic>
      <p:sp>
        <p:nvSpPr>
          <p:cNvPr id="2" name="Title 1">
            <a:extLst>
              <a:ext uri="{FF2B5EF4-FFF2-40B4-BE49-F238E27FC236}">
                <a16:creationId xmlns:a16="http://schemas.microsoft.com/office/drawing/2014/main" id="{80C1E717-BA28-1945-95E3-2AFFE3E592ED}"/>
              </a:ext>
            </a:extLst>
          </p:cNvPr>
          <p:cNvSpPr>
            <a:spLocks noGrp="1"/>
          </p:cNvSpPr>
          <p:nvPr>
            <p:ph type="title"/>
          </p:nvPr>
        </p:nvSpPr>
        <p:spPr>
          <a:xfrm>
            <a:off x="231036" y="1154621"/>
            <a:ext cx="8191603" cy="680519"/>
          </a:xfrm>
        </p:spPr>
        <p:txBody>
          <a:bodyPr>
            <a:normAutofit/>
          </a:bodyPr>
          <a:lstStyle/>
          <a:p>
            <a:r>
              <a:rPr lang="en-GB" sz="3600" b="1" dirty="0">
                <a:latin typeface="Arial" panose="020B0604020202020204" pitchFamily="34" charset="0"/>
                <a:cs typeface="Arial" panose="020B0604020202020204" pitchFamily="34" charset="0"/>
              </a:rPr>
              <a:t>Continuity testing a breadboard</a:t>
            </a:r>
          </a:p>
        </p:txBody>
      </p:sp>
    </p:spTree>
    <p:extLst>
      <p:ext uri="{BB962C8B-B14F-4D97-AF65-F5344CB8AC3E}">
        <p14:creationId xmlns:p14="http://schemas.microsoft.com/office/powerpoint/2010/main" val="6864546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498559F77D6649971E4AAB1E284C23" ma:contentTypeVersion="17" ma:contentTypeDescription="Create a new document." ma:contentTypeScope="" ma:versionID="b8da55280a7ac9506e5c1d1d867d0d27">
  <xsd:schema xmlns:xsd="http://www.w3.org/2001/XMLSchema" xmlns:xs="http://www.w3.org/2001/XMLSchema" xmlns:p="http://schemas.microsoft.com/office/2006/metadata/properties" xmlns:ns1="http://schemas.microsoft.com/sharepoint/v3" xmlns:ns3="accd350c-b984-42cf-bbe1-f539aeb1d405" xmlns:ns4="7ef59ffa-03b4-4cf8-9ac4-3e911814cc06" targetNamespace="http://schemas.microsoft.com/office/2006/metadata/properties" ma:root="true" ma:fieldsID="73b2a0e5d1efef2c509f6db9475ae11b" ns1:_="" ns3:_="" ns4:_="">
    <xsd:import namespace="http://schemas.microsoft.com/sharepoint/v3"/>
    <xsd:import namespace="accd350c-b984-42cf-bbe1-f539aeb1d405"/>
    <xsd:import namespace="7ef59ffa-03b4-4cf8-9ac4-3e911814cc0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cd350c-b984-42cf-bbe1-f539aeb1d40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f59ffa-03b4-4cf8-9ac4-3e911814cc0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7ef59ffa-03b4-4cf8-9ac4-3e911814cc06"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C775B0D-BE96-437C-A3BE-A51411B4F2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ccd350c-b984-42cf-bbe1-f539aeb1d405"/>
    <ds:schemaRef ds:uri="7ef59ffa-03b4-4cf8-9ac4-3e911814cc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89D284-A6E7-4C2F-8240-7A5AA7169CC6}">
  <ds:schemaRefs>
    <ds:schemaRef ds:uri="http://schemas.microsoft.com/sharepoint/v3/contenttype/forms"/>
  </ds:schemaRefs>
</ds:datastoreItem>
</file>

<file path=customXml/itemProps3.xml><?xml version="1.0" encoding="utf-8"?>
<ds:datastoreItem xmlns:ds="http://schemas.openxmlformats.org/officeDocument/2006/customXml" ds:itemID="{A061716D-8AF0-4EE2-B696-070FA1834294}">
  <ds:schemaRefs>
    <ds:schemaRef ds:uri="http://schemas.microsoft.com/office/2006/documentManagement/types"/>
    <ds:schemaRef ds:uri="http://schemas.microsoft.com/sharepoint/v3"/>
    <ds:schemaRef ds:uri="7ef59ffa-03b4-4cf8-9ac4-3e911814cc06"/>
    <ds:schemaRef ds:uri="http://purl.org/dc/dcmitype/"/>
    <ds:schemaRef ds:uri="accd350c-b984-42cf-bbe1-f539aeb1d405"/>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1680</TotalTime>
  <Words>895</Words>
  <Application>Microsoft Office PowerPoint</Application>
  <PresentationFormat>On-screen Show (4:3)</PresentationFormat>
  <Paragraphs>93</Paragraphs>
  <Slides>16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Segoe UI Emoji</vt:lpstr>
      <vt:lpstr>Symbol</vt:lpstr>
      <vt:lpstr>Times New Roman</vt:lpstr>
      <vt:lpstr>Office Theme</vt:lpstr>
      <vt:lpstr>PowerPoint Presentation</vt:lpstr>
      <vt:lpstr>PowerPoint Presentation</vt:lpstr>
      <vt:lpstr>The Basics of Resistance</vt:lpstr>
      <vt:lpstr>Measuring resistance</vt:lpstr>
      <vt:lpstr>Equipment needed</vt:lpstr>
      <vt:lpstr>Measuring resistance with a multimeter</vt:lpstr>
      <vt:lpstr>PowerPoint Presentation</vt:lpstr>
      <vt:lpstr>Continuity testing</vt:lpstr>
      <vt:lpstr>Continuity testing a breadboard</vt:lpstr>
      <vt:lpstr>Resistors</vt:lpstr>
      <vt:lpstr>Measuring the resistance of a resistor</vt:lpstr>
      <vt:lpstr>Investigating resistance </vt:lpstr>
      <vt:lpstr>Measuring the resistance of a person</vt:lpstr>
      <vt:lpstr>Factors that affect resistance</vt:lpstr>
      <vt:lpstr>Measuring the resistance of pencil lines</vt:lpstr>
      <vt:lpstr>Extension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Flood barrier</dc:title>
  <dc:creator>Attainment in Education</dc:creator>
  <cp:lastModifiedBy>Holly Margerison-Smith</cp:lastModifiedBy>
  <cp:revision>139</cp:revision>
  <dcterms:created xsi:type="dcterms:W3CDTF">2017-06-28T15:11:57Z</dcterms:created>
  <dcterms:modified xsi:type="dcterms:W3CDTF">2023-04-17T10:51:13Z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0x01010076498559F77D6649971E4AAB1E284C23</vt:lpwstr>
  </property>
</Properties>
</file>