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8"/>
  </p:notesMasterIdLst>
  <p:sldIdLst>
    <p:sldId id="257" r:id="rId2"/>
    <p:sldId id="263" r:id="rId3"/>
    <p:sldId id="272" r:id="rId4"/>
    <p:sldId id="270" r:id="rId5"/>
    <p:sldId id="268" r:id="rId6"/>
    <p:sldId id="269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8"/>
    <p:restoredTop sz="94674"/>
  </p:normalViewPr>
  <p:slideViewPr>
    <p:cSldViewPr snapToGrid="0" snapToObjects="1">
      <p:cViewPr varScale="1">
        <p:scale>
          <a:sx n="70" d="100"/>
          <a:sy n="70" d="100"/>
        </p:scale>
        <p:origin x="70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F15CE6-E455-4404-B89D-7FC6E4EBECEC}" type="datetimeFigureOut">
              <a:rPr lang="en-GB" smtClean="0"/>
              <a:t>22/05/2023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3BA673-4ECC-4B59-BF51-6393DCD6EA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9344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B6DF85-9115-4BDE-B559-15CE0E0A4B3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7179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B6DF85-9115-4BDE-B559-15CE0E0A4B3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8753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B6DF85-9115-4BDE-B559-15CE0E0A4B3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635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B6DF85-9115-4BDE-B559-15CE0E0A4B3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7502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B6DF85-9115-4BDE-B559-15CE0E0A4B3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46702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B6DF85-9115-4BDE-B559-15CE0E0A4B3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7339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718077CC-A630-BB40-BCCA-DBB4138BC4E6}" type="datetimeFigureOut">
              <a:rPr lang="en-US" smtClean="0"/>
              <a:pPr/>
              <a:t>5/22/2023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667B8013-B29A-C740-B083-32BA12C6CA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098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3455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309018"/>
            <a:ext cx="7886700" cy="3764524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718077CC-A630-BB40-BCCA-DBB4138BC4E6}" type="datetimeFigureOut">
              <a:rPr lang="en-US" smtClean="0"/>
              <a:pPr/>
              <a:t>5/22/2023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667B8013-B29A-C740-B083-32BA12C6CA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2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1193533"/>
            <a:ext cx="1971675" cy="4687503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193533"/>
            <a:ext cx="5800725" cy="468750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718077CC-A630-BB40-BCCA-DBB4138BC4E6}" type="datetimeFigureOut">
              <a:rPr lang="en-US" smtClean="0"/>
              <a:pPr/>
              <a:t>5/22/2023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667B8013-B29A-C740-B083-32BA12C6CA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59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3455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309017"/>
            <a:ext cx="7886700" cy="375489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718077CC-A630-BB40-BCCA-DBB4138BC4E6}" type="datetimeFigureOut">
              <a:rPr lang="en-US" smtClean="0"/>
              <a:pPr/>
              <a:t>5/22/2023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667B8013-B29A-C740-B083-32BA12C6CA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365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718077CC-A630-BB40-BCCA-DBB4138BC4E6}" type="datetimeFigureOut">
              <a:rPr lang="en-US" smtClean="0"/>
              <a:pPr/>
              <a:t>5/22/2023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667B8013-B29A-C740-B083-32BA12C6CA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504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90768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300439"/>
            <a:ext cx="3886200" cy="37827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300439"/>
            <a:ext cx="3886200" cy="37827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718077CC-A630-BB40-BCCA-DBB4138BC4E6}" type="datetimeFigureOut">
              <a:rPr lang="en-US" smtClean="0"/>
              <a:pPr/>
              <a:t>5/22/2023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667B8013-B29A-C740-B083-32BA12C6CA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595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012824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2338387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3162299"/>
            <a:ext cx="3868340" cy="29304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2338387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162299"/>
            <a:ext cx="3887391" cy="293049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718077CC-A630-BB40-BCCA-DBB4138BC4E6}" type="datetimeFigureOut">
              <a:rPr lang="en-US" smtClean="0"/>
              <a:pPr/>
              <a:t>5/22/2023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667B8013-B29A-C740-B083-32BA12C6CA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213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90768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718077CC-A630-BB40-BCCA-DBB4138BC4E6}" type="datetimeFigureOut">
              <a:rPr lang="en-US" smtClean="0"/>
              <a:pPr/>
              <a:t>5/22/2023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667B8013-B29A-C740-B083-32BA12C6CA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02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718077CC-A630-BB40-BCCA-DBB4138BC4E6}" type="datetimeFigureOut">
              <a:rPr lang="en-US" smtClean="0"/>
              <a:pPr/>
              <a:t>5/22/2023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667B8013-B29A-C740-B083-32BA12C6CA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022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92688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522915"/>
            <a:ext cx="4629150" cy="45602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592888"/>
            <a:ext cx="2949178" cy="349027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718077CC-A630-BB40-BCCA-DBB4138BC4E6}" type="datetimeFigureOut">
              <a:rPr lang="en-US" smtClean="0"/>
              <a:pPr/>
              <a:t>5/22/2023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667B8013-B29A-C740-B083-32BA12C6CA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577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92688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522915"/>
            <a:ext cx="4629150" cy="456987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592888"/>
            <a:ext cx="2949178" cy="349990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718077CC-A630-BB40-BCCA-DBB4138BC4E6}" type="datetimeFigureOut">
              <a:rPr lang="en-US" smtClean="0"/>
              <a:pPr/>
              <a:t>5/22/2023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667B8013-B29A-C740-B083-32BA12C6CA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686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2449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35F2B1D-7A6E-44CB-94C7-2D82F9E0DB13}"/>
              </a:ext>
            </a:extLst>
          </p:cNvPr>
          <p:cNvSpPr txBox="1"/>
          <p:nvPr/>
        </p:nvSpPr>
        <p:spPr>
          <a:xfrm>
            <a:off x="782488" y="5320354"/>
            <a:ext cx="7579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Creating a guidebook to local plants and animals</a:t>
            </a:r>
          </a:p>
        </p:txBody>
      </p:sp>
      <p:pic>
        <p:nvPicPr>
          <p:cNvPr id="7" name="Picture 6" descr="A picture containing table, white, light, stove&#10;&#10;Description automatically generated">
            <a:extLst>
              <a:ext uri="{FF2B5EF4-FFF2-40B4-BE49-F238E27FC236}">
                <a16:creationId xmlns:a16="http://schemas.microsoft.com/office/drawing/2014/main" id="{895C308D-6954-4929-B969-EFE761D134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4606" y="1980567"/>
            <a:ext cx="4179317" cy="3147548"/>
          </a:xfrm>
          <a:prstGeom prst="rect">
            <a:avLst/>
          </a:prstGeom>
        </p:spPr>
      </p:pic>
      <p:pic>
        <p:nvPicPr>
          <p:cNvPr id="8" name="Picture 7" descr="A close up of a flower&#10;&#10;Description automatically generated">
            <a:extLst>
              <a:ext uri="{FF2B5EF4-FFF2-40B4-BE49-F238E27FC236}">
                <a16:creationId xmlns:a16="http://schemas.microsoft.com/office/drawing/2014/main" id="{2EC3E0E8-8979-47B1-88F8-A0E74A6B6A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0009" y="4078086"/>
            <a:ext cx="850789" cy="836166"/>
          </a:xfrm>
          <a:prstGeom prst="rect">
            <a:avLst/>
          </a:prstGeom>
        </p:spPr>
      </p:pic>
      <p:pic>
        <p:nvPicPr>
          <p:cNvPr id="9" name="Picture 8" descr="A insect on a white background&#10;&#10;Description automatically generated">
            <a:extLst>
              <a:ext uri="{FF2B5EF4-FFF2-40B4-BE49-F238E27FC236}">
                <a16:creationId xmlns:a16="http://schemas.microsoft.com/office/drawing/2014/main" id="{009F5A98-FE3D-43CC-BC61-D429845C71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936876">
            <a:off x="3133347" y="3177277"/>
            <a:ext cx="1154163" cy="761928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83EFACE7-2971-4A80-8EB5-52351889DE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38597" y="2064318"/>
            <a:ext cx="797584" cy="82397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FF1D53F-D192-4480-AF01-DB752036ADF8}"/>
              </a:ext>
            </a:extLst>
          </p:cNvPr>
          <p:cNvSpPr txBox="1"/>
          <p:nvPr/>
        </p:nvSpPr>
        <p:spPr>
          <a:xfrm>
            <a:off x="228600" y="1017626"/>
            <a:ext cx="8805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latin typeface="Arial"/>
                <a:cs typeface="Arial"/>
              </a:rPr>
              <a:t>Create a Map of Local Flora and Fauna</a:t>
            </a:r>
          </a:p>
        </p:txBody>
      </p:sp>
    </p:spTree>
    <p:extLst>
      <p:ext uri="{BB962C8B-B14F-4D97-AF65-F5344CB8AC3E}">
        <p14:creationId xmlns:p14="http://schemas.microsoft.com/office/powerpoint/2010/main" val="573508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EF303638-7D1D-4AB4-B71F-DCC6BE6CDB1E}"/>
              </a:ext>
            </a:extLst>
          </p:cNvPr>
          <p:cNvSpPr txBox="1">
            <a:spLocks/>
          </p:cNvSpPr>
          <p:nvPr/>
        </p:nvSpPr>
        <p:spPr>
          <a:xfrm>
            <a:off x="69013" y="1209586"/>
            <a:ext cx="3761116" cy="8866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1C7F900-B0BE-4E47-831E-1CA146C69632}"/>
              </a:ext>
            </a:extLst>
          </p:cNvPr>
          <p:cNvSpPr txBox="1"/>
          <p:nvPr/>
        </p:nvSpPr>
        <p:spPr>
          <a:xfrm>
            <a:off x="124992" y="1100504"/>
            <a:ext cx="7939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What We Are Going To Do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D8DFF1E-CE04-46F3-9F69-EAFEC07996CD}"/>
              </a:ext>
            </a:extLst>
          </p:cNvPr>
          <p:cNvSpPr txBox="1"/>
          <p:nvPr/>
        </p:nvSpPr>
        <p:spPr>
          <a:xfrm>
            <a:off x="174116" y="2096220"/>
            <a:ext cx="8563483" cy="2655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We are going to make a guidebook to plants and animals in our area.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The guidebook will include: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 map.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 short description of each plant or animal.</a:t>
            </a:r>
          </a:p>
        </p:txBody>
      </p:sp>
      <p:pic>
        <p:nvPicPr>
          <p:cNvPr id="20" name="Picture 19" descr="A picture containing computer&#10;&#10;Description automatically generated">
            <a:extLst>
              <a:ext uri="{FF2B5EF4-FFF2-40B4-BE49-F238E27FC236}">
                <a16:creationId xmlns:a16="http://schemas.microsoft.com/office/drawing/2014/main" id="{A73E5398-BB1C-4D55-A6DB-80552F0CE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4397" y="3724134"/>
            <a:ext cx="2264477" cy="2009724"/>
          </a:xfrm>
          <a:prstGeom prst="rect">
            <a:avLst/>
          </a:prstGeom>
        </p:spPr>
      </p:pic>
      <p:pic>
        <p:nvPicPr>
          <p:cNvPr id="21" name="Picture 20" descr="A picture containing drawing&#10;&#10;Description automatically generated">
            <a:extLst>
              <a:ext uri="{FF2B5EF4-FFF2-40B4-BE49-F238E27FC236}">
                <a16:creationId xmlns:a16="http://schemas.microsoft.com/office/drawing/2014/main" id="{B9D05507-F1D5-4CEF-94DD-326A5C30D5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992" y="4978400"/>
            <a:ext cx="970654" cy="1002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419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rrow: Right 12">
            <a:extLst>
              <a:ext uri="{FF2B5EF4-FFF2-40B4-BE49-F238E27FC236}">
                <a16:creationId xmlns:a16="http://schemas.microsoft.com/office/drawing/2014/main" id="{65ECA521-FB39-4598-8989-82064C7819DE}"/>
              </a:ext>
            </a:extLst>
          </p:cNvPr>
          <p:cNvSpPr/>
          <p:nvPr/>
        </p:nvSpPr>
        <p:spPr>
          <a:xfrm rot="16200000">
            <a:off x="2826464" y="2177493"/>
            <a:ext cx="3360911" cy="1353582"/>
          </a:xfrm>
          <a:prstGeom prst="rightArrow">
            <a:avLst>
              <a:gd name="adj1" fmla="val 66888"/>
              <a:gd name="adj2" fmla="val 50000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EF303638-7D1D-4AB4-B71F-DCC6BE6CDB1E}"/>
              </a:ext>
            </a:extLst>
          </p:cNvPr>
          <p:cNvSpPr txBox="1">
            <a:spLocks/>
          </p:cNvSpPr>
          <p:nvPr/>
        </p:nvSpPr>
        <p:spPr>
          <a:xfrm>
            <a:off x="69013" y="1209586"/>
            <a:ext cx="3761116" cy="8866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1C7F900-B0BE-4E47-831E-1CA146C69632}"/>
              </a:ext>
            </a:extLst>
          </p:cNvPr>
          <p:cNvSpPr txBox="1"/>
          <p:nvPr/>
        </p:nvSpPr>
        <p:spPr>
          <a:xfrm>
            <a:off x="124993" y="1100504"/>
            <a:ext cx="47082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Position and </a:t>
            </a:r>
          </a:p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Direction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A7B3C80-8D0E-4591-86DE-819AC99C4541}"/>
              </a:ext>
            </a:extLst>
          </p:cNvPr>
          <p:cNvGrpSpPr/>
          <p:nvPr/>
        </p:nvGrpSpPr>
        <p:grpSpPr>
          <a:xfrm>
            <a:off x="4984977" y="1173828"/>
            <a:ext cx="4082791" cy="3540227"/>
            <a:chOff x="500932" y="1795098"/>
            <a:chExt cx="4082791" cy="3540227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28F41575-8825-4160-A12E-C375BE4D58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0932" y="1795098"/>
              <a:ext cx="4082791" cy="3540227"/>
            </a:xfrm>
            <a:prstGeom prst="rect">
              <a:avLst/>
            </a:prstGeom>
          </p:spPr>
        </p:pic>
        <p:pic>
          <p:nvPicPr>
            <p:cNvPr id="19" name="Picture 18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2A3FFE0B-7662-4CC3-863B-00D1074CE81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52338" y="2694137"/>
              <a:ext cx="521688" cy="538951"/>
            </a:xfrm>
            <a:prstGeom prst="rect">
              <a:avLst/>
            </a:prstGeom>
          </p:spPr>
        </p:pic>
        <p:pic>
          <p:nvPicPr>
            <p:cNvPr id="22" name="Picture 21" descr="A insect on a white background&#10;&#10;Description automatically generated">
              <a:extLst>
                <a:ext uri="{FF2B5EF4-FFF2-40B4-BE49-F238E27FC236}">
                  <a16:creationId xmlns:a16="http://schemas.microsoft.com/office/drawing/2014/main" id="{50ADAE53-6170-4FF3-96FF-20C008C73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8936876">
              <a:off x="3191507" y="2270771"/>
              <a:ext cx="667848" cy="440884"/>
            </a:xfrm>
            <a:prstGeom prst="rect">
              <a:avLst/>
            </a:prstGeom>
          </p:spPr>
        </p:pic>
        <p:pic>
          <p:nvPicPr>
            <p:cNvPr id="23" name="Picture 22" descr="A close up of a flower&#10;&#10;Description automatically generated">
              <a:extLst>
                <a:ext uri="{FF2B5EF4-FFF2-40B4-BE49-F238E27FC236}">
                  <a16:creationId xmlns:a16="http://schemas.microsoft.com/office/drawing/2014/main" id="{FE3F9D96-1057-49D2-9886-80A680C2E6B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793063" y="3353929"/>
              <a:ext cx="429954" cy="422564"/>
            </a:xfrm>
            <a:prstGeom prst="rect">
              <a:avLst/>
            </a:prstGeom>
          </p:spPr>
        </p:pic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ED8DFF1E-CE04-46F3-9F69-EAFEC07996CD}"/>
              </a:ext>
            </a:extLst>
          </p:cNvPr>
          <p:cNvSpPr txBox="1"/>
          <p:nvPr/>
        </p:nvSpPr>
        <p:spPr>
          <a:xfrm>
            <a:off x="174117" y="2342342"/>
            <a:ext cx="2916970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Coordinates are a useful way to find a position on a map.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The co-ordinates make a grid.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A2854B-EF45-46C2-8EF5-D1CE4CBCC8B6}"/>
              </a:ext>
            </a:extLst>
          </p:cNvPr>
          <p:cNvSpPr txBox="1"/>
          <p:nvPr/>
        </p:nvSpPr>
        <p:spPr>
          <a:xfrm rot="16200000">
            <a:off x="3311552" y="2555058"/>
            <a:ext cx="27043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This direction is called the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y-axis.</a:t>
            </a:r>
          </a:p>
          <a:p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58FB132-49AE-4297-8C39-A850A4FF92B4}"/>
              </a:ext>
            </a:extLst>
          </p:cNvPr>
          <p:cNvGrpSpPr/>
          <p:nvPr/>
        </p:nvGrpSpPr>
        <p:grpSpPr>
          <a:xfrm>
            <a:off x="5426783" y="4678918"/>
            <a:ext cx="3360911" cy="1437990"/>
            <a:chOff x="5259981" y="4678918"/>
            <a:chExt cx="3360911" cy="1437990"/>
          </a:xfrm>
        </p:grpSpPr>
        <p:sp>
          <p:nvSpPr>
            <p:cNvPr id="2" name="Arrow: Right 1">
              <a:extLst>
                <a:ext uri="{FF2B5EF4-FFF2-40B4-BE49-F238E27FC236}">
                  <a16:creationId xmlns:a16="http://schemas.microsoft.com/office/drawing/2014/main" id="{E4317F6A-A5B0-4EC5-AA5B-E3997B181D1A}"/>
                </a:ext>
              </a:extLst>
            </p:cNvPr>
            <p:cNvSpPr/>
            <p:nvPr/>
          </p:nvSpPr>
          <p:spPr>
            <a:xfrm>
              <a:off x="5259981" y="4678918"/>
              <a:ext cx="3360911" cy="1353582"/>
            </a:xfrm>
            <a:prstGeom prst="rightArrow">
              <a:avLst>
                <a:gd name="adj1" fmla="val 66888"/>
                <a:gd name="adj2" fmla="val 50000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0B11204-3F94-45E2-864D-BD7B0F7E60E7}"/>
                </a:ext>
              </a:extLst>
            </p:cNvPr>
            <p:cNvSpPr txBox="1"/>
            <p:nvPr/>
          </p:nvSpPr>
          <p:spPr>
            <a:xfrm>
              <a:off x="5426783" y="4916579"/>
              <a:ext cx="279445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This direction is called the </a:t>
              </a:r>
              <a:r>
                <a:rPr lang="en-GB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x-axis.</a:t>
              </a:r>
            </a:p>
            <a:p>
              <a:endParaRPr lang="en-GB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4347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EF303638-7D1D-4AB4-B71F-DCC6BE6CDB1E}"/>
              </a:ext>
            </a:extLst>
          </p:cNvPr>
          <p:cNvSpPr txBox="1">
            <a:spLocks/>
          </p:cNvSpPr>
          <p:nvPr/>
        </p:nvSpPr>
        <p:spPr>
          <a:xfrm>
            <a:off x="69013" y="1209586"/>
            <a:ext cx="3761116" cy="8866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1C7F900-B0BE-4E47-831E-1CA146C69632}"/>
              </a:ext>
            </a:extLst>
          </p:cNvPr>
          <p:cNvSpPr txBox="1"/>
          <p:nvPr/>
        </p:nvSpPr>
        <p:spPr>
          <a:xfrm>
            <a:off x="232630" y="1097448"/>
            <a:ext cx="47082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Using Coordinates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A7B3C80-8D0E-4591-86DE-819AC99C4541}"/>
              </a:ext>
            </a:extLst>
          </p:cNvPr>
          <p:cNvGrpSpPr/>
          <p:nvPr/>
        </p:nvGrpSpPr>
        <p:grpSpPr>
          <a:xfrm>
            <a:off x="69013" y="1732806"/>
            <a:ext cx="4744287" cy="4027745"/>
            <a:chOff x="500932" y="1795098"/>
            <a:chExt cx="4082791" cy="3540227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28F41575-8825-4160-A12E-C375BE4D58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0932" y="1795098"/>
              <a:ext cx="4082791" cy="3540227"/>
            </a:xfrm>
            <a:prstGeom prst="rect">
              <a:avLst/>
            </a:prstGeom>
          </p:spPr>
        </p:pic>
        <p:pic>
          <p:nvPicPr>
            <p:cNvPr id="19" name="Picture 18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2A3FFE0B-7662-4CC3-863B-00D1074CE81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52338" y="2694137"/>
              <a:ext cx="521688" cy="538951"/>
            </a:xfrm>
            <a:prstGeom prst="rect">
              <a:avLst/>
            </a:prstGeom>
          </p:spPr>
        </p:pic>
        <p:pic>
          <p:nvPicPr>
            <p:cNvPr id="22" name="Picture 21" descr="A insect on a white background&#10;&#10;Description automatically generated">
              <a:extLst>
                <a:ext uri="{FF2B5EF4-FFF2-40B4-BE49-F238E27FC236}">
                  <a16:creationId xmlns:a16="http://schemas.microsoft.com/office/drawing/2014/main" id="{50ADAE53-6170-4FF3-96FF-20C008C73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8936876">
              <a:off x="3191507" y="2270771"/>
              <a:ext cx="667848" cy="440884"/>
            </a:xfrm>
            <a:prstGeom prst="rect">
              <a:avLst/>
            </a:prstGeom>
          </p:spPr>
        </p:pic>
        <p:pic>
          <p:nvPicPr>
            <p:cNvPr id="23" name="Picture 22" descr="A close up of a flower&#10;&#10;Description automatically generated">
              <a:extLst>
                <a:ext uri="{FF2B5EF4-FFF2-40B4-BE49-F238E27FC236}">
                  <a16:creationId xmlns:a16="http://schemas.microsoft.com/office/drawing/2014/main" id="{FE3F9D96-1057-49D2-9886-80A680C2E6B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793063" y="3353929"/>
              <a:ext cx="429954" cy="422564"/>
            </a:xfrm>
            <a:prstGeom prst="rect">
              <a:avLst/>
            </a:prstGeom>
          </p:spPr>
        </p:pic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ED8DFF1E-CE04-46F3-9F69-EAFEC07996CD}"/>
              </a:ext>
            </a:extLst>
          </p:cNvPr>
          <p:cNvSpPr txBox="1"/>
          <p:nvPr/>
        </p:nvSpPr>
        <p:spPr>
          <a:xfrm>
            <a:off x="4435758" y="1605568"/>
            <a:ext cx="4708242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To find a position, read the number in the x-axis, then the number in the y-axis. 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Write these in brackets separated by a comma.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For example:</a:t>
            </a:r>
          </a:p>
          <a:p>
            <a:pPr>
              <a:spcAft>
                <a:spcPts val="600"/>
              </a:spcAft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  the rabbit coordinate is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(2,4)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Aft>
                <a:spcPts val="600"/>
              </a:spcAft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  the butterfly coordinate is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(5,5)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547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4">
            <a:extLst>
              <a:ext uri="{FF2B5EF4-FFF2-40B4-BE49-F238E27FC236}">
                <a16:creationId xmlns:a16="http://schemas.microsoft.com/office/drawing/2014/main" id="{D33D1ED2-0B81-4E5F-AECC-20E35C01A1FF}"/>
              </a:ext>
            </a:extLst>
          </p:cNvPr>
          <p:cNvSpPr txBox="1">
            <a:spLocks/>
          </p:cNvSpPr>
          <p:nvPr/>
        </p:nvSpPr>
        <p:spPr>
          <a:xfrm>
            <a:off x="69013" y="1209586"/>
            <a:ext cx="3761116" cy="8866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CE1A717-BC62-40E0-A100-54B128802804}"/>
              </a:ext>
            </a:extLst>
          </p:cNvPr>
          <p:cNvSpPr txBox="1"/>
          <p:nvPr/>
        </p:nvSpPr>
        <p:spPr>
          <a:xfrm>
            <a:off x="28275" y="1072144"/>
            <a:ext cx="47082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Creating Your Map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907AC61-F602-432C-A70B-303A5E8AFC90}"/>
              </a:ext>
            </a:extLst>
          </p:cNvPr>
          <p:cNvSpPr txBox="1"/>
          <p:nvPr/>
        </p:nvSpPr>
        <p:spPr>
          <a:xfrm>
            <a:off x="28275" y="1710833"/>
            <a:ext cx="581372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Using grid paper make a map of the area you have been given.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Each square on the grip paper is equal to a measurement of 0.3 meters (the length of </a:t>
            </a: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a ruler).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F1E20F7-FE99-478D-8335-486EF4D9F10D}"/>
              </a:ext>
            </a:extLst>
          </p:cNvPr>
          <p:cNvGrpSpPr/>
          <p:nvPr/>
        </p:nvGrpSpPr>
        <p:grpSpPr>
          <a:xfrm>
            <a:off x="5911800" y="1209586"/>
            <a:ext cx="3091339" cy="2541558"/>
            <a:chOff x="500932" y="1795098"/>
            <a:chExt cx="4082791" cy="3540227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1BE4537E-42D6-4AEA-8F5C-DC60BF644E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0932" y="1795098"/>
              <a:ext cx="4082791" cy="3540227"/>
            </a:xfrm>
            <a:prstGeom prst="rect">
              <a:avLst/>
            </a:prstGeom>
          </p:spPr>
        </p:pic>
        <p:pic>
          <p:nvPicPr>
            <p:cNvPr id="40" name="Picture 39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39EFB649-4647-4C93-9E5B-A38224F5D1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52338" y="2694137"/>
              <a:ext cx="521688" cy="538951"/>
            </a:xfrm>
            <a:prstGeom prst="rect">
              <a:avLst/>
            </a:prstGeom>
          </p:spPr>
        </p:pic>
        <p:pic>
          <p:nvPicPr>
            <p:cNvPr id="45" name="Picture 44" descr="A insect on a white background&#10;&#10;Description automatically generated">
              <a:extLst>
                <a:ext uri="{FF2B5EF4-FFF2-40B4-BE49-F238E27FC236}">
                  <a16:creationId xmlns:a16="http://schemas.microsoft.com/office/drawing/2014/main" id="{5A688061-E3E3-4A73-8385-C5F63F8813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8936876">
              <a:off x="3191507" y="2270771"/>
              <a:ext cx="667848" cy="440884"/>
            </a:xfrm>
            <a:prstGeom prst="rect">
              <a:avLst/>
            </a:prstGeom>
          </p:spPr>
        </p:pic>
        <p:pic>
          <p:nvPicPr>
            <p:cNvPr id="46" name="Picture 45" descr="A close up of a flower&#10;&#10;Description automatically generated">
              <a:extLst>
                <a:ext uri="{FF2B5EF4-FFF2-40B4-BE49-F238E27FC236}">
                  <a16:creationId xmlns:a16="http://schemas.microsoft.com/office/drawing/2014/main" id="{B33214F9-6317-44F7-9E1A-112CFD29BCD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793063" y="3353929"/>
              <a:ext cx="429954" cy="422564"/>
            </a:xfrm>
            <a:prstGeom prst="rect">
              <a:avLst/>
            </a:prstGeom>
          </p:spPr>
        </p:pic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DE2CE167-8978-4DCB-A0B7-C3E5BA4CFAC2}"/>
              </a:ext>
            </a:extLst>
          </p:cNvPr>
          <p:cNvSpPr txBox="1"/>
          <p:nvPr/>
        </p:nvSpPr>
        <p:spPr>
          <a:xfrm>
            <a:off x="69013" y="3993888"/>
            <a:ext cx="8785525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Include any buildings, plants and animals.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Take a digital picture of each plant or animal in the area.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Record their location using x and y coordinates.</a:t>
            </a: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692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9F91F2B8-4FF7-447A-AD36-0442A81F16AD}"/>
              </a:ext>
            </a:extLst>
          </p:cNvPr>
          <p:cNvSpPr txBox="1">
            <a:spLocks/>
          </p:cNvSpPr>
          <p:nvPr/>
        </p:nvSpPr>
        <p:spPr>
          <a:xfrm>
            <a:off x="69013" y="1209586"/>
            <a:ext cx="3761116" cy="8866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05CE72-6C5B-4185-A1E9-2F7E8FCD8B6A}"/>
              </a:ext>
            </a:extLst>
          </p:cNvPr>
          <p:cNvSpPr txBox="1"/>
          <p:nvPr/>
        </p:nvSpPr>
        <p:spPr>
          <a:xfrm>
            <a:off x="40648" y="1051414"/>
            <a:ext cx="47082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Back in the Classroom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B78093-F0D7-47D1-B1B1-96B933F78B74}"/>
              </a:ext>
            </a:extLst>
          </p:cNvPr>
          <p:cNvSpPr txBox="1"/>
          <p:nvPr/>
        </p:nvSpPr>
        <p:spPr>
          <a:xfrm>
            <a:off x="40648" y="1567374"/>
            <a:ext cx="8503487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For each plant or animal, complete the record sheet: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Stick on the photograph.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Write a short description:</a:t>
            </a: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What is it called?</a:t>
            </a: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What does it look like?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Do you need to do anything else to find it?</a:t>
            </a: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close up of a flower&#10;&#10;Description automatically generated">
            <a:extLst>
              <a:ext uri="{FF2B5EF4-FFF2-40B4-BE49-F238E27FC236}">
                <a16:creationId xmlns:a16="http://schemas.microsoft.com/office/drawing/2014/main" id="{A7C67F2C-81A7-4BA2-96A0-653CD3A594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2300" y="2096220"/>
            <a:ext cx="1930485" cy="189730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4B12F93-A51B-44B6-8898-2FFBBC87186A}"/>
              </a:ext>
            </a:extLst>
          </p:cNvPr>
          <p:cNvSpPr txBox="1"/>
          <p:nvPr/>
        </p:nvSpPr>
        <p:spPr>
          <a:xfrm>
            <a:off x="2284579" y="4607102"/>
            <a:ext cx="59656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We will put all of the maps and worksheets together to make our class guidebook!</a:t>
            </a: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 descr="A picture containing stool, food, table&#10;&#10;Description automatically generated">
            <a:extLst>
              <a:ext uri="{FF2B5EF4-FFF2-40B4-BE49-F238E27FC236}">
                <a16:creationId xmlns:a16="http://schemas.microsoft.com/office/drawing/2014/main" id="{59EE095D-07A9-467F-AAFC-5E1952560C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775" y="4263441"/>
            <a:ext cx="1145985" cy="162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797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</TotalTime>
  <Words>276</Words>
  <Application>Microsoft Office PowerPoint</Application>
  <PresentationFormat>On-screen Show (4:3)</PresentationFormat>
  <Paragraphs>39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Holly Margerison-Smith</cp:lastModifiedBy>
  <cp:revision>16</cp:revision>
  <dcterms:created xsi:type="dcterms:W3CDTF">2017-06-28T15:11:57Z</dcterms:created>
  <dcterms:modified xsi:type="dcterms:W3CDTF">2023-05-22T12:32:19Z</dcterms:modified>
</cp:coreProperties>
</file>