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7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E15E-0B6C-CC4C-982A-B7508C19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42" y="790654"/>
            <a:ext cx="7886700" cy="1325563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0093D3"/>
                </a:solidFill>
                <a:latin typeface="Arial"/>
                <a:cs typeface="Arial"/>
              </a:rPr>
              <a:t>Making invisible 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A0B-589A-AD47-B7FF-866CEEAE2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20145"/>
            <a:ext cx="7886700" cy="743771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Writing messages using invisible ink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FE34C-4B3E-4A8F-BD6B-F92C537F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0959" y="2063174"/>
            <a:ext cx="5389579" cy="304364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005087-2A4B-444D-8D50-2BA4A2A6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57" y="2329543"/>
            <a:ext cx="209240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CC4-3302-4B39-AAC0-96DBC2FE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Invisible ink with lemon juice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B6E4-C75A-429D-8901-D33B030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119646"/>
            <a:ext cx="5834698" cy="37548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Making invisible ink is a lot of fun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 can pretend you are a secret 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K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eep all your messages hidden from others</a:t>
            </a:r>
            <a:endParaRPr lang="en-GB" sz="40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3F8D6-96DB-4318-91AD-384F5570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41806" y="1746873"/>
            <a:ext cx="2678720" cy="41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0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92D0-624E-4724-B878-076BD8B0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1 – Make invisible ink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67A3-5F75-443D-B474-34E268A9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2732"/>
            <a:ext cx="7886700" cy="37548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Squeeze some lemon juice into a bowl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Add a few drops of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Mix the water and lemon with a spoon</a:t>
            </a:r>
          </a:p>
          <a:p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74FAEBE-4FA4-4EF6-85E6-3582A8B2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70" y="4097268"/>
            <a:ext cx="2104210" cy="188885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CD5108-540E-4E21-88C7-BA5D4358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5" y="3248722"/>
            <a:ext cx="1317909" cy="13849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E5127C7-930B-4DD0-BEC0-B196D1DC6650}"/>
              </a:ext>
            </a:extLst>
          </p:cNvPr>
          <p:cNvGrpSpPr/>
          <p:nvPr/>
        </p:nvGrpSpPr>
        <p:grpSpPr>
          <a:xfrm>
            <a:off x="2134699" y="3374243"/>
            <a:ext cx="485558" cy="813686"/>
            <a:chOff x="5340920" y="3274423"/>
            <a:chExt cx="485558" cy="813686"/>
          </a:xfrm>
        </p:grpSpPr>
        <p:pic>
          <p:nvPicPr>
            <p:cNvPr id="7" name="Picture 6" descr="A picture containing ray, vector graphics&#10;&#10;Description automatically generated">
              <a:extLst>
                <a:ext uri="{FF2B5EF4-FFF2-40B4-BE49-F238E27FC236}">
                  <a16:creationId xmlns:a16="http://schemas.microsoft.com/office/drawing/2014/main" id="{482ABBFA-C8EC-4933-A290-256FC016A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0920" y="3274423"/>
              <a:ext cx="242779" cy="402536"/>
            </a:xfrm>
            <a:prstGeom prst="rect">
              <a:avLst/>
            </a:prstGeom>
          </p:spPr>
        </p:pic>
        <p:pic>
          <p:nvPicPr>
            <p:cNvPr id="8" name="Picture 7" descr="A picture containing ray, vector graphics&#10;&#10;Description automatically generated">
              <a:extLst>
                <a:ext uri="{FF2B5EF4-FFF2-40B4-BE49-F238E27FC236}">
                  <a16:creationId xmlns:a16="http://schemas.microsoft.com/office/drawing/2014/main" id="{12C0F727-E47B-4920-8E04-249DAFCB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3699" y="3374618"/>
              <a:ext cx="242779" cy="402536"/>
            </a:xfrm>
            <a:prstGeom prst="rect">
              <a:avLst/>
            </a:prstGeom>
          </p:spPr>
        </p:pic>
        <p:pic>
          <p:nvPicPr>
            <p:cNvPr id="9" name="Picture 8" descr="A picture containing ray, vector graphics&#10;&#10;Description automatically generated">
              <a:extLst>
                <a:ext uri="{FF2B5EF4-FFF2-40B4-BE49-F238E27FC236}">
                  <a16:creationId xmlns:a16="http://schemas.microsoft.com/office/drawing/2014/main" id="{062F8742-BCCE-4381-9013-8A99E72CB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309" y="3685573"/>
              <a:ext cx="242779" cy="402536"/>
            </a:xfrm>
            <a:prstGeom prst="rect">
              <a:avLst/>
            </a:prstGeom>
          </p:spPr>
        </p:pic>
      </p:grp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3B66893E-AC3E-47E1-9660-C89250F02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11" y="4088654"/>
            <a:ext cx="1987867" cy="178589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1DFB764-A75D-4EC1-8A3E-C326683C1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8944">
            <a:off x="6242440" y="3157217"/>
            <a:ext cx="2334888" cy="1167444"/>
          </a:xfrm>
          <a:prstGeom prst="rect">
            <a:avLst/>
          </a:prstGeom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F3EEBBF6-F4C5-4FBB-9B82-9D5649E2F359}"/>
              </a:ext>
            </a:extLst>
          </p:cNvPr>
          <p:cNvSpPr/>
          <p:nvPr/>
        </p:nvSpPr>
        <p:spPr>
          <a:xfrm rot="2979973">
            <a:off x="2781997" y="3692583"/>
            <a:ext cx="1144159" cy="5866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D70A-A9CF-475E-89EF-193E0588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2 – Using invisible ink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09C7-92A8-4178-86C4-07CC5796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1017"/>
            <a:ext cx="7886700" cy="21059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Dip a cotton bud into the mixture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Write a message onto white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Wait for the juice to dry and turn invisible</a:t>
            </a:r>
          </a:p>
          <a:p>
            <a:endParaRPr lang="en-GB" dirty="0"/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01D446CC-C379-4E57-A25F-DCB3F10D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07" y="3999638"/>
            <a:ext cx="1987867" cy="178589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E615396-7B2A-448D-AD34-9397EEAA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16" y="3999638"/>
            <a:ext cx="3757613" cy="2122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86F1C-72F7-43A8-8CC5-24211F994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47620">
            <a:off x="6600452" y="3761090"/>
            <a:ext cx="2202631" cy="179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A19EC-7A9E-469C-A4A2-19F8DFE2E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33739">
            <a:off x="750583" y="4361313"/>
            <a:ext cx="2202631" cy="1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1A82-B016-47DF-981B-B3F75CAD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Step 3 – Reading a message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73F7A-256F-473F-95E2-D18E87D4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200"/>
            <a:ext cx="7886700" cy="17272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Heat the paper using a hairdryer or put it next to a warm lamp bulb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The message will turn brown and be revealed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32B56-FDCB-40A4-B346-4AF9A774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86" y="4001601"/>
            <a:ext cx="3317965" cy="1872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F6385-9FDB-4C0D-A53C-2BA9CE859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7514" y="3770370"/>
            <a:ext cx="3519749" cy="198770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65A185D-96F2-42E2-A9EE-D4496228E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0687">
            <a:off x="170118" y="3370527"/>
            <a:ext cx="1599054" cy="142915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F4FD4EB-E136-4C4B-BBFE-42AB5BC53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2782" y="3371789"/>
            <a:ext cx="1869511" cy="23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8D3B-6136-4E34-ABDB-005A68F9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Now try this…</a:t>
            </a:r>
            <a:br>
              <a:rPr lang="en-GB" sz="3600" b="1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DE23-F09D-4773-B134-678CDB7A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8036"/>
            <a:ext cx="5536176" cy="38233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Use invisible ink to write a secret note to a friend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Ask them a question and see if they can read it!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3F5C7-ACF4-4B44-A606-4C51F9ED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16724" y="1691148"/>
            <a:ext cx="2727275" cy="42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152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Making invisible ink</vt:lpstr>
      <vt:lpstr>Invisible ink with lemon juice </vt:lpstr>
      <vt:lpstr>Step 1 – Make invisible ink </vt:lpstr>
      <vt:lpstr>Step 2 – Using invisible ink </vt:lpstr>
      <vt:lpstr>Step 3 – Reading a message </vt:lpstr>
      <vt:lpstr>Now try this…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Holly Margerison-Smith</cp:lastModifiedBy>
  <cp:revision>24</cp:revision>
  <dcterms:created xsi:type="dcterms:W3CDTF">2017-06-28T15:11:57Z</dcterms:created>
  <dcterms:modified xsi:type="dcterms:W3CDTF">2023-05-22T13:09:55Z</dcterms:modified>
</cp:coreProperties>
</file>