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68" r:id="rId4"/>
    <p:sldId id="269" r:id="rId5"/>
    <p:sldId id="271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7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50AD153-E26F-4C1D-ADFE-854F18639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824"/>
            <a:ext cx="9143999" cy="5040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1739492" y="3925088"/>
            <a:ext cx="5894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/>
                <a:cs typeface="Arial"/>
              </a:rPr>
              <a:t>Halloween STEM activities – Make a sundial</a:t>
            </a:r>
          </a:p>
        </p:txBody>
      </p:sp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150962" y="1155001"/>
            <a:ext cx="2071733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Sundials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4277915" cy="2886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A sundial is designed to read time by the sun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Before the 19</a:t>
            </a:r>
            <a:r>
              <a:rPr lang="en-GB" sz="3200" baseline="30000" dirty="0"/>
              <a:t>th</a:t>
            </a:r>
            <a:r>
              <a:rPr lang="en-GB" sz="3200" dirty="0"/>
              <a:t> Century sundials were used to reset clocks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9C6A6-A7AA-4B67-9674-C5BA5F28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3" t="17637" r="28646"/>
          <a:stretch/>
        </p:blipFill>
        <p:spPr>
          <a:xfrm>
            <a:off x="5120640" y="2086739"/>
            <a:ext cx="3281781" cy="2974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934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150962" y="1218000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You will need: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A large straight stick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Clock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Chalk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Some stones</a:t>
            </a:r>
          </a:p>
        </p:txBody>
      </p:sp>
    </p:spTree>
    <p:extLst>
      <p:ext uri="{BB962C8B-B14F-4D97-AF65-F5344CB8AC3E}">
        <p14:creationId xmlns:p14="http://schemas.microsoft.com/office/powerpoint/2010/main" val="168794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E3958397-C741-4C3C-AF67-5363DC96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234" y="4356389"/>
            <a:ext cx="2243759" cy="1486490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01512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1 -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63498" y="2133285"/>
            <a:ext cx="5804565" cy="3555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Find a spot outdoors that is not sheltered from the sun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Place the stick on the ground so it is straight.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You could use some stones or dirt to keep the stick upright.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sz="3000" dirty="0"/>
          </a:p>
          <a:p>
            <a:pPr algn="l"/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ABE46-5F3F-4607-BFEB-0BF73AC21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96" y="1697418"/>
            <a:ext cx="3114918" cy="256404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8096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01512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2 -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-79624" y="1650603"/>
            <a:ext cx="5780709" cy="429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0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Check the time on a clock and on each hour place a stone at the end of the shadow.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000" dirty="0"/>
              <a:t>Use the chalk to write the hour on or next to the stone.</a:t>
            </a:r>
          </a:p>
          <a:p>
            <a:pPr algn="l"/>
            <a:endParaRPr lang="en-GB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8B608-A164-4E9A-9C96-AF7DD4BC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199" y="2251075"/>
            <a:ext cx="3265374" cy="26458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A close up of a watch&#10;&#10;Description automatically generated">
            <a:extLst>
              <a:ext uri="{FF2B5EF4-FFF2-40B4-BE49-F238E27FC236}">
                <a16:creationId xmlns:a16="http://schemas.microsoft.com/office/drawing/2014/main" id="{EA844D49-C200-4816-A6D0-ED0975A0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14656"/>
            <a:ext cx="1340998" cy="20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8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63498" y="1119884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Step 3 - Making a Sundial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6C713C9-E367-49A1-AC6A-B6979CF84C77}"/>
              </a:ext>
            </a:extLst>
          </p:cNvPr>
          <p:cNvSpPr txBox="1">
            <a:spLocks/>
          </p:cNvSpPr>
          <p:nvPr/>
        </p:nvSpPr>
        <p:spPr>
          <a:xfrm>
            <a:off x="429257" y="2130705"/>
            <a:ext cx="6623550" cy="288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CFE65F-B6B4-4456-B0A2-4FD55CA35D0F}"/>
              </a:ext>
            </a:extLst>
          </p:cNvPr>
          <p:cNvSpPr txBox="1">
            <a:spLocks/>
          </p:cNvSpPr>
          <p:nvPr/>
        </p:nvSpPr>
        <p:spPr>
          <a:xfrm>
            <a:off x="63498" y="1840726"/>
            <a:ext cx="8444398" cy="3780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GB" dirty="0"/>
          </a:p>
          <a:p>
            <a:pPr algn="l"/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8B608-A164-4E9A-9C96-AF7DD4BC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79" y="2187111"/>
            <a:ext cx="3423257" cy="277375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C8D8843-BE84-447F-809D-3F5CD8DC2B91}"/>
              </a:ext>
            </a:extLst>
          </p:cNvPr>
          <p:cNvSpPr txBox="1">
            <a:spLocks/>
          </p:cNvSpPr>
          <p:nvPr/>
        </p:nvSpPr>
        <p:spPr>
          <a:xfrm>
            <a:off x="63498" y="1669527"/>
            <a:ext cx="5319535" cy="395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sz="3200" dirty="0"/>
              <a:t>Test your sundial the next day by checking that the shadow falls onto the correct stone at the correct time.</a:t>
            </a:r>
          </a:p>
        </p:txBody>
      </p:sp>
    </p:spTree>
    <p:extLst>
      <p:ext uri="{BB962C8B-B14F-4D97-AF65-F5344CB8AC3E}">
        <p14:creationId xmlns:p14="http://schemas.microsoft.com/office/powerpoint/2010/main" val="151787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151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Holly Margerison-Smith</cp:lastModifiedBy>
  <cp:revision>12</cp:revision>
  <dcterms:created xsi:type="dcterms:W3CDTF">2017-06-28T15:11:57Z</dcterms:created>
  <dcterms:modified xsi:type="dcterms:W3CDTF">2023-05-22T13:21:15Z</dcterms:modified>
</cp:coreProperties>
</file>