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3" r:id="rId3"/>
    <p:sldId id="269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8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7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6D71-5183-4C7D-89E9-441D846B4C90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3CEDA-E2A2-4DC2-BDAF-2A8726AF3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9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6DF85-9115-4BDE-B559-15CE0E0A4B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6DF85-9115-4BDE-B559-15CE0E0A4B3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5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6DF85-9115-4BDE-B559-15CE0E0A4B3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6DF85-9115-4BDE-B559-15CE0E0A4B3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67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B6DF85-9115-4BDE-B559-15CE0E0A4B3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2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09018"/>
            <a:ext cx="7886700" cy="37645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193533"/>
            <a:ext cx="1971675" cy="468750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193533"/>
            <a:ext cx="5800725" cy="46875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09017"/>
            <a:ext cx="7886700" cy="37548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00439"/>
            <a:ext cx="3886200" cy="37827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00439"/>
            <a:ext cx="3886200" cy="37827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282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383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62299"/>
            <a:ext cx="3868340" cy="2930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383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62299"/>
            <a:ext cx="3887391" cy="2930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0768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22915"/>
            <a:ext cx="4629150" cy="45602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02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9268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22915"/>
            <a:ext cx="4629150" cy="45698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92888"/>
            <a:ext cx="2949178" cy="3499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718077CC-A630-BB40-BCCA-DBB4138BC4E6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8274DF-28FF-4DC4-8907-27477B8ABEEF}"/>
              </a:ext>
            </a:extLst>
          </p:cNvPr>
          <p:cNvSpPr txBox="1"/>
          <p:nvPr/>
        </p:nvSpPr>
        <p:spPr>
          <a:xfrm>
            <a:off x="1007604" y="1149569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Halloween Multiplication and Division 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4E1560-F875-44A6-A3FF-F38929BE858F}"/>
              </a:ext>
            </a:extLst>
          </p:cNvPr>
          <p:cNvSpPr txBox="1"/>
          <p:nvPr/>
        </p:nvSpPr>
        <p:spPr>
          <a:xfrm>
            <a:off x="1517301" y="5260924"/>
            <a:ext cx="6217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Scaling activity to change the size of Halloween items</a:t>
            </a:r>
          </a:p>
        </p:txBody>
      </p:sp>
      <p:pic>
        <p:nvPicPr>
          <p:cNvPr id="9" name="Picture 8" descr="Pin on Fun Halloween Ideas">
            <a:extLst>
              <a:ext uri="{FF2B5EF4-FFF2-40B4-BE49-F238E27FC236}">
                <a16:creationId xmlns:a16="http://schemas.microsoft.com/office/drawing/2014/main" id="{2B20588A-6914-4DCE-83D4-178FEC57C2F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929" y="2693559"/>
            <a:ext cx="2600325" cy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Pin on Fun Halloween Ideas">
            <a:extLst>
              <a:ext uri="{FF2B5EF4-FFF2-40B4-BE49-F238E27FC236}">
                <a16:creationId xmlns:a16="http://schemas.microsoft.com/office/drawing/2014/main" id="{EC7AF995-3EE3-49E2-BF66-5E3BB5C6B5A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503" y="3147934"/>
            <a:ext cx="1993690" cy="2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Pin on Fun Halloween Ideas">
            <a:extLst>
              <a:ext uri="{FF2B5EF4-FFF2-40B4-BE49-F238E27FC236}">
                <a16:creationId xmlns:a16="http://schemas.microsoft.com/office/drawing/2014/main" id="{817DB2D0-BF81-4291-91CB-565D4A66D19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972" y="3826802"/>
            <a:ext cx="1351859" cy="1240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Pin on Fun Halloween Ideas">
            <a:extLst>
              <a:ext uri="{FF2B5EF4-FFF2-40B4-BE49-F238E27FC236}">
                <a16:creationId xmlns:a16="http://schemas.microsoft.com/office/drawing/2014/main" id="{725697FE-221E-4D7E-9E96-0C7606EF4E0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27" y="4138772"/>
            <a:ext cx="827973" cy="871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50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8713A698-5CC5-4BA7-949C-CF1162C5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10" y="1124013"/>
            <a:ext cx="8352628" cy="64431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Step 1 - Scaling up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3C4F0BB-7C00-41E6-8D1D-B722E702D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55" y="2008537"/>
            <a:ext cx="5306799" cy="3785511"/>
          </a:xfrm>
        </p:spPr>
        <p:txBody>
          <a:bodyPr>
            <a:noAutofit/>
          </a:bodyPr>
          <a:lstStyle/>
          <a:p>
            <a:r>
              <a:rPr lang="en-GB" sz="2400" dirty="0"/>
              <a:t>Draw the pumpkin into the large grid so it is twice the size.  </a:t>
            </a:r>
          </a:p>
          <a:p>
            <a:r>
              <a:rPr lang="en-GB" sz="2400" dirty="0"/>
              <a:t>The small grid squares are </a:t>
            </a:r>
            <a:r>
              <a:rPr lang="en-GB" sz="2400" b="1" dirty="0"/>
              <a:t>15 mm</a:t>
            </a:r>
            <a:r>
              <a:rPr lang="en-GB" sz="2400" dirty="0"/>
              <a:t> tall.</a:t>
            </a:r>
          </a:p>
          <a:p>
            <a:r>
              <a:rPr lang="en-GB" sz="2400" dirty="0"/>
              <a:t> The large grid squares are as tall as two of the small grid squares:</a:t>
            </a:r>
          </a:p>
          <a:p>
            <a:pPr marL="0" indent="0" algn="ctr">
              <a:buNone/>
            </a:pPr>
            <a:r>
              <a:rPr lang="en-GB" sz="2400" b="1" dirty="0"/>
              <a:t>15 mm + 15 mm = 30 mm</a:t>
            </a:r>
            <a:endParaRPr lang="en-GB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GB" altLang="en-US" sz="2400" dirty="0"/>
              <a:t>We could work also work this out using multiplication: </a:t>
            </a:r>
          </a:p>
          <a:p>
            <a:pPr marL="0" indent="0" algn="ctr">
              <a:buNone/>
            </a:pPr>
            <a:r>
              <a:rPr lang="en-GB" altLang="en-US" sz="2400" b="1" dirty="0"/>
              <a:t>2 × 15 mm = 30 mm 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D97023-7889-4C8F-AA2D-D2F96C898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653" y="1124013"/>
            <a:ext cx="3477523" cy="486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1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8713A698-5CC5-4BA7-949C-CF1162C5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10" y="1004372"/>
            <a:ext cx="8352628" cy="64431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Draw the Pumpkin - Scaling up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EEBF22-687E-41B8-966E-F84669C732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843"/>
          <a:stretch/>
        </p:blipFill>
        <p:spPr>
          <a:xfrm>
            <a:off x="3295650" y="1643062"/>
            <a:ext cx="2552700" cy="12200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E7A2897-1ACD-49A8-98ED-64EE976A3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650" y="2924538"/>
            <a:ext cx="2383905" cy="245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6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8713A698-5CC5-4BA7-949C-CF1162C5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8" y="1093922"/>
            <a:ext cx="8352628" cy="64431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Step 2 - Scaling down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E671F6A-E3BB-4A85-8029-FAA39B1DD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" y="1840427"/>
            <a:ext cx="5883011" cy="3986000"/>
          </a:xfrm>
        </p:spPr>
        <p:txBody>
          <a:bodyPr>
            <a:normAutofit/>
          </a:bodyPr>
          <a:lstStyle/>
          <a:p>
            <a:r>
              <a:rPr lang="en-GB" dirty="0"/>
              <a:t>Draw the ghost into the smaller grid so it is half its size.</a:t>
            </a:r>
          </a:p>
          <a:p>
            <a:r>
              <a:rPr lang="en-GB" dirty="0"/>
              <a:t>The large grid squares are </a:t>
            </a:r>
            <a:r>
              <a:rPr lang="en-GB" b="1" dirty="0"/>
              <a:t>30 mm</a:t>
            </a:r>
            <a:r>
              <a:rPr lang="en-GB" dirty="0"/>
              <a:t> tall.</a:t>
            </a:r>
          </a:p>
          <a:p>
            <a:r>
              <a:rPr lang="en-GB" dirty="0"/>
              <a:t>The small grid squares are half as tall – we can </a:t>
            </a:r>
            <a:r>
              <a:rPr lang="en-GB" altLang="en-US" dirty="0"/>
              <a:t>work this out using division: </a:t>
            </a:r>
          </a:p>
          <a:p>
            <a:pPr marL="0" indent="0" algn="ctr">
              <a:buNone/>
            </a:pPr>
            <a:r>
              <a:rPr lang="en-GB" altLang="en-US" b="1" dirty="0"/>
              <a:t>30 mm ÷ 2 = 15 mm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7CF0A1-76D4-4078-A98A-4E6A2C110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899" y="1285168"/>
            <a:ext cx="3025097" cy="413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9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8713A698-5CC5-4BA7-949C-CF1162C5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10" y="1004372"/>
            <a:ext cx="8352628" cy="64431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Draw the Ghost - Scaling down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9261F6-63B3-426B-ACDD-5569771E0106}"/>
              </a:ext>
            </a:extLst>
          </p:cNvPr>
          <p:cNvGrpSpPr/>
          <p:nvPr/>
        </p:nvGrpSpPr>
        <p:grpSpPr>
          <a:xfrm>
            <a:off x="3224212" y="1648686"/>
            <a:ext cx="3197302" cy="4191516"/>
            <a:chOff x="3224212" y="1648686"/>
            <a:chExt cx="3197302" cy="419151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743D162-89AE-4C17-AF7E-9AB78D152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24212" y="1648686"/>
              <a:ext cx="3197302" cy="4191516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1476577-5B0D-4604-9422-230D3AAC26E0}"/>
                </a:ext>
              </a:extLst>
            </p:cNvPr>
            <p:cNvSpPr/>
            <p:nvPr/>
          </p:nvSpPr>
          <p:spPr>
            <a:xfrm>
              <a:off x="4961744" y="5306518"/>
              <a:ext cx="959371" cy="419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9488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152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Step 1 - Scaling up</vt:lpstr>
      <vt:lpstr>Draw the Pumpkin - Scaling up</vt:lpstr>
      <vt:lpstr>Step 2 - Scaling down</vt:lpstr>
      <vt:lpstr>Draw the Ghost - Scaling down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Holly Margerison-Smith</cp:lastModifiedBy>
  <cp:revision>12</cp:revision>
  <dcterms:created xsi:type="dcterms:W3CDTF">2017-06-28T15:11:57Z</dcterms:created>
  <dcterms:modified xsi:type="dcterms:W3CDTF">2023-05-22T13:33:19Z</dcterms:modified>
</cp:coreProperties>
</file>