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69" r:id="rId2"/>
    <p:sldId id="273" r:id="rId3"/>
    <p:sldId id="268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3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79001" autoAdjust="0"/>
  </p:normalViewPr>
  <p:slideViewPr>
    <p:cSldViewPr snapToGrid="0" snapToObjects="1">
      <p:cViewPr varScale="1">
        <p:scale>
          <a:sx n="52" d="100"/>
          <a:sy n="52" d="100"/>
        </p:scale>
        <p:origin x="16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5A6A2-D1CF-4E22-B6F9-C48F0F16B29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7E84F-45E6-4385-A61E-2A903B5C23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637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84F-45E6-4385-A61E-2A903B5C237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96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84F-45E6-4385-A61E-2A903B5C23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120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84F-45E6-4385-A61E-2A903B5C23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29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84F-45E6-4385-A61E-2A903B5C23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7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84F-45E6-4385-A61E-2A903B5C237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37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13EC7F-4C94-4D6C-8AD2-C39DE117FCAB}"/>
              </a:ext>
            </a:extLst>
          </p:cNvPr>
          <p:cNvSpPr txBox="1"/>
          <p:nvPr/>
        </p:nvSpPr>
        <p:spPr>
          <a:xfrm>
            <a:off x="1007604" y="104605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B53DB5"/>
                </a:solidFill>
                <a:latin typeface="Arial"/>
                <a:cs typeface="Arial"/>
              </a:rPr>
              <a:t>Balloon rocket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50E62-66D2-4CBD-974D-26DCB9BCFA40}"/>
              </a:ext>
            </a:extLst>
          </p:cNvPr>
          <p:cNvSpPr txBox="1"/>
          <p:nvPr/>
        </p:nvSpPr>
        <p:spPr>
          <a:xfrm>
            <a:off x="1331255" y="4877435"/>
            <a:ext cx="6481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counting down activity, using balloon rockets.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10178-745E-43A3-9C6D-D5107C652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740" y="1866816"/>
            <a:ext cx="2034520" cy="30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7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2F3022-9F5A-4695-B056-BCE77D327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80" y="2565645"/>
            <a:ext cx="8302309" cy="2719810"/>
          </a:xfrm>
          <a:prstGeom prst="rect">
            <a:avLst/>
          </a:prstGeom>
        </p:spPr>
      </p:pic>
      <p:pic>
        <p:nvPicPr>
          <p:cNvPr id="3" name="Picture 2" descr="A picture containing balloon, light&#10;&#10;Description automatically generated">
            <a:extLst>
              <a:ext uri="{FF2B5EF4-FFF2-40B4-BE49-F238E27FC236}">
                <a16:creationId xmlns:a16="http://schemas.microsoft.com/office/drawing/2014/main" id="{20D1DDD5-E75B-43DF-90D6-CE23AA8CA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138" y="3579583"/>
            <a:ext cx="823466" cy="1559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669C3C-5AD4-405C-AE78-B1F5D7D26D19}"/>
              </a:ext>
            </a:extLst>
          </p:cNvPr>
          <p:cNvSpPr txBox="1"/>
          <p:nvPr/>
        </p:nvSpPr>
        <p:spPr>
          <a:xfrm>
            <a:off x="204280" y="1820289"/>
            <a:ext cx="14802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dirty="0"/>
              <a:t>Countdown</a:t>
            </a:r>
          </a:p>
          <a:p>
            <a:pPr algn="ctr"/>
            <a:r>
              <a:rPr lang="en-GB" sz="2100" b="1" dirty="0"/>
              <a:t> in 1s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09AB50-597A-4A3D-9466-3195FF34B438}"/>
              </a:ext>
            </a:extLst>
          </p:cNvPr>
          <p:cNvSpPr txBox="1"/>
          <p:nvPr/>
        </p:nvSpPr>
        <p:spPr>
          <a:xfrm>
            <a:off x="1777729" y="2426527"/>
            <a:ext cx="39946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CD7075-0FD2-4EC3-9679-89E6C39BAB2D}"/>
              </a:ext>
            </a:extLst>
          </p:cNvPr>
          <p:cNvSpPr txBox="1"/>
          <p:nvPr/>
        </p:nvSpPr>
        <p:spPr>
          <a:xfrm>
            <a:off x="4190188" y="3181802"/>
            <a:ext cx="39946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149D8-B227-432C-B929-1BFE488C2FA5}"/>
              </a:ext>
            </a:extLst>
          </p:cNvPr>
          <p:cNvSpPr txBox="1"/>
          <p:nvPr/>
        </p:nvSpPr>
        <p:spPr>
          <a:xfrm>
            <a:off x="2967142" y="2795819"/>
            <a:ext cx="39946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2A1C4-0C55-4871-8F3C-C8356079D672}"/>
              </a:ext>
            </a:extLst>
          </p:cNvPr>
          <p:cNvSpPr txBox="1"/>
          <p:nvPr/>
        </p:nvSpPr>
        <p:spPr>
          <a:xfrm>
            <a:off x="5424118" y="3548520"/>
            <a:ext cx="39946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EE8800-6A5F-4B58-9E69-E5C7D6E3B35A}"/>
              </a:ext>
            </a:extLst>
          </p:cNvPr>
          <p:cNvSpPr txBox="1"/>
          <p:nvPr/>
        </p:nvSpPr>
        <p:spPr>
          <a:xfrm>
            <a:off x="6512613" y="3939998"/>
            <a:ext cx="39946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E5560-B0BC-4F07-BD7A-57112964ED9A}"/>
              </a:ext>
            </a:extLst>
          </p:cNvPr>
          <p:cNvSpPr txBox="1"/>
          <p:nvPr/>
        </p:nvSpPr>
        <p:spPr>
          <a:xfrm>
            <a:off x="7601108" y="4359196"/>
            <a:ext cx="39946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54BA90-A321-435C-AAB6-B6DF0070CCA0}"/>
              </a:ext>
            </a:extLst>
          </p:cNvPr>
          <p:cNvSpPr txBox="1"/>
          <p:nvPr/>
        </p:nvSpPr>
        <p:spPr>
          <a:xfrm>
            <a:off x="4573197" y="1231667"/>
            <a:ext cx="3721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Blast Off!</a:t>
            </a:r>
          </a:p>
        </p:txBody>
      </p:sp>
    </p:spTree>
    <p:extLst>
      <p:ext uri="{BB962C8B-B14F-4D97-AF65-F5344CB8AC3E}">
        <p14:creationId xmlns:p14="http://schemas.microsoft.com/office/powerpoint/2010/main" val="133942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14514 L 0.00226 -0.14514 C 0.00434 -0.19005 0.00295 -0.17292 0.00503 -0.19676 C 0.00486 -0.26597 0.00469 -0.33519 0.00417 -0.4044 C 0.00417 -0.40648 0.00347 -0.40857 0.0033 -0.41065 C 0.00087 -0.43102 0.00278 -0.42222 0.00052 -0.43195 C 0.00069 -0.46597 0.00087 -0.49977 0.00139 -0.5338 C 0.00156 -0.54468 0.00173 -0.54491 0.0033 -0.55278 C 0.00347 -0.55648 0.00399 -0.56019 0.00417 -0.56412 C 0.0059 -0.60533 0.00364 -0.58449 0.00607 -0.60417 C 0.00642 -0.61482 0.0066 -0.62523 0.00694 -0.63565 C 0.00712 -0.63959 0.00798 -0.64815 0.00798 -0.64815 L 0.00798 -0.64815 " pathEditMode="relative" ptsTypes="AAAAAAAAAAAAA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2BB5C8-CA6A-4029-B5A3-D974D15D6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80" y="2565645"/>
            <a:ext cx="8302309" cy="2719810"/>
          </a:xfrm>
          <a:prstGeom prst="rect">
            <a:avLst/>
          </a:prstGeom>
        </p:spPr>
      </p:pic>
      <p:pic>
        <p:nvPicPr>
          <p:cNvPr id="11" name="Picture 10" descr="A picture containing balloon, light&#10;&#10;Description automatically generated">
            <a:extLst>
              <a:ext uri="{FF2B5EF4-FFF2-40B4-BE49-F238E27FC236}">
                <a16:creationId xmlns:a16="http://schemas.microsoft.com/office/drawing/2014/main" id="{96756D74-0E13-4CFF-8F15-77488F3A0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138" y="3579583"/>
            <a:ext cx="823466" cy="1559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B60D35-8CB4-4C35-8411-6633B9759E9F}"/>
              </a:ext>
            </a:extLst>
          </p:cNvPr>
          <p:cNvSpPr txBox="1"/>
          <p:nvPr/>
        </p:nvSpPr>
        <p:spPr>
          <a:xfrm>
            <a:off x="204280" y="1820289"/>
            <a:ext cx="14802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dirty="0"/>
              <a:t>Countdown</a:t>
            </a:r>
          </a:p>
          <a:p>
            <a:pPr algn="ctr"/>
            <a:r>
              <a:rPr lang="en-GB" sz="2100" b="1" dirty="0"/>
              <a:t> in 2s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563D78-4F71-4682-BB39-C6F12A51D5E3}"/>
              </a:ext>
            </a:extLst>
          </p:cNvPr>
          <p:cNvSpPr txBox="1"/>
          <p:nvPr/>
        </p:nvSpPr>
        <p:spPr>
          <a:xfrm>
            <a:off x="1777729" y="2426527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C4F26B-6A34-4362-BF76-6B25B5DBFFCA}"/>
              </a:ext>
            </a:extLst>
          </p:cNvPr>
          <p:cNvSpPr txBox="1"/>
          <p:nvPr/>
        </p:nvSpPr>
        <p:spPr>
          <a:xfrm>
            <a:off x="4190188" y="3181802"/>
            <a:ext cx="39946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FABA59-A52E-437A-A412-22E4D82911F9}"/>
              </a:ext>
            </a:extLst>
          </p:cNvPr>
          <p:cNvSpPr txBox="1"/>
          <p:nvPr/>
        </p:nvSpPr>
        <p:spPr>
          <a:xfrm>
            <a:off x="2967142" y="2795819"/>
            <a:ext cx="39946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0AAC3A-4A2E-4B72-9E76-88EEF2A1C4A2}"/>
              </a:ext>
            </a:extLst>
          </p:cNvPr>
          <p:cNvSpPr txBox="1"/>
          <p:nvPr/>
        </p:nvSpPr>
        <p:spPr>
          <a:xfrm>
            <a:off x="5424118" y="3548520"/>
            <a:ext cx="39946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875F5-5ED8-414B-8495-D48981B68518}"/>
              </a:ext>
            </a:extLst>
          </p:cNvPr>
          <p:cNvSpPr txBox="1"/>
          <p:nvPr/>
        </p:nvSpPr>
        <p:spPr>
          <a:xfrm>
            <a:off x="6512613" y="3939998"/>
            <a:ext cx="39946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675AFF-B9D0-4195-A381-9CB5AC327139}"/>
              </a:ext>
            </a:extLst>
          </p:cNvPr>
          <p:cNvSpPr txBox="1"/>
          <p:nvPr/>
        </p:nvSpPr>
        <p:spPr>
          <a:xfrm>
            <a:off x="7601108" y="4359196"/>
            <a:ext cx="39946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1D9961-E77A-4B25-A559-57F1405DBB5F}"/>
              </a:ext>
            </a:extLst>
          </p:cNvPr>
          <p:cNvSpPr txBox="1"/>
          <p:nvPr/>
        </p:nvSpPr>
        <p:spPr>
          <a:xfrm>
            <a:off x="4599082" y="1231667"/>
            <a:ext cx="3721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Blast Off!</a:t>
            </a:r>
          </a:p>
        </p:txBody>
      </p:sp>
    </p:spTree>
    <p:extLst>
      <p:ext uri="{BB962C8B-B14F-4D97-AF65-F5344CB8AC3E}">
        <p14:creationId xmlns:p14="http://schemas.microsoft.com/office/powerpoint/2010/main" val="111892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14514 L 0.00226 -0.14514 C 0.00434 -0.19005 0.00295 -0.17292 0.00503 -0.19676 C 0.00486 -0.26597 0.00469 -0.33519 0.00417 -0.4044 C 0.00417 -0.40648 0.00347 -0.40857 0.0033 -0.41065 C 0.00087 -0.43102 0.00278 -0.42222 0.00052 -0.43195 C 0.00069 -0.46597 0.00087 -0.49977 0.00139 -0.5338 C 0.00156 -0.54468 0.00173 -0.54491 0.0033 -0.55278 C 0.00347 -0.55648 0.00399 -0.56019 0.00417 -0.56412 C 0.0059 -0.60533 0.00364 -0.58449 0.00607 -0.60417 C 0.00642 -0.61482 0.0066 -0.62523 0.00694 -0.63565 C 0.00712 -0.63959 0.00798 -0.64815 0.00798 -0.64815 L 0.00798 -0.64815 " pathEditMode="relative" ptsTypes="AAAAAAAAAAAAA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8A7D40-B276-44ED-86C1-9E3DB9F0C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80" y="2565645"/>
            <a:ext cx="8302309" cy="2719810"/>
          </a:xfrm>
          <a:prstGeom prst="rect">
            <a:avLst/>
          </a:prstGeom>
        </p:spPr>
      </p:pic>
      <p:pic>
        <p:nvPicPr>
          <p:cNvPr id="3" name="Picture 2" descr="A picture containing balloon, light&#10;&#10;Description automatically generated">
            <a:extLst>
              <a:ext uri="{FF2B5EF4-FFF2-40B4-BE49-F238E27FC236}">
                <a16:creationId xmlns:a16="http://schemas.microsoft.com/office/drawing/2014/main" id="{1D14BF0E-C7F4-4C89-AB4F-EE831F381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138" y="3579583"/>
            <a:ext cx="823466" cy="1559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0C7D47-88FA-45AD-8D7B-93AEEE966CF5}"/>
              </a:ext>
            </a:extLst>
          </p:cNvPr>
          <p:cNvSpPr txBox="1"/>
          <p:nvPr/>
        </p:nvSpPr>
        <p:spPr>
          <a:xfrm>
            <a:off x="204280" y="1820289"/>
            <a:ext cx="14802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dirty="0"/>
              <a:t>Countdown</a:t>
            </a:r>
          </a:p>
          <a:p>
            <a:pPr algn="ctr"/>
            <a:r>
              <a:rPr lang="en-GB" sz="2100" b="1" dirty="0"/>
              <a:t> in 3s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8482CD-D7CA-48E4-BFAD-03A66518DE40}"/>
              </a:ext>
            </a:extLst>
          </p:cNvPr>
          <p:cNvSpPr txBox="1"/>
          <p:nvPr/>
        </p:nvSpPr>
        <p:spPr>
          <a:xfrm>
            <a:off x="1777729" y="2426527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01146-14B8-4686-AC24-9FF712B0E00F}"/>
              </a:ext>
            </a:extLst>
          </p:cNvPr>
          <p:cNvSpPr txBox="1"/>
          <p:nvPr/>
        </p:nvSpPr>
        <p:spPr>
          <a:xfrm>
            <a:off x="4190188" y="3181802"/>
            <a:ext cx="39946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E317D-EDE9-4BDA-92AD-15DFBE894E84}"/>
              </a:ext>
            </a:extLst>
          </p:cNvPr>
          <p:cNvSpPr txBox="1"/>
          <p:nvPr/>
        </p:nvSpPr>
        <p:spPr>
          <a:xfrm>
            <a:off x="2967142" y="2795819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5D621F-15F8-41CF-9263-C306C10FC7D8}"/>
              </a:ext>
            </a:extLst>
          </p:cNvPr>
          <p:cNvSpPr txBox="1"/>
          <p:nvPr/>
        </p:nvSpPr>
        <p:spPr>
          <a:xfrm>
            <a:off x="5424118" y="3548520"/>
            <a:ext cx="39946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15290-CDB9-461E-8423-61FE7AD06730}"/>
              </a:ext>
            </a:extLst>
          </p:cNvPr>
          <p:cNvSpPr txBox="1"/>
          <p:nvPr/>
        </p:nvSpPr>
        <p:spPr>
          <a:xfrm>
            <a:off x="6512613" y="3939998"/>
            <a:ext cx="39946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D7A1BE-FF04-4AF6-9B02-89B0B6CFACC7}"/>
              </a:ext>
            </a:extLst>
          </p:cNvPr>
          <p:cNvSpPr txBox="1"/>
          <p:nvPr/>
        </p:nvSpPr>
        <p:spPr>
          <a:xfrm>
            <a:off x="7601108" y="4359196"/>
            <a:ext cx="39946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7EB7F7-30EC-447A-85FA-BCC29614EF50}"/>
              </a:ext>
            </a:extLst>
          </p:cNvPr>
          <p:cNvSpPr txBox="1"/>
          <p:nvPr/>
        </p:nvSpPr>
        <p:spPr>
          <a:xfrm>
            <a:off x="4547308" y="1231667"/>
            <a:ext cx="3721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Blast Off!</a:t>
            </a:r>
          </a:p>
        </p:txBody>
      </p:sp>
    </p:spTree>
    <p:extLst>
      <p:ext uri="{BB962C8B-B14F-4D97-AF65-F5344CB8AC3E}">
        <p14:creationId xmlns:p14="http://schemas.microsoft.com/office/powerpoint/2010/main" val="209533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14514 L 0.00226 -0.14514 C 0.00434 -0.19005 0.00295 -0.17292 0.00503 -0.19676 C 0.00486 -0.26597 0.00469 -0.33519 0.00417 -0.4044 C 0.00417 -0.40648 0.00347 -0.40857 0.0033 -0.41065 C 0.00087 -0.43102 0.00278 -0.42222 0.00052 -0.43195 C 0.00069 -0.46597 0.00087 -0.49977 0.00139 -0.5338 C 0.00156 -0.54468 0.00173 -0.54491 0.0033 -0.55278 C 0.00347 -0.55648 0.00399 -0.56019 0.00417 -0.56412 C 0.0059 -0.60533 0.00364 -0.58449 0.00607 -0.60417 C 0.00642 -0.61482 0.0066 -0.62523 0.00694 -0.63565 C 0.00712 -0.63959 0.00798 -0.64815 0.00798 -0.64815 L 0.00798 -0.64815 " pathEditMode="relative" ptsTypes="AAAAAAAAAAAAA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92A201-7086-4D16-8D21-787C4FF9B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80" y="2565645"/>
            <a:ext cx="8302309" cy="2719810"/>
          </a:xfrm>
          <a:prstGeom prst="rect">
            <a:avLst/>
          </a:prstGeom>
        </p:spPr>
      </p:pic>
      <p:pic>
        <p:nvPicPr>
          <p:cNvPr id="3" name="Picture 2" descr="A picture containing balloon, light&#10;&#10;Description automatically generated">
            <a:extLst>
              <a:ext uri="{FF2B5EF4-FFF2-40B4-BE49-F238E27FC236}">
                <a16:creationId xmlns:a16="http://schemas.microsoft.com/office/drawing/2014/main" id="{86B47EE6-7E7A-43BC-921F-10B4E8CE9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138" y="3579583"/>
            <a:ext cx="823466" cy="1559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DD1B1-C976-4F98-A6C5-CDDCBBA13234}"/>
              </a:ext>
            </a:extLst>
          </p:cNvPr>
          <p:cNvSpPr txBox="1"/>
          <p:nvPr/>
        </p:nvSpPr>
        <p:spPr>
          <a:xfrm>
            <a:off x="204280" y="1820289"/>
            <a:ext cx="14802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dirty="0"/>
              <a:t>Countdown</a:t>
            </a:r>
          </a:p>
          <a:p>
            <a:pPr algn="ctr"/>
            <a:r>
              <a:rPr lang="en-GB" sz="2100" b="1" dirty="0"/>
              <a:t> in 5s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96881-956D-48BC-A1B5-61111F4734A8}"/>
              </a:ext>
            </a:extLst>
          </p:cNvPr>
          <p:cNvSpPr txBox="1"/>
          <p:nvPr/>
        </p:nvSpPr>
        <p:spPr>
          <a:xfrm>
            <a:off x="1777729" y="2426527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D2457-FAAD-40BC-A287-B27FCA0AD46F}"/>
              </a:ext>
            </a:extLst>
          </p:cNvPr>
          <p:cNvSpPr txBox="1"/>
          <p:nvPr/>
        </p:nvSpPr>
        <p:spPr>
          <a:xfrm>
            <a:off x="4190188" y="3181802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9A379-B061-4E83-BCCC-503A1C84B9F8}"/>
              </a:ext>
            </a:extLst>
          </p:cNvPr>
          <p:cNvSpPr txBox="1"/>
          <p:nvPr/>
        </p:nvSpPr>
        <p:spPr>
          <a:xfrm>
            <a:off x="2967142" y="2795819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EB580-E7A2-48DE-A901-F7C7B5FF2E19}"/>
              </a:ext>
            </a:extLst>
          </p:cNvPr>
          <p:cNvSpPr txBox="1"/>
          <p:nvPr/>
        </p:nvSpPr>
        <p:spPr>
          <a:xfrm>
            <a:off x="5424118" y="3548520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09F301-4CA3-4074-A224-4B939A84324B}"/>
              </a:ext>
            </a:extLst>
          </p:cNvPr>
          <p:cNvSpPr txBox="1"/>
          <p:nvPr/>
        </p:nvSpPr>
        <p:spPr>
          <a:xfrm>
            <a:off x="6512613" y="3939998"/>
            <a:ext cx="39946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E0917-C310-45BC-96B6-3AD6445DB89F}"/>
              </a:ext>
            </a:extLst>
          </p:cNvPr>
          <p:cNvSpPr txBox="1"/>
          <p:nvPr/>
        </p:nvSpPr>
        <p:spPr>
          <a:xfrm>
            <a:off x="7601108" y="4359196"/>
            <a:ext cx="39946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B0F8B7-47A6-44C1-B74B-561B5C5A7335}"/>
              </a:ext>
            </a:extLst>
          </p:cNvPr>
          <p:cNvSpPr txBox="1"/>
          <p:nvPr/>
        </p:nvSpPr>
        <p:spPr>
          <a:xfrm>
            <a:off x="4590442" y="1231667"/>
            <a:ext cx="3721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Blast Off!</a:t>
            </a:r>
          </a:p>
        </p:txBody>
      </p:sp>
    </p:spTree>
    <p:extLst>
      <p:ext uri="{BB962C8B-B14F-4D97-AF65-F5344CB8AC3E}">
        <p14:creationId xmlns:p14="http://schemas.microsoft.com/office/powerpoint/2010/main" val="407182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14514 L 0.00226 -0.14514 C 0.00434 -0.19005 0.00295 -0.17292 0.00503 -0.19676 C 0.00486 -0.26597 0.00469 -0.33519 0.00417 -0.4044 C 0.00417 -0.40648 0.00347 -0.40857 0.0033 -0.41065 C 0.00087 -0.43102 0.00278 -0.42222 0.00052 -0.43195 C 0.00069 -0.46597 0.00087 -0.49977 0.00139 -0.5338 C 0.00156 -0.54468 0.00173 -0.54491 0.0033 -0.55278 C 0.00347 -0.55648 0.00399 -0.56019 0.00417 -0.56412 C 0.0059 -0.60533 0.00364 -0.58449 0.00607 -0.60417 C 0.00642 -0.61482 0.0066 -0.62523 0.00694 -0.63565 C 0.00712 -0.63959 0.00798 -0.64815 0.00798 -0.64815 L 0.00798 -0.64815 " pathEditMode="relative" ptsTypes="AAAAAAAAAAAAA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C2BEEC-6EDD-4C04-BFD8-18F3B2DE0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80" y="2565645"/>
            <a:ext cx="8302309" cy="2719810"/>
          </a:xfrm>
          <a:prstGeom prst="rect">
            <a:avLst/>
          </a:prstGeom>
        </p:spPr>
      </p:pic>
      <p:pic>
        <p:nvPicPr>
          <p:cNvPr id="13" name="Picture 12" descr="A picture containing balloon, light&#10;&#10;Description automatically generated">
            <a:extLst>
              <a:ext uri="{FF2B5EF4-FFF2-40B4-BE49-F238E27FC236}">
                <a16:creationId xmlns:a16="http://schemas.microsoft.com/office/drawing/2014/main" id="{1B1179B6-A599-4F17-86D6-6AE14D629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138" y="3579583"/>
            <a:ext cx="823466" cy="15592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9459E0-BDEE-43ED-917E-19D552342000}"/>
              </a:ext>
            </a:extLst>
          </p:cNvPr>
          <p:cNvSpPr txBox="1"/>
          <p:nvPr/>
        </p:nvSpPr>
        <p:spPr>
          <a:xfrm>
            <a:off x="204280" y="1820289"/>
            <a:ext cx="14802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dirty="0"/>
              <a:t>Countdown</a:t>
            </a:r>
          </a:p>
          <a:p>
            <a:pPr algn="ctr"/>
            <a:r>
              <a:rPr lang="en-GB" sz="2100" b="1" dirty="0"/>
              <a:t> in 10s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2F50A3-E832-49B0-AF14-6F51F0D34168}"/>
              </a:ext>
            </a:extLst>
          </p:cNvPr>
          <p:cNvSpPr txBox="1"/>
          <p:nvPr/>
        </p:nvSpPr>
        <p:spPr>
          <a:xfrm>
            <a:off x="1777729" y="2426527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50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288E8D-E785-4710-BEE3-D9F8AF857F2D}"/>
              </a:ext>
            </a:extLst>
          </p:cNvPr>
          <p:cNvSpPr txBox="1"/>
          <p:nvPr/>
        </p:nvSpPr>
        <p:spPr>
          <a:xfrm>
            <a:off x="4190188" y="3181802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6DFD56-FCAF-4F51-AF22-0A2FFD2007EF}"/>
              </a:ext>
            </a:extLst>
          </p:cNvPr>
          <p:cNvSpPr txBox="1"/>
          <p:nvPr/>
        </p:nvSpPr>
        <p:spPr>
          <a:xfrm>
            <a:off x="2967142" y="2795819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40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198876-2392-471F-AD50-16B1E01A9E0D}"/>
              </a:ext>
            </a:extLst>
          </p:cNvPr>
          <p:cNvSpPr txBox="1"/>
          <p:nvPr/>
        </p:nvSpPr>
        <p:spPr>
          <a:xfrm>
            <a:off x="5424118" y="3548520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87A616-73BA-477F-8BF4-BF79501215DA}"/>
              </a:ext>
            </a:extLst>
          </p:cNvPr>
          <p:cNvSpPr txBox="1"/>
          <p:nvPr/>
        </p:nvSpPr>
        <p:spPr>
          <a:xfrm>
            <a:off x="6512613" y="3939998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73BBC4-4737-4B5B-B3D5-84492FFA8EFE}"/>
              </a:ext>
            </a:extLst>
          </p:cNvPr>
          <p:cNvSpPr txBox="1"/>
          <p:nvPr/>
        </p:nvSpPr>
        <p:spPr>
          <a:xfrm>
            <a:off x="7601108" y="4359196"/>
            <a:ext cx="39946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0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1F375D-125C-43E3-ACFE-03C040639802}"/>
              </a:ext>
            </a:extLst>
          </p:cNvPr>
          <p:cNvSpPr txBox="1"/>
          <p:nvPr/>
        </p:nvSpPr>
        <p:spPr>
          <a:xfrm>
            <a:off x="4547306" y="1231667"/>
            <a:ext cx="3721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Blast Off!</a:t>
            </a:r>
          </a:p>
        </p:txBody>
      </p:sp>
    </p:spTree>
    <p:extLst>
      <p:ext uri="{BB962C8B-B14F-4D97-AF65-F5344CB8AC3E}">
        <p14:creationId xmlns:p14="http://schemas.microsoft.com/office/powerpoint/2010/main" val="422371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14514 L 0.00226 -0.14514 C 0.00434 -0.19005 0.00295 -0.17292 0.00503 -0.19676 C 0.00486 -0.26597 0.00469 -0.33519 0.00417 -0.4044 C 0.00417 -0.40648 0.00347 -0.40857 0.0033 -0.41065 C 0.00087 -0.43102 0.00278 -0.42222 0.00052 -0.43195 C 0.00069 -0.46597 0.00087 -0.49977 0.00139 -0.5338 C 0.00156 -0.54468 0.00173 -0.54491 0.0033 -0.55278 C 0.00347 -0.55648 0.00399 -0.56019 0.00417 -0.56412 C 0.0059 -0.60533 0.00364 -0.58449 0.00607 -0.60417 C 0.00642 -0.61482 0.0066 -0.62523 0.00694 -0.63565 C 0.00712 -0.63959 0.00798 -0.64815 0.00798 -0.64815 L 0.00798 -0.64815 " pathEditMode="relative" ptsTypes="AAAAAAAAAAAAA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1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1854</TotalTime>
  <Words>81</Words>
  <Application>Microsoft Office PowerPoint</Application>
  <PresentationFormat>On-screen Show (4:3)</PresentationFormat>
  <Paragraphs>52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Beat it out</dc:title>
  <dc:creator>Attainment in Education</dc:creator>
  <cp:lastModifiedBy>Holly Margerison-Smith</cp:lastModifiedBy>
  <cp:revision>114</cp:revision>
  <dcterms:created xsi:type="dcterms:W3CDTF">2017-06-28T15:11:57Z</dcterms:created>
  <dcterms:modified xsi:type="dcterms:W3CDTF">2023-05-23T11:41:18Z</dcterms:modified>
</cp:coreProperties>
</file>