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8" r:id="rId3"/>
    <p:sldId id="264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13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54FDF3-A899-4B7B-AEA9-DC8B88C6F9CD}"/>
              </a:ext>
            </a:extLst>
          </p:cNvPr>
          <p:cNvSpPr txBox="1"/>
          <p:nvPr/>
        </p:nvSpPr>
        <p:spPr>
          <a:xfrm>
            <a:off x="1978444" y="5062099"/>
            <a:ext cx="5187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Using directions to guide pupils away from the haunted house!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79E8BB-7426-40FC-A251-F3B065DE287F}"/>
              </a:ext>
            </a:extLst>
          </p:cNvPr>
          <p:cNvSpPr txBox="1"/>
          <p:nvPr/>
        </p:nvSpPr>
        <p:spPr>
          <a:xfrm>
            <a:off x="1007604" y="1149569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Halloween maze game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FE7D3-61C2-44BC-95BB-21889BB06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797" y="2148108"/>
            <a:ext cx="2030172" cy="27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FC95BB18-80EA-4F39-85F2-4040E01556EA}"/>
              </a:ext>
            </a:extLst>
          </p:cNvPr>
          <p:cNvSpPr txBox="1">
            <a:spLocks/>
          </p:cNvSpPr>
          <p:nvPr/>
        </p:nvSpPr>
        <p:spPr>
          <a:xfrm>
            <a:off x="69013" y="1209586"/>
            <a:ext cx="3761116" cy="886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2549AD-CC1B-4027-B9C7-E27C278C278F}"/>
              </a:ext>
            </a:extLst>
          </p:cNvPr>
          <p:cNvSpPr txBox="1">
            <a:spLocks/>
          </p:cNvSpPr>
          <p:nvPr/>
        </p:nvSpPr>
        <p:spPr>
          <a:xfrm>
            <a:off x="8624" y="1073451"/>
            <a:ext cx="8842075" cy="998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What is a maze?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737FED-0EC0-4BF3-A812-1C18713C042D}"/>
              </a:ext>
            </a:extLst>
          </p:cNvPr>
          <p:cNvGrpSpPr/>
          <p:nvPr/>
        </p:nvGrpSpPr>
        <p:grpSpPr>
          <a:xfrm>
            <a:off x="1265713" y="1533378"/>
            <a:ext cx="7103364" cy="4445390"/>
            <a:chOff x="1265713" y="1533378"/>
            <a:chExt cx="7103364" cy="444539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301A6F4-F302-40D7-AE06-487633CBD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3139" y="1820861"/>
              <a:ext cx="5866195" cy="4157907"/>
            </a:xfrm>
            <a:prstGeom prst="rect">
              <a:avLst/>
            </a:prstGeom>
          </p:spPr>
        </p:pic>
        <p:pic>
          <p:nvPicPr>
            <p:cNvPr id="1028" name="Picture 4" descr="Haunted House Clip Art - Royalty Free - GoGraph">
              <a:extLst>
                <a:ext uri="{FF2B5EF4-FFF2-40B4-BE49-F238E27FC236}">
                  <a16:creationId xmlns:a16="http://schemas.microsoft.com/office/drawing/2014/main" id="{C33DF3CF-2F2E-4CAC-968A-1AACB4809E4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97"/>
            <a:stretch/>
          </p:blipFill>
          <p:spPr bwMode="auto">
            <a:xfrm>
              <a:off x="1265713" y="4761781"/>
              <a:ext cx="1213100" cy="1216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ome Garden Clip Art - Royalty Free - GoGraph">
              <a:extLst>
                <a:ext uri="{FF2B5EF4-FFF2-40B4-BE49-F238E27FC236}">
                  <a16:creationId xmlns:a16="http://schemas.microsoft.com/office/drawing/2014/main" id="{5B9FC2DF-833A-4AF8-B9E7-BFC2AAD53A8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38" t="9656" r="5577" b="7937"/>
            <a:stretch/>
          </p:blipFill>
          <p:spPr bwMode="auto">
            <a:xfrm>
              <a:off x="6796527" y="1533378"/>
              <a:ext cx="1572550" cy="115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182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8197025-5A31-430E-9AEB-6317716E205F}"/>
              </a:ext>
            </a:extLst>
          </p:cNvPr>
          <p:cNvSpPr txBox="1">
            <a:spLocks/>
          </p:cNvSpPr>
          <p:nvPr/>
        </p:nvSpPr>
        <p:spPr>
          <a:xfrm>
            <a:off x="146650" y="1940946"/>
            <a:ext cx="8497018" cy="3588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dirty="0"/>
              <a:t>Working in pairs;</a:t>
            </a:r>
          </a:p>
          <a:p>
            <a:pPr algn="l"/>
            <a:r>
              <a:rPr lang="en-GB" sz="28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One person will give instructions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One will be blindfolded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The blindfolded person will wait at the start of the maze by the haunted house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The other person will give them instructions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Try to complete the maze and guide your partner home.</a:t>
            </a:r>
          </a:p>
          <a:p>
            <a:pPr algn="l"/>
            <a:endParaRPr lang="en-GB" sz="2800" dirty="0"/>
          </a:p>
          <a:p>
            <a:pPr algn="l"/>
            <a:endParaRPr lang="en-GB" sz="2800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99D92D45-E6B6-43AC-BB0D-C8C14EA4E11E}"/>
              </a:ext>
            </a:extLst>
          </p:cNvPr>
          <p:cNvSpPr txBox="1">
            <a:spLocks/>
          </p:cNvSpPr>
          <p:nvPr/>
        </p:nvSpPr>
        <p:spPr>
          <a:xfrm>
            <a:off x="8624" y="1073451"/>
            <a:ext cx="8842075" cy="72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Blindfold maze?</a:t>
            </a:r>
          </a:p>
        </p:txBody>
      </p:sp>
    </p:spTree>
    <p:extLst>
      <p:ext uri="{BB962C8B-B14F-4D97-AF65-F5344CB8AC3E}">
        <p14:creationId xmlns:p14="http://schemas.microsoft.com/office/powerpoint/2010/main" val="69525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C453956-EDCC-4430-B177-2651996E9022}"/>
              </a:ext>
            </a:extLst>
          </p:cNvPr>
          <p:cNvSpPr txBox="1">
            <a:spLocks/>
          </p:cNvSpPr>
          <p:nvPr/>
        </p:nvSpPr>
        <p:spPr>
          <a:xfrm>
            <a:off x="8624" y="1073452"/>
            <a:ext cx="8842075" cy="867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Instruction Bank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6F9D6-8036-4105-A8F4-EC65F89ADEA1}"/>
              </a:ext>
            </a:extLst>
          </p:cNvPr>
          <p:cNvSpPr txBox="1"/>
          <p:nvPr/>
        </p:nvSpPr>
        <p:spPr>
          <a:xfrm>
            <a:off x="2393833" y="2260122"/>
            <a:ext cx="47488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TURN RIGHT</a:t>
            </a:r>
          </a:p>
          <a:p>
            <a:r>
              <a:rPr lang="en-GB" sz="3600" b="1" dirty="0"/>
              <a:t>TURN LEFT</a:t>
            </a:r>
          </a:p>
          <a:p>
            <a:r>
              <a:rPr lang="en-GB" sz="3600" b="1" dirty="0"/>
              <a:t>WALK FORWARD</a:t>
            </a:r>
          </a:p>
          <a:p>
            <a:r>
              <a:rPr lang="en-GB" sz="3600" b="1" dirty="0"/>
              <a:t>TAKE _</a:t>
            </a:r>
            <a:r>
              <a:rPr lang="en-GB" sz="3600" b="1" u="sng" dirty="0"/>
              <a:t>?</a:t>
            </a:r>
            <a:r>
              <a:rPr lang="en-GB" sz="3600" b="1" dirty="0"/>
              <a:t>_ STEPS</a:t>
            </a:r>
          </a:p>
          <a:p>
            <a:r>
              <a:rPr lang="en-GB" sz="3600" b="1" dirty="0"/>
              <a:t>WALK BACKWARDS</a:t>
            </a:r>
          </a:p>
          <a:p>
            <a:r>
              <a:rPr lang="en-GB" sz="3600" b="1" dirty="0"/>
              <a:t>STOP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4865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0B23980-81BD-42AF-9301-A082ABC11765}"/>
              </a:ext>
            </a:extLst>
          </p:cNvPr>
          <p:cNvSpPr txBox="1">
            <a:spLocks/>
          </p:cNvSpPr>
          <p:nvPr/>
        </p:nvSpPr>
        <p:spPr>
          <a:xfrm>
            <a:off x="150962" y="1416619"/>
            <a:ext cx="8842075" cy="343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Using Fractions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B67A862-11EB-4C41-984F-EBDC7553492F}"/>
              </a:ext>
            </a:extLst>
          </p:cNvPr>
          <p:cNvSpPr txBox="1">
            <a:spLocks/>
          </p:cNvSpPr>
          <p:nvPr/>
        </p:nvSpPr>
        <p:spPr>
          <a:xfrm>
            <a:off x="150962" y="1485630"/>
            <a:ext cx="8373103" cy="395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pPr algn="l"/>
            <a:r>
              <a:rPr lang="en-GB" sz="3200" dirty="0"/>
              <a:t>Use quarter turns, half turns and three-quarter turns.</a:t>
            </a:r>
          </a:p>
          <a:p>
            <a:pPr algn="l"/>
            <a:r>
              <a:rPr lang="en-GB" sz="3200" dirty="0"/>
              <a:t>Use clockwise and anti-clockwise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8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B746EB29-83EF-4FD9-82A7-68C452A52567}"/>
              </a:ext>
            </a:extLst>
          </p:cNvPr>
          <p:cNvSpPr txBox="1">
            <a:spLocks/>
          </p:cNvSpPr>
          <p:nvPr/>
        </p:nvSpPr>
        <p:spPr>
          <a:xfrm>
            <a:off x="0" y="1224951"/>
            <a:ext cx="9721971" cy="395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pPr algn="l"/>
            <a:r>
              <a:rPr lang="en-GB" sz="2800" dirty="0"/>
              <a:t>Use angles for turns as follows:</a:t>
            </a:r>
          </a:p>
          <a:p>
            <a:pPr algn="l"/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90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180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360 degree turn right, left or clockwise, anti-clockwise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0D3EC8-31D2-485C-8A4D-B1412E231CDB}"/>
              </a:ext>
            </a:extLst>
          </p:cNvPr>
          <p:cNvSpPr/>
          <p:nvPr/>
        </p:nvSpPr>
        <p:spPr>
          <a:xfrm>
            <a:off x="0" y="1364861"/>
            <a:ext cx="8203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Using Angles</a:t>
            </a:r>
          </a:p>
        </p:txBody>
      </p:sp>
    </p:spTree>
    <p:extLst>
      <p:ext uri="{BB962C8B-B14F-4D97-AF65-F5344CB8AC3E}">
        <p14:creationId xmlns:p14="http://schemas.microsoft.com/office/powerpoint/2010/main" val="88680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138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Holly Margerison-Smith</cp:lastModifiedBy>
  <cp:revision>12</cp:revision>
  <dcterms:created xsi:type="dcterms:W3CDTF">2017-06-28T15:11:57Z</dcterms:created>
  <dcterms:modified xsi:type="dcterms:W3CDTF">2023-05-23T12:38:43Z</dcterms:modified>
</cp:coreProperties>
</file>