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0" r:id="rId3"/>
    <p:sldId id="261"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5"/>
    <p:restoredTop sz="94714"/>
  </p:normalViewPr>
  <p:slideViewPr>
    <p:cSldViewPr snapToGrid="0" snapToObjects="1">
      <p:cViewPr varScale="1">
        <p:scale>
          <a:sx n="81" d="100"/>
          <a:sy n="81" d="100"/>
        </p:scale>
        <p:origin x="778"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3/17/2023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3/17/2023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3/17/2023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3/17/2023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3/17/2023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3/17/2023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3/17/2023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3/17/2023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3/17/2023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3/17/2023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3/17/2023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A5691B1-A8D1-5B5F-F593-DECE999F866B}"/>
              </a:ext>
            </a:extLst>
          </p:cNvPr>
          <p:cNvSpPr>
            <a:spLocks noGrp="1"/>
          </p:cNvSpPr>
          <p:nvPr/>
        </p:nvSpPr>
        <p:spPr bwMode="auto">
          <a:xfrm>
            <a:off x="611187" y="1158302"/>
            <a:ext cx="7921625" cy="1298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eaLnBrk="1" hangingPunct="1"/>
            <a:r>
              <a:rPr lang="en-GB" altLang="en-US" sz="4800" b="1"/>
              <a:t>Counting the Score -</a:t>
            </a:r>
            <a:br>
              <a:rPr lang="en-GB" altLang="en-US" sz="4800" b="1"/>
            </a:br>
            <a:r>
              <a:rPr lang="en-GB" altLang="en-US" sz="4800" b="1"/>
              <a:t>BBC micro:bit Quiz Counter</a:t>
            </a:r>
          </a:p>
        </p:txBody>
      </p:sp>
      <p:sp>
        <p:nvSpPr>
          <p:cNvPr id="4" name="Subtitle 2">
            <a:extLst>
              <a:ext uri="{FF2B5EF4-FFF2-40B4-BE49-F238E27FC236}">
                <a16:creationId xmlns:a16="http://schemas.microsoft.com/office/drawing/2014/main" id="{79E252AC-CB1F-FCC5-6D1F-1F55C6A92229}"/>
              </a:ext>
            </a:extLst>
          </p:cNvPr>
          <p:cNvSpPr>
            <a:spLocks noGrp="1"/>
          </p:cNvSpPr>
          <p:nvPr/>
        </p:nvSpPr>
        <p:spPr bwMode="auto">
          <a:xfrm>
            <a:off x="504030" y="3777236"/>
            <a:ext cx="8135937"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457200"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hangingPunct="1">
              <a:buFont typeface="Arial" charset="0"/>
              <a:buNone/>
              <a:defRPr/>
            </a:pPr>
            <a:r>
              <a:rPr lang="en-GB" dirty="0"/>
              <a:t>Decade Counter Circuits</a:t>
            </a:r>
          </a:p>
        </p:txBody>
      </p:sp>
      <p:pic>
        <p:nvPicPr>
          <p:cNvPr id="5" name="Picture 4">
            <a:extLst>
              <a:ext uri="{FF2B5EF4-FFF2-40B4-BE49-F238E27FC236}">
                <a16:creationId xmlns:a16="http://schemas.microsoft.com/office/drawing/2014/main" id="{C1D1F2CF-8A02-608F-FCE6-A5E7683B51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47423" y="3243836"/>
            <a:ext cx="12446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460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ABA7E8-3A08-4555-BBA3-A08D1D9F89E5}"/>
              </a:ext>
            </a:extLst>
          </p:cNvPr>
          <p:cNvSpPr txBox="1"/>
          <p:nvPr/>
        </p:nvSpPr>
        <p:spPr>
          <a:xfrm>
            <a:off x="899592" y="1536174"/>
            <a:ext cx="7344816" cy="3447098"/>
          </a:xfrm>
          <a:prstGeom prst="rect">
            <a:avLst/>
          </a:prstGeom>
          <a:noFill/>
        </p:spPr>
        <p:txBody>
          <a:bodyPr wrap="square">
            <a:spAutoFit/>
          </a:bodyPr>
          <a:lstStyle/>
          <a:p>
            <a:pPr fontAlgn="base"/>
            <a:r>
              <a:rPr lang="en-GB" sz="1600" b="1" u="sng" dirty="0">
                <a:effectLst/>
                <a:latin typeface="Arial" panose="020B0604020202020204" pitchFamily="34" charset="0"/>
                <a:ea typeface="Times New Roman" panose="02020603050405020304" pitchFamily="18" charset="0"/>
              </a:rPr>
              <a:t>Stay </a:t>
            </a:r>
            <a:r>
              <a:rPr lang="en-GB" sz="1600" b="1" u="sng">
                <a:effectLst/>
                <a:latin typeface="Arial" panose="020B0604020202020204" pitchFamily="34" charset="0"/>
                <a:ea typeface="Times New Roman" panose="02020603050405020304" pitchFamily="18" charset="0"/>
              </a:rPr>
              <a:t>safe</a:t>
            </a:r>
            <a:r>
              <a:rPr lang="en-GB" sz="1600" b="1">
                <a:effectLst/>
                <a:latin typeface="Arial" panose="020B0604020202020204" pitchFamily="34" charset="0"/>
                <a:ea typeface="Times New Roman" panose="02020603050405020304" pitchFamily="18" charset="0"/>
              </a:rPr>
              <a:t>  </a:t>
            </a:r>
            <a:endParaRPr lang="en-GB" sz="1000" b="1">
              <a:effectLst/>
              <a:latin typeface="Arial" panose="020B0604020202020204" pitchFamily="34" charset="0"/>
              <a:ea typeface="Times New Roman" panose="02020603050405020304" pitchFamily="18" charset="0"/>
            </a:endParaRPr>
          </a:p>
          <a:p>
            <a:pPr fontAlgn="base"/>
            <a:endParaRPr lang="en-GB" sz="10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6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078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BADDF23-BACC-E62C-40E3-88B9D12038DE}"/>
              </a:ext>
            </a:extLst>
          </p:cNvPr>
          <p:cNvSpPr>
            <a:spLocks noGrp="1"/>
          </p:cNvSpPr>
          <p:nvPr/>
        </p:nvSpPr>
        <p:spPr bwMode="auto">
          <a:xfrm>
            <a:off x="457200" y="956542"/>
            <a:ext cx="8229600" cy="815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eaLnBrk="1" hangingPunct="1"/>
            <a:r>
              <a:rPr lang="en-GB" altLang="en-US" b="1"/>
              <a:t>Decade Counter Circuit Diagram</a:t>
            </a:r>
          </a:p>
        </p:txBody>
      </p:sp>
      <p:pic>
        <p:nvPicPr>
          <p:cNvPr id="13" name="Picture 12" descr="Diagram&#10;&#10;Description automatically generated with low confidence">
            <a:extLst>
              <a:ext uri="{FF2B5EF4-FFF2-40B4-BE49-F238E27FC236}">
                <a16:creationId xmlns:a16="http://schemas.microsoft.com/office/drawing/2014/main" id="{E48D7018-393B-A38B-1535-893E1EE5CB69}"/>
              </a:ext>
            </a:extLst>
          </p:cNvPr>
          <p:cNvPicPr>
            <a:picLocks noChangeAspect="1"/>
          </p:cNvPicPr>
          <p:nvPr/>
        </p:nvPicPr>
        <p:blipFill>
          <a:blip r:embed="rId2"/>
          <a:stretch>
            <a:fillRect/>
          </a:stretch>
        </p:blipFill>
        <p:spPr>
          <a:xfrm>
            <a:off x="236476" y="1772517"/>
            <a:ext cx="8450324" cy="3704735"/>
          </a:xfrm>
          <a:prstGeom prst="rect">
            <a:avLst/>
          </a:prstGeom>
        </p:spPr>
      </p:pic>
    </p:spTree>
    <p:extLst>
      <p:ext uri="{BB962C8B-B14F-4D97-AF65-F5344CB8AC3E}">
        <p14:creationId xmlns:p14="http://schemas.microsoft.com/office/powerpoint/2010/main" val="13883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07109-3E8C-16F0-6694-C5847F4E5FB7}"/>
              </a:ext>
            </a:extLst>
          </p:cNvPr>
          <p:cNvSpPr>
            <a:spLocks noGrp="1"/>
          </p:cNvSpPr>
          <p:nvPr>
            <p:ph type="title"/>
          </p:nvPr>
        </p:nvSpPr>
        <p:spPr bwMode="auto">
          <a:xfrm>
            <a:off x="457200" y="117175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altLang="en-US" b="1" dirty="0"/>
              <a:t>Investigating the Circuit</a:t>
            </a:r>
          </a:p>
        </p:txBody>
      </p:sp>
      <p:sp>
        <p:nvSpPr>
          <p:cNvPr id="4" name="Content Placeholder 2">
            <a:extLst>
              <a:ext uri="{FF2B5EF4-FFF2-40B4-BE49-F238E27FC236}">
                <a16:creationId xmlns:a16="http://schemas.microsoft.com/office/drawing/2014/main" id="{7A0B9380-B19D-1A95-ACD4-3D63A3E419B5}"/>
              </a:ext>
            </a:extLst>
          </p:cNvPr>
          <p:cNvSpPr>
            <a:spLocks noGrp="1"/>
          </p:cNvSpPr>
          <p:nvPr>
            <p:ph idx="1"/>
          </p:nvPr>
        </p:nvSpPr>
        <p:spPr>
          <a:xfrm>
            <a:off x="457200" y="2110770"/>
            <a:ext cx="8229600" cy="3921125"/>
          </a:xfrm>
        </p:spPr>
        <p:txBody>
          <a:bodyPr/>
          <a:lstStyle/>
          <a:p>
            <a:pPr eaLnBrk="1" hangingPunct="1"/>
            <a:r>
              <a:rPr lang="en-GB" altLang="en-US" sz="2800" dirty="0"/>
              <a:t>Use </a:t>
            </a:r>
            <a:r>
              <a:rPr lang="en-GB" altLang="en-US" sz="2800" b="1" dirty="0"/>
              <a:t>circuit simulation software </a:t>
            </a:r>
            <a:r>
              <a:rPr lang="en-GB" altLang="en-US" sz="2800" dirty="0"/>
              <a:t>to draw and test the </a:t>
            </a:r>
            <a:r>
              <a:rPr lang="en-GB" altLang="en-US" sz="2800" b="1" dirty="0"/>
              <a:t>decade counter circuit.</a:t>
            </a:r>
          </a:p>
          <a:p>
            <a:pPr eaLnBrk="1" hangingPunct="1"/>
            <a:r>
              <a:rPr lang="en-GB" altLang="en-US" sz="2800" dirty="0"/>
              <a:t>What happens each time the </a:t>
            </a:r>
            <a:r>
              <a:rPr lang="en-GB" altLang="en-US" sz="2800" b="1" dirty="0"/>
              <a:t>count</a:t>
            </a:r>
            <a:r>
              <a:rPr lang="en-GB" altLang="en-US" sz="2800" dirty="0"/>
              <a:t> and </a:t>
            </a:r>
            <a:r>
              <a:rPr lang="en-GB" altLang="en-US" sz="2800" b="1" dirty="0"/>
              <a:t>reset switches</a:t>
            </a:r>
            <a:r>
              <a:rPr lang="en-GB" altLang="en-US" sz="2800" dirty="0"/>
              <a:t> are pressed?</a:t>
            </a:r>
          </a:p>
          <a:p>
            <a:pPr eaLnBrk="1" hangingPunct="1"/>
            <a:r>
              <a:rPr lang="en-GB" altLang="en-US" sz="2800" dirty="0"/>
              <a:t>You may encounter </a:t>
            </a:r>
            <a:r>
              <a:rPr lang="en-GB" altLang="en-US" sz="2800" b="1" dirty="0"/>
              <a:t>switch bounce.</a:t>
            </a:r>
            <a:r>
              <a:rPr lang="en-GB" altLang="en-US" sz="2800" dirty="0"/>
              <a:t> </a:t>
            </a:r>
            <a:r>
              <a:rPr lang="en-GB" altLang="en-US" sz="2800" b="1" dirty="0"/>
              <a:t>What</a:t>
            </a:r>
            <a:r>
              <a:rPr lang="en-GB" altLang="en-US" sz="2800" dirty="0"/>
              <a:t> does this mean and </a:t>
            </a:r>
            <a:r>
              <a:rPr lang="en-GB" altLang="en-US" sz="2800" b="1" dirty="0"/>
              <a:t>how</a:t>
            </a:r>
            <a:r>
              <a:rPr lang="en-GB" altLang="en-US" sz="2800" dirty="0"/>
              <a:t> could you </a:t>
            </a:r>
            <a:r>
              <a:rPr lang="en-GB" altLang="en-US" sz="2800" b="1" dirty="0"/>
              <a:t>overcome</a:t>
            </a:r>
            <a:r>
              <a:rPr lang="en-GB" altLang="en-US" sz="2800" dirty="0"/>
              <a:t> it?</a:t>
            </a:r>
          </a:p>
          <a:p>
            <a:pPr eaLnBrk="1" hangingPunct="1"/>
            <a:r>
              <a:rPr lang="en-GB" altLang="en-US" sz="2800" dirty="0"/>
              <a:t>How does this circuit </a:t>
            </a:r>
            <a:r>
              <a:rPr lang="en-GB" altLang="en-US" sz="2800" b="1" dirty="0"/>
              <a:t>differ</a:t>
            </a:r>
            <a:r>
              <a:rPr lang="en-GB" altLang="en-US" sz="2800" dirty="0"/>
              <a:t> from your </a:t>
            </a:r>
            <a:r>
              <a:rPr lang="en-GB" altLang="en-US" sz="2800" b="1" dirty="0"/>
              <a:t>programmable counter system?</a:t>
            </a:r>
          </a:p>
          <a:p>
            <a:pPr eaLnBrk="1" hangingPunct="1"/>
            <a:endParaRPr lang="en-GB" altLang="en-US" dirty="0"/>
          </a:p>
        </p:txBody>
      </p:sp>
    </p:spTree>
    <p:extLst>
      <p:ext uri="{BB962C8B-B14F-4D97-AF65-F5344CB8AC3E}">
        <p14:creationId xmlns:p14="http://schemas.microsoft.com/office/powerpoint/2010/main" val="910288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190</Words>
  <Application>Microsoft Office PowerPoint</Application>
  <PresentationFormat>On-screen Show (4:3)</PresentationFormat>
  <Paragraphs>16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Segoe UI Emoji</vt:lpstr>
      <vt:lpstr>Symbol</vt:lpstr>
      <vt:lpstr>Times New Roman</vt:lpstr>
      <vt:lpstr>Office Theme</vt:lpstr>
      <vt:lpstr>PowerPoint Presentation</vt:lpstr>
      <vt:lpstr>PowerPoint Presentation</vt:lpstr>
      <vt:lpstr>PowerPoint Presentation</vt:lpstr>
      <vt:lpstr>Investigating the Circuit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Marie Neighbour</cp:lastModifiedBy>
  <cp:revision>12</cp:revision>
  <dcterms:created xsi:type="dcterms:W3CDTF">2017-06-28T15:11:57Z</dcterms:created>
  <dcterms:modified xsi:type="dcterms:W3CDTF">2023-03-17T14:49:01Z</dcterms:modified>
</cp:coreProperties>
</file>