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69" r:id="rId2"/>
    <p:sldId id="281" r:id="rId3"/>
    <p:sldId id="282" r:id="rId4"/>
    <p:sldId id="283" r:id="rId5"/>
    <p:sldId id="278" r:id="rId6"/>
    <p:sldId id="279" r:id="rId7"/>
    <p:sldId id="280" r:id="rId8"/>
    <p:sldId id="284" r:id="rId9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79001" autoAdjust="0"/>
  </p:normalViewPr>
  <p:slideViewPr>
    <p:cSldViewPr snapToGrid="0" snapToObjects="1">
      <p:cViewPr varScale="1">
        <p:scale>
          <a:sx n="58" d="100"/>
          <a:sy n="58" d="100"/>
        </p:scale>
        <p:origin x="104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5A6A2-D1CF-4E22-B6F9-C48F0F16B29A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7E84F-45E6-4385-A61E-2A903B5C23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637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7E84F-45E6-4385-A61E-2A903B5C237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218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7E84F-45E6-4385-A61E-2A903B5C237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93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7E84F-45E6-4385-A61E-2A903B5C237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141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7E84F-45E6-4385-A61E-2A903B5C237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448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7E84F-45E6-4385-A61E-2A903B5C237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897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7E84F-45E6-4385-A61E-2A903B5C237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867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7E84F-45E6-4385-A61E-2A903B5C237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18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9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9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65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04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95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13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2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22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77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86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449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2.jp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g"/><Relationship Id="rId3" Type="http://schemas.openxmlformats.org/officeDocument/2006/relationships/image" Target="../media/image2.jp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6278B7-95B6-4F4B-8579-C61CB55F93EE}"/>
              </a:ext>
            </a:extLst>
          </p:cNvPr>
          <p:cNvSpPr txBox="1"/>
          <p:nvPr/>
        </p:nvSpPr>
        <p:spPr>
          <a:xfrm>
            <a:off x="1007604" y="1149569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0093D3"/>
                </a:solidFill>
                <a:latin typeface="Arial"/>
                <a:cs typeface="Arial"/>
              </a:rPr>
              <a:t>Animal diet game (KS1)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2D9146-B32D-4498-BA59-6585B694DA5E}"/>
              </a:ext>
            </a:extLst>
          </p:cNvPr>
          <p:cNvSpPr txBox="1"/>
          <p:nvPr/>
        </p:nvSpPr>
        <p:spPr>
          <a:xfrm>
            <a:off x="748145" y="5235637"/>
            <a:ext cx="7683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Card matching activity with animals and foodstuffs</a:t>
            </a:r>
          </a:p>
        </p:txBody>
      </p:sp>
      <p:pic>
        <p:nvPicPr>
          <p:cNvPr id="8" name="Picture 7" descr="A close up of an animal&#10;&#10;Description automatically generated">
            <a:extLst>
              <a:ext uri="{FF2B5EF4-FFF2-40B4-BE49-F238E27FC236}">
                <a16:creationId xmlns:a16="http://schemas.microsoft.com/office/drawing/2014/main" id="{2C0A9A93-D0EB-4271-90AF-CA9AED53B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702" y="2256437"/>
            <a:ext cx="3638550" cy="270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78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lamp, drawing&#10;&#10;Description automatically generated">
            <a:extLst>
              <a:ext uri="{FF2B5EF4-FFF2-40B4-BE49-F238E27FC236}">
                <a16:creationId xmlns:a16="http://schemas.microsoft.com/office/drawing/2014/main" id="{437085A6-4471-4755-9411-3367AF672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15" y="3429000"/>
            <a:ext cx="3008545" cy="16547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A5336D9-5299-4D63-96E0-FB25D1FC3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075049"/>
            <a:ext cx="4902723" cy="926933"/>
          </a:xfrm>
        </p:spPr>
        <p:txBody>
          <a:bodyPr>
            <a:normAutofit/>
          </a:bodyPr>
          <a:lstStyle/>
          <a:p>
            <a:r>
              <a:rPr lang="en-GB" sz="3600" b="1" dirty="0"/>
              <a:t>Carnivores eat meat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217E24E-F64A-45F3-93EF-631317CBD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370726" y="2995349"/>
            <a:ext cx="3322849" cy="2490243"/>
          </a:xfrm>
          <a:prstGeom prst="rect">
            <a:avLst/>
          </a:prstGeom>
        </p:spPr>
      </p:pic>
      <p:pic>
        <p:nvPicPr>
          <p:cNvPr id="5" name="Picture 4" descr="A picture containing cable, brace&#10;&#10;Description automatically generated">
            <a:extLst>
              <a:ext uri="{FF2B5EF4-FFF2-40B4-BE49-F238E27FC236}">
                <a16:creationId xmlns:a16="http://schemas.microsoft.com/office/drawing/2014/main" id="{67BE4FF5-2882-4790-8DB6-FF12E405B1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08290" flipH="1" flipV="1">
            <a:off x="3393224" y="4047138"/>
            <a:ext cx="2169742" cy="2073121"/>
          </a:xfrm>
          <a:prstGeom prst="rect">
            <a:avLst/>
          </a:prstGeom>
        </p:spPr>
      </p:pic>
      <p:pic>
        <p:nvPicPr>
          <p:cNvPr id="7" name="Picture 6" descr="A picture containing book, text&#10;&#10;Description automatically generated">
            <a:extLst>
              <a:ext uri="{FF2B5EF4-FFF2-40B4-BE49-F238E27FC236}">
                <a16:creationId xmlns:a16="http://schemas.microsoft.com/office/drawing/2014/main" id="{4A912883-59AF-4811-A5FE-CAEE7C956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8200" y="1420241"/>
            <a:ext cx="2227600" cy="24902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E9D0063-88E6-4E68-80D3-E5E18097831A}"/>
              </a:ext>
            </a:extLst>
          </p:cNvPr>
          <p:cNvSpPr/>
          <p:nvPr/>
        </p:nvSpPr>
        <p:spPr>
          <a:xfrm>
            <a:off x="168709" y="1143000"/>
            <a:ext cx="8765741" cy="483870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501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3F55F011-2A95-446A-BA30-9A4EA0F6C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903" y="3030916"/>
            <a:ext cx="2444266" cy="23812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A5336D9-5299-4D63-96E0-FB25D1FC3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075049"/>
            <a:ext cx="7867650" cy="926933"/>
          </a:xfrm>
        </p:spPr>
        <p:txBody>
          <a:bodyPr>
            <a:normAutofit/>
          </a:bodyPr>
          <a:lstStyle/>
          <a:p>
            <a:r>
              <a:rPr lang="en-GB" sz="3600" b="1" dirty="0"/>
              <a:t>Herbivores eat fruit and vegetables</a:t>
            </a:r>
          </a:p>
        </p:txBody>
      </p:sp>
      <p:pic>
        <p:nvPicPr>
          <p:cNvPr id="3" name="Picture 2" descr="A picture containing cake, table, small, birthday&#10;&#10;Description automatically generated">
            <a:extLst>
              <a:ext uri="{FF2B5EF4-FFF2-40B4-BE49-F238E27FC236}">
                <a16:creationId xmlns:a16="http://schemas.microsoft.com/office/drawing/2014/main" id="{003E201A-62DB-4975-96F1-BD2C0997E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6720" y="1716467"/>
            <a:ext cx="5244305" cy="3863578"/>
          </a:xfrm>
          <a:prstGeom prst="rect">
            <a:avLst/>
          </a:prstGeom>
        </p:spPr>
      </p:pic>
      <p:pic>
        <p:nvPicPr>
          <p:cNvPr id="5" name="Picture 4" descr="A picture containing umbrella&#10;&#10;Description automatically generated">
            <a:extLst>
              <a:ext uri="{FF2B5EF4-FFF2-40B4-BE49-F238E27FC236}">
                <a16:creationId xmlns:a16="http://schemas.microsoft.com/office/drawing/2014/main" id="{4B2D156A-D13E-4AEF-B0B5-2CF7193360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513" y="3914776"/>
            <a:ext cx="941524" cy="13932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A86A30-94B2-40F4-ACDB-45AEA4279352}"/>
              </a:ext>
            </a:extLst>
          </p:cNvPr>
          <p:cNvSpPr/>
          <p:nvPr/>
        </p:nvSpPr>
        <p:spPr>
          <a:xfrm>
            <a:off x="168709" y="1143000"/>
            <a:ext cx="8765741" cy="4838700"/>
          </a:xfrm>
          <a:prstGeom prst="rect">
            <a:avLst/>
          </a:prstGeom>
          <a:noFill/>
          <a:ln w="476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24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A5336D9-5299-4D63-96E0-FB25D1FC3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075049"/>
            <a:ext cx="7677150" cy="926933"/>
          </a:xfrm>
        </p:spPr>
        <p:txBody>
          <a:bodyPr>
            <a:normAutofit/>
          </a:bodyPr>
          <a:lstStyle/>
          <a:p>
            <a:r>
              <a:rPr lang="en-GB" sz="3600" b="1" dirty="0"/>
              <a:t>Omnivores eat meat, fruit and vegetables</a:t>
            </a:r>
          </a:p>
        </p:txBody>
      </p:sp>
      <p:pic>
        <p:nvPicPr>
          <p:cNvPr id="3" name="Picture 2" descr="A picture containing cake, table, small, birthday&#10;&#10;Description automatically generated">
            <a:extLst>
              <a:ext uri="{FF2B5EF4-FFF2-40B4-BE49-F238E27FC236}">
                <a16:creationId xmlns:a16="http://schemas.microsoft.com/office/drawing/2014/main" id="{ECEE4F49-8F52-422C-8188-E57359693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632" y="1803975"/>
            <a:ext cx="5400943" cy="3978976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7FA408-72EE-4A28-963B-B7BFACA4A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28683" y="3073960"/>
            <a:ext cx="2371691" cy="17774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B38DF8-8370-4520-83A8-E8986F3AE35D}"/>
              </a:ext>
            </a:extLst>
          </p:cNvPr>
          <p:cNvSpPr/>
          <p:nvPr/>
        </p:nvSpPr>
        <p:spPr>
          <a:xfrm>
            <a:off x="168709" y="1143000"/>
            <a:ext cx="8765741" cy="4838700"/>
          </a:xfrm>
          <a:prstGeom prst="rect">
            <a:avLst/>
          </a:prstGeom>
          <a:noFill/>
          <a:ln w="476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769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A5336D9-5299-4D63-96E0-FB25D1FC3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215842"/>
            <a:ext cx="7677150" cy="926933"/>
          </a:xfrm>
        </p:spPr>
        <p:txBody>
          <a:bodyPr>
            <a:normAutofit/>
          </a:bodyPr>
          <a:lstStyle/>
          <a:p>
            <a:r>
              <a:rPr lang="en-GB" sz="3600" b="1" dirty="0"/>
              <a:t>I Eat WHAT??? - Sorting Cards 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8757AF29-0360-49B6-805E-9825775EAB8C}"/>
              </a:ext>
            </a:extLst>
          </p:cNvPr>
          <p:cNvSpPr txBox="1">
            <a:spLocks/>
          </p:cNvSpPr>
          <p:nvPr/>
        </p:nvSpPr>
        <p:spPr>
          <a:xfrm>
            <a:off x="235739" y="2257060"/>
            <a:ext cx="7172584" cy="3385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600" dirty="0"/>
              <a:t>Read the information on the cards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600" dirty="0"/>
              <a:t>Sort the cards into three groups: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GB" sz="3200" dirty="0"/>
              <a:t>carnivores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GB" sz="3200" dirty="0"/>
              <a:t>herbivores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GB" sz="3200" dirty="0"/>
              <a:t>omnivores.</a:t>
            </a:r>
          </a:p>
          <a:p>
            <a:pPr algn="l"/>
            <a:endParaRPr lang="en-GB" sz="36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CFCC31-56C5-465F-BFDF-33B8AABCB859}"/>
              </a:ext>
            </a:extLst>
          </p:cNvPr>
          <p:cNvGrpSpPr/>
          <p:nvPr/>
        </p:nvGrpSpPr>
        <p:grpSpPr>
          <a:xfrm>
            <a:off x="7329756" y="1115316"/>
            <a:ext cx="1604693" cy="2390776"/>
            <a:chOff x="361950" y="1133475"/>
            <a:chExt cx="1543050" cy="239077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48C50E4-E550-44DB-A00E-B6688655901A}"/>
                </a:ext>
              </a:extLst>
            </p:cNvPr>
            <p:cNvSpPr/>
            <p:nvPr/>
          </p:nvSpPr>
          <p:spPr>
            <a:xfrm>
              <a:off x="361950" y="1133475"/>
              <a:ext cx="1543050" cy="239077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2082CD05-C3A8-4A5E-BBE3-D64775328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4309" y="1239141"/>
              <a:ext cx="904131" cy="107156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49C91F9-17A2-4EF9-A376-0C44620C595D}"/>
                </a:ext>
              </a:extLst>
            </p:cNvPr>
            <p:cNvSpPr/>
            <p:nvPr/>
          </p:nvSpPr>
          <p:spPr>
            <a:xfrm>
              <a:off x="361950" y="2581276"/>
              <a:ext cx="1543050" cy="942975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033C67-80F7-4492-8428-D0D82A4A4D99}"/>
                </a:ext>
              </a:extLst>
            </p:cNvPr>
            <p:cNvSpPr txBox="1"/>
            <p:nvPr/>
          </p:nvSpPr>
          <p:spPr>
            <a:xfrm>
              <a:off x="721082" y="2275220"/>
              <a:ext cx="8350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chicken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105FFE4-AEBE-4A66-A76F-569DEC8D57F1}"/>
                </a:ext>
              </a:extLst>
            </p:cNvPr>
            <p:cNvSpPr txBox="1"/>
            <p:nvPr/>
          </p:nvSpPr>
          <p:spPr>
            <a:xfrm>
              <a:off x="412316" y="2771307"/>
              <a:ext cx="14423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/>
                <a:t>They eat grain, fruit </a:t>
              </a:r>
            </a:p>
            <a:p>
              <a:pPr algn="ctr"/>
              <a:r>
                <a:rPr lang="en-GB" sz="1200" dirty="0"/>
                <a:t>and insects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3306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3B4AADB-A8E7-4374-82BC-AEBA70B3B7BB}"/>
              </a:ext>
            </a:extLst>
          </p:cNvPr>
          <p:cNvSpPr/>
          <p:nvPr/>
        </p:nvSpPr>
        <p:spPr>
          <a:xfrm>
            <a:off x="361950" y="1133475"/>
            <a:ext cx="1543050" cy="239077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4EEC01-D783-4CC4-B27D-33FA736DBB5B}"/>
              </a:ext>
            </a:extLst>
          </p:cNvPr>
          <p:cNvSpPr/>
          <p:nvPr/>
        </p:nvSpPr>
        <p:spPr>
          <a:xfrm>
            <a:off x="2057400" y="1133475"/>
            <a:ext cx="1543050" cy="239077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EA016D-1BC3-415F-A951-6711988E9E9E}"/>
              </a:ext>
            </a:extLst>
          </p:cNvPr>
          <p:cNvSpPr/>
          <p:nvPr/>
        </p:nvSpPr>
        <p:spPr>
          <a:xfrm>
            <a:off x="3752850" y="1133475"/>
            <a:ext cx="1543050" cy="239077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191C04-F0E0-4B65-A4BB-5AD44986D402}"/>
              </a:ext>
            </a:extLst>
          </p:cNvPr>
          <p:cNvSpPr/>
          <p:nvPr/>
        </p:nvSpPr>
        <p:spPr>
          <a:xfrm>
            <a:off x="5448300" y="1133475"/>
            <a:ext cx="1543050" cy="239077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4229B1-EE6B-4790-BBB0-57377C240A21}"/>
              </a:ext>
            </a:extLst>
          </p:cNvPr>
          <p:cNvSpPr/>
          <p:nvPr/>
        </p:nvSpPr>
        <p:spPr>
          <a:xfrm>
            <a:off x="7143750" y="1133475"/>
            <a:ext cx="1543050" cy="23907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FA02E4-73F3-4DA7-8EB5-EF2CCDC08DD9}"/>
              </a:ext>
            </a:extLst>
          </p:cNvPr>
          <p:cNvSpPr/>
          <p:nvPr/>
        </p:nvSpPr>
        <p:spPr>
          <a:xfrm>
            <a:off x="361950" y="3638107"/>
            <a:ext cx="1543050" cy="239077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957A7D-D5E8-4E27-91C0-3ABBB46237D1}"/>
              </a:ext>
            </a:extLst>
          </p:cNvPr>
          <p:cNvSpPr/>
          <p:nvPr/>
        </p:nvSpPr>
        <p:spPr>
          <a:xfrm>
            <a:off x="2057400" y="3638107"/>
            <a:ext cx="1543050" cy="239077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BC2D53-CED5-4308-ADA6-84B59678EDAF}"/>
              </a:ext>
            </a:extLst>
          </p:cNvPr>
          <p:cNvSpPr/>
          <p:nvPr/>
        </p:nvSpPr>
        <p:spPr>
          <a:xfrm>
            <a:off x="3752850" y="3638107"/>
            <a:ext cx="1543050" cy="239077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2AF1D7-86D2-4764-9EE9-0AFB022C80BC}"/>
              </a:ext>
            </a:extLst>
          </p:cNvPr>
          <p:cNvSpPr/>
          <p:nvPr/>
        </p:nvSpPr>
        <p:spPr>
          <a:xfrm>
            <a:off x="5448300" y="3638107"/>
            <a:ext cx="1543050" cy="23907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3B7F84-8E13-4C42-9AAB-4C4FE09E3D47}"/>
              </a:ext>
            </a:extLst>
          </p:cNvPr>
          <p:cNvSpPr/>
          <p:nvPr/>
        </p:nvSpPr>
        <p:spPr>
          <a:xfrm>
            <a:off x="7143750" y="3638107"/>
            <a:ext cx="1543050" cy="239077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6F60F5D2-5B44-4E2E-BC85-A777A5CA8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09" y="1239141"/>
            <a:ext cx="904131" cy="1071563"/>
          </a:xfrm>
          <a:prstGeom prst="rect">
            <a:avLst/>
          </a:prstGeom>
        </p:spPr>
      </p:pic>
      <p:pic>
        <p:nvPicPr>
          <p:cNvPr id="17" name="Picture 16" descr="A picture containing shirt&#10;&#10;Description automatically generated">
            <a:extLst>
              <a:ext uri="{FF2B5EF4-FFF2-40B4-BE49-F238E27FC236}">
                <a16:creationId xmlns:a16="http://schemas.microsoft.com/office/drawing/2014/main" id="{B306E762-5EEC-4D18-B8B3-B91334B96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950" y="1268632"/>
            <a:ext cx="849940" cy="1042072"/>
          </a:xfrm>
          <a:prstGeom prst="rect">
            <a:avLst/>
          </a:prstGeom>
        </p:spPr>
      </p:pic>
      <p:pic>
        <p:nvPicPr>
          <p:cNvPr id="21" name="Picture 20" descr="A close up of a bird&#10;&#10;Description automatically generated">
            <a:extLst>
              <a:ext uri="{FF2B5EF4-FFF2-40B4-BE49-F238E27FC236}">
                <a16:creationId xmlns:a16="http://schemas.microsoft.com/office/drawing/2014/main" id="{F7DB591B-23B3-4D8B-BED1-318416DBB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6439" y="1167555"/>
            <a:ext cx="1107665" cy="1107665"/>
          </a:xfrm>
          <a:prstGeom prst="rect">
            <a:avLst/>
          </a:prstGeom>
        </p:spPr>
      </p:pic>
      <p:pic>
        <p:nvPicPr>
          <p:cNvPr id="23" name="Picture 22" descr="A close up of an animal&#10;&#10;Description automatically generated">
            <a:extLst>
              <a:ext uri="{FF2B5EF4-FFF2-40B4-BE49-F238E27FC236}">
                <a16:creationId xmlns:a16="http://schemas.microsoft.com/office/drawing/2014/main" id="{A26075DC-88A5-437F-AA13-889C670163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8069" y="1220482"/>
            <a:ext cx="977540" cy="1013159"/>
          </a:xfrm>
          <a:prstGeom prst="rect">
            <a:avLst/>
          </a:prstGeom>
        </p:spPr>
      </p:pic>
      <p:pic>
        <p:nvPicPr>
          <p:cNvPr id="25" name="Picture 24" descr="A picture containing guitar&#10;&#10;Description automatically generated">
            <a:extLst>
              <a:ext uri="{FF2B5EF4-FFF2-40B4-BE49-F238E27FC236}">
                <a16:creationId xmlns:a16="http://schemas.microsoft.com/office/drawing/2014/main" id="{F95B2E95-BC59-4973-9300-933E041923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018" y="3771900"/>
            <a:ext cx="1257300" cy="628650"/>
          </a:xfrm>
          <a:prstGeom prst="rect">
            <a:avLst/>
          </a:prstGeom>
        </p:spPr>
      </p:pic>
      <p:pic>
        <p:nvPicPr>
          <p:cNvPr id="33" name="Picture 32" descr="A picture containing drawing&#10;&#10;Description automatically generated">
            <a:extLst>
              <a:ext uri="{FF2B5EF4-FFF2-40B4-BE49-F238E27FC236}">
                <a16:creationId xmlns:a16="http://schemas.microsoft.com/office/drawing/2014/main" id="{578D3EDA-94F7-48BE-982D-95373A31BA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8069" y="3891408"/>
            <a:ext cx="1204913" cy="637286"/>
          </a:xfrm>
          <a:prstGeom prst="rect">
            <a:avLst/>
          </a:prstGeom>
        </p:spPr>
      </p:pic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6787FB6C-D94E-46E2-B9BC-C7BF098813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7264" y="1333145"/>
            <a:ext cx="1393790" cy="69689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D0A9CBF-1B3B-414E-9B63-0A34DFF070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01360" y="3724275"/>
            <a:ext cx="731046" cy="1088536"/>
          </a:xfrm>
          <a:prstGeom prst="rect">
            <a:avLst/>
          </a:prstGeom>
        </p:spPr>
      </p:pic>
      <p:pic>
        <p:nvPicPr>
          <p:cNvPr id="40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69B26D32-80B5-43F1-8213-9FCDF68FF2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44410" y="3711597"/>
            <a:ext cx="1021114" cy="882306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05BFE6A0-5607-4312-BB55-8483D0F1C46D}"/>
              </a:ext>
            </a:extLst>
          </p:cNvPr>
          <p:cNvSpPr/>
          <p:nvPr/>
        </p:nvSpPr>
        <p:spPr>
          <a:xfrm>
            <a:off x="361950" y="2581276"/>
            <a:ext cx="1543050" cy="94297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4D02C91-D9B7-4CEA-8C6C-E394EAF16045}"/>
              </a:ext>
            </a:extLst>
          </p:cNvPr>
          <p:cNvSpPr txBox="1"/>
          <p:nvPr/>
        </p:nvSpPr>
        <p:spPr>
          <a:xfrm>
            <a:off x="721082" y="2275220"/>
            <a:ext cx="835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chicken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B87DA23-0587-41A4-9EB9-A682C6F5B9E9}"/>
              </a:ext>
            </a:extLst>
          </p:cNvPr>
          <p:cNvSpPr txBox="1"/>
          <p:nvPr/>
        </p:nvSpPr>
        <p:spPr>
          <a:xfrm>
            <a:off x="2414913" y="2252691"/>
            <a:ext cx="936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elephant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BDE3537-F636-470F-873F-5ADEF28E75FB}"/>
              </a:ext>
            </a:extLst>
          </p:cNvPr>
          <p:cNvSpPr/>
          <p:nvPr/>
        </p:nvSpPr>
        <p:spPr>
          <a:xfrm>
            <a:off x="2057400" y="2581275"/>
            <a:ext cx="1543050" cy="94297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1D646BE-2525-4C90-A19C-20F7682DA6DD}"/>
              </a:ext>
            </a:extLst>
          </p:cNvPr>
          <p:cNvSpPr/>
          <p:nvPr/>
        </p:nvSpPr>
        <p:spPr>
          <a:xfrm>
            <a:off x="3749188" y="2581274"/>
            <a:ext cx="1543050" cy="94297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49E4605-D92F-4470-98C8-8129BF8E48F1}"/>
              </a:ext>
            </a:extLst>
          </p:cNvPr>
          <p:cNvSpPr/>
          <p:nvPr/>
        </p:nvSpPr>
        <p:spPr>
          <a:xfrm>
            <a:off x="5448300" y="2591245"/>
            <a:ext cx="1543050" cy="94297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1EC3C83-9A8E-4839-BE69-CF5F1005876F}"/>
              </a:ext>
            </a:extLst>
          </p:cNvPr>
          <p:cNvSpPr/>
          <p:nvPr/>
        </p:nvSpPr>
        <p:spPr>
          <a:xfrm>
            <a:off x="7154185" y="2572195"/>
            <a:ext cx="1543050" cy="9429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B19D6E0-E5F2-4E0C-BEC2-F038F0B82B8C}"/>
              </a:ext>
            </a:extLst>
          </p:cNvPr>
          <p:cNvSpPr txBox="1"/>
          <p:nvPr/>
        </p:nvSpPr>
        <p:spPr>
          <a:xfrm>
            <a:off x="4103511" y="2199636"/>
            <a:ext cx="936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badger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A208368-19B3-4870-8D70-060DC2EBE374}"/>
              </a:ext>
            </a:extLst>
          </p:cNvPr>
          <p:cNvSpPr txBox="1"/>
          <p:nvPr/>
        </p:nvSpPr>
        <p:spPr>
          <a:xfrm>
            <a:off x="5999527" y="2233641"/>
            <a:ext cx="936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crow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C112A8-8AB1-4D66-BC6F-E264CAFF64FE}"/>
              </a:ext>
            </a:extLst>
          </p:cNvPr>
          <p:cNvSpPr txBox="1"/>
          <p:nvPr/>
        </p:nvSpPr>
        <p:spPr>
          <a:xfrm>
            <a:off x="7676005" y="2252691"/>
            <a:ext cx="936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tiger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DD572CE-3895-43CE-9C92-FA1C53C5C8B7}"/>
              </a:ext>
            </a:extLst>
          </p:cNvPr>
          <p:cNvSpPr/>
          <p:nvPr/>
        </p:nvSpPr>
        <p:spPr>
          <a:xfrm>
            <a:off x="361950" y="5091986"/>
            <a:ext cx="1543050" cy="94297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DE319E4-68A7-4294-9F63-29E4EF1FB734}"/>
              </a:ext>
            </a:extLst>
          </p:cNvPr>
          <p:cNvSpPr/>
          <p:nvPr/>
        </p:nvSpPr>
        <p:spPr>
          <a:xfrm>
            <a:off x="2057400" y="5091985"/>
            <a:ext cx="1543050" cy="94297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3336591-4C1C-425D-B8DB-356236489879}"/>
              </a:ext>
            </a:extLst>
          </p:cNvPr>
          <p:cNvSpPr/>
          <p:nvPr/>
        </p:nvSpPr>
        <p:spPr>
          <a:xfrm>
            <a:off x="3755672" y="5091984"/>
            <a:ext cx="1540228" cy="94297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A0D14D3-D442-4FD9-BD34-F95B3F0A7DD7}"/>
              </a:ext>
            </a:extLst>
          </p:cNvPr>
          <p:cNvSpPr/>
          <p:nvPr/>
        </p:nvSpPr>
        <p:spPr>
          <a:xfrm>
            <a:off x="5448300" y="5085627"/>
            <a:ext cx="1543050" cy="9429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CBB2D27-8D85-473F-887F-0D7AEFCFA9A4}"/>
              </a:ext>
            </a:extLst>
          </p:cNvPr>
          <p:cNvSpPr/>
          <p:nvPr/>
        </p:nvSpPr>
        <p:spPr>
          <a:xfrm>
            <a:off x="7154185" y="5082905"/>
            <a:ext cx="1543050" cy="94297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297EEA4-D415-43C1-947F-4CFFDB96EE72}"/>
              </a:ext>
            </a:extLst>
          </p:cNvPr>
          <p:cNvSpPr txBox="1"/>
          <p:nvPr/>
        </p:nvSpPr>
        <p:spPr>
          <a:xfrm>
            <a:off x="877496" y="4696504"/>
            <a:ext cx="936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snail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1C8C3C0-82A4-4FF5-8229-FC14B83DEB4C}"/>
              </a:ext>
            </a:extLst>
          </p:cNvPr>
          <p:cNvSpPr txBox="1"/>
          <p:nvPr/>
        </p:nvSpPr>
        <p:spPr>
          <a:xfrm>
            <a:off x="2458431" y="4696503"/>
            <a:ext cx="936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human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A2D872B-65FE-42A2-9ED5-9888E1720358}"/>
              </a:ext>
            </a:extLst>
          </p:cNvPr>
          <p:cNvSpPr txBox="1"/>
          <p:nvPr/>
        </p:nvSpPr>
        <p:spPr>
          <a:xfrm>
            <a:off x="4121685" y="4720437"/>
            <a:ext cx="936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rabbit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7D34CB7-4F52-43C3-BAC5-340AFA25AA5B}"/>
              </a:ext>
            </a:extLst>
          </p:cNvPr>
          <p:cNvSpPr txBox="1"/>
          <p:nvPr/>
        </p:nvSpPr>
        <p:spPr>
          <a:xfrm>
            <a:off x="5957349" y="4758644"/>
            <a:ext cx="936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seal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9F4A385-AE92-4C28-B7E5-893D38949C05}"/>
              </a:ext>
            </a:extLst>
          </p:cNvPr>
          <p:cNvSpPr txBox="1"/>
          <p:nvPr/>
        </p:nvSpPr>
        <p:spPr>
          <a:xfrm>
            <a:off x="7500399" y="4696504"/>
            <a:ext cx="936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tortoise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6389A608-6C08-4F05-9BDF-6B1364F616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76439" y="3750265"/>
            <a:ext cx="1051343" cy="996312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4CA89718-C7E6-4D84-8EE1-5B44517A3853}"/>
              </a:ext>
            </a:extLst>
          </p:cNvPr>
          <p:cNvSpPr txBox="1"/>
          <p:nvPr/>
        </p:nvSpPr>
        <p:spPr>
          <a:xfrm>
            <a:off x="412316" y="2771307"/>
            <a:ext cx="1442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They eat grain, fruit </a:t>
            </a:r>
          </a:p>
          <a:p>
            <a:pPr algn="ctr"/>
            <a:r>
              <a:rPr lang="en-GB" sz="1200" dirty="0"/>
              <a:t>and insects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E357915-205C-4B29-8EEB-79B6E2474A0F}"/>
              </a:ext>
            </a:extLst>
          </p:cNvPr>
          <p:cNvSpPr txBox="1"/>
          <p:nvPr/>
        </p:nvSpPr>
        <p:spPr>
          <a:xfrm>
            <a:off x="2045954" y="2773635"/>
            <a:ext cx="1565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They eat grass, plants,</a:t>
            </a:r>
          </a:p>
          <a:p>
            <a:pPr algn="ctr"/>
            <a:r>
              <a:rPr lang="en-GB" sz="1200" dirty="0"/>
              <a:t>fruit and twigs.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FAEF71B-6509-404B-B3BF-2ECBCBBA2285}"/>
              </a:ext>
            </a:extLst>
          </p:cNvPr>
          <p:cNvSpPr txBox="1"/>
          <p:nvPr/>
        </p:nvSpPr>
        <p:spPr>
          <a:xfrm>
            <a:off x="5458735" y="2703242"/>
            <a:ext cx="1606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They eat insects, </a:t>
            </a:r>
          </a:p>
          <a:p>
            <a:pPr algn="ctr"/>
            <a:r>
              <a:rPr lang="en-GB" sz="1200" dirty="0"/>
              <a:t>worms, small animals, </a:t>
            </a:r>
          </a:p>
          <a:p>
            <a:pPr algn="ctr"/>
            <a:r>
              <a:rPr lang="en-GB" sz="1200" dirty="0"/>
              <a:t>reptiles and fruit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28B1FD3-99B8-4AC3-BB01-CE4FECF4CADF}"/>
              </a:ext>
            </a:extLst>
          </p:cNvPr>
          <p:cNvSpPr txBox="1"/>
          <p:nvPr/>
        </p:nvSpPr>
        <p:spPr>
          <a:xfrm>
            <a:off x="3786812" y="2731659"/>
            <a:ext cx="1606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They eat insects, </a:t>
            </a:r>
          </a:p>
          <a:p>
            <a:pPr algn="ctr"/>
            <a:r>
              <a:rPr lang="en-GB" sz="1200" dirty="0"/>
              <a:t>worms, small animals, </a:t>
            </a:r>
          </a:p>
          <a:p>
            <a:pPr algn="ctr"/>
            <a:r>
              <a:rPr lang="en-GB" sz="1200" dirty="0"/>
              <a:t>fungi and fruit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19A8F0E-0A70-400F-832D-73C8651FD43D}"/>
              </a:ext>
            </a:extLst>
          </p:cNvPr>
          <p:cNvSpPr txBox="1"/>
          <p:nvPr/>
        </p:nvSpPr>
        <p:spPr>
          <a:xfrm>
            <a:off x="7198270" y="2725111"/>
            <a:ext cx="1454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They eat pigs, zebra,</a:t>
            </a:r>
          </a:p>
          <a:p>
            <a:pPr algn="ctr"/>
            <a:r>
              <a:rPr lang="en-GB" sz="1200" dirty="0"/>
              <a:t>cows, buffaloes </a:t>
            </a:r>
          </a:p>
          <a:p>
            <a:pPr algn="ctr"/>
            <a:r>
              <a:rPr lang="en-GB" sz="1200" dirty="0"/>
              <a:t>and goats.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7B666E8-28C5-4F6D-81BB-364D26E7FF7D}"/>
              </a:ext>
            </a:extLst>
          </p:cNvPr>
          <p:cNvSpPr txBox="1"/>
          <p:nvPr/>
        </p:nvSpPr>
        <p:spPr>
          <a:xfrm>
            <a:off x="540760" y="5272385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They eat leaves, </a:t>
            </a:r>
          </a:p>
          <a:p>
            <a:pPr algn="ctr"/>
            <a:r>
              <a:rPr lang="en-GB" sz="1200" dirty="0"/>
              <a:t>fungi and fruit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584B709-15C3-4334-BFFE-8F0B85315C53}"/>
              </a:ext>
            </a:extLst>
          </p:cNvPr>
          <p:cNvSpPr txBox="1"/>
          <p:nvPr/>
        </p:nvSpPr>
        <p:spPr>
          <a:xfrm>
            <a:off x="2037586" y="5272385"/>
            <a:ext cx="1582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They eat meat, </a:t>
            </a:r>
          </a:p>
          <a:p>
            <a:pPr algn="ctr"/>
            <a:r>
              <a:rPr lang="en-GB" sz="1200" dirty="0"/>
              <a:t>fungi, plants and fruit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F7DAB3B-1509-4A88-B12F-71DF07FD8469}"/>
              </a:ext>
            </a:extLst>
          </p:cNvPr>
          <p:cNvSpPr txBox="1"/>
          <p:nvPr/>
        </p:nvSpPr>
        <p:spPr>
          <a:xfrm>
            <a:off x="3766601" y="5294022"/>
            <a:ext cx="1536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They eat leaves, grass</a:t>
            </a:r>
          </a:p>
          <a:p>
            <a:pPr algn="ctr"/>
            <a:r>
              <a:rPr lang="en-GB" sz="1200" dirty="0"/>
              <a:t> and flowers.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250232B-D929-43F7-A4C2-D7A4966D9698}"/>
              </a:ext>
            </a:extLst>
          </p:cNvPr>
          <p:cNvSpPr txBox="1"/>
          <p:nvPr/>
        </p:nvSpPr>
        <p:spPr>
          <a:xfrm>
            <a:off x="5508461" y="5287413"/>
            <a:ext cx="1520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They eat fish, shrimp </a:t>
            </a:r>
          </a:p>
          <a:p>
            <a:pPr algn="ctr"/>
            <a:r>
              <a:rPr lang="en-GB" sz="1200" dirty="0"/>
              <a:t>and squid.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B0E3C85-122D-49C1-8ED0-51AF0401D857}"/>
              </a:ext>
            </a:extLst>
          </p:cNvPr>
          <p:cNvSpPr txBox="1"/>
          <p:nvPr/>
        </p:nvSpPr>
        <p:spPr>
          <a:xfrm>
            <a:off x="7155956" y="5294022"/>
            <a:ext cx="1536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They eat leaves, grass</a:t>
            </a:r>
          </a:p>
          <a:p>
            <a:pPr algn="ctr"/>
            <a:r>
              <a:rPr lang="en-GB" sz="1200" dirty="0"/>
              <a:t> and flowers.</a:t>
            </a:r>
          </a:p>
        </p:txBody>
      </p:sp>
    </p:spTree>
    <p:extLst>
      <p:ext uri="{BB962C8B-B14F-4D97-AF65-F5344CB8AC3E}">
        <p14:creationId xmlns:p14="http://schemas.microsoft.com/office/powerpoint/2010/main" val="36475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lack, sitting, umbrella&#10;&#10;Description automatically generated">
            <a:extLst>
              <a:ext uri="{FF2B5EF4-FFF2-40B4-BE49-F238E27FC236}">
                <a16:creationId xmlns:a16="http://schemas.microsoft.com/office/drawing/2014/main" id="{C9899AC9-34CE-4608-A9E6-C93BEC050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293707"/>
            <a:ext cx="1378296" cy="716068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9DC6E59E-2173-46EE-8FF8-558B527AA0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8907" y="1271586"/>
            <a:ext cx="1280035" cy="962026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AD8D110C-6F7D-4CEF-93D5-192C12E85B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8359" y="1210532"/>
            <a:ext cx="1006853" cy="1022024"/>
          </a:xfrm>
          <a:prstGeom prst="rect">
            <a:avLst/>
          </a:prstGeom>
        </p:spPr>
      </p:pic>
      <p:pic>
        <p:nvPicPr>
          <p:cNvPr id="24" name="Picture 23" descr="A close up of a tree&#10;&#10;Description automatically generated">
            <a:extLst>
              <a:ext uri="{FF2B5EF4-FFF2-40B4-BE49-F238E27FC236}">
                <a16:creationId xmlns:a16="http://schemas.microsoft.com/office/drawing/2014/main" id="{1123E7A8-C58B-421C-9A23-71EDC3BE50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5716" y="1262060"/>
            <a:ext cx="702290" cy="11422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AC6F71-C3CF-49D5-9BFC-A8CEF9FC42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8075" y="1262945"/>
            <a:ext cx="866775" cy="970667"/>
          </a:xfrm>
          <a:prstGeom prst="rect">
            <a:avLst/>
          </a:prstGeom>
        </p:spPr>
      </p:pic>
      <p:pic>
        <p:nvPicPr>
          <p:cNvPr id="32" name="Picture 31" descr="A close up of an animal&#10;&#10;Description automatically generated">
            <a:extLst>
              <a:ext uri="{FF2B5EF4-FFF2-40B4-BE49-F238E27FC236}">
                <a16:creationId xmlns:a16="http://schemas.microsoft.com/office/drawing/2014/main" id="{8EC05A83-8D4D-4BF2-B2DF-F19A5EAC92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729" y="3733062"/>
            <a:ext cx="1055492" cy="957365"/>
          </a:xfrm>
          <a:prstGeom prst="rect">
            <a:avLst/>
          </a:prstGeom>
        </p:spPr>
      </p:pic>
      <p:pic>
        <p:nvPicPr>
          <p:cNvPr id="35" name="Picture 34" descr="A picture containing sunglasses&#10;&#10;Description automatically generated">
            <a:extLst>
              <a:ext uri="{FF2B5EF4-FFF2-40B4-BE49-F238E27FC236}">
                <a16:creationId xmlns:a16="http://schemas.microsoft.com/office/drawing/2014/main" id="{EA93EEF8-E83D-42F8-88A6-83B0AD5726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2650" y="3746396"/>
            <a:ext cx="1390650" cy="746388"/>
          </a:xfrm>
          <a:prstGeom prst="rect">
            <a:avLst/>
          </a:prstGeom>
        </p:spPr>
      </p:pic>
      <p:pic>
        <p:nvPicPr>
          <p:cNvPr id="37" name="Picture 36" descr="A picture containing fireworks, sunset, tree, palm&#10;&#10;Description automatically generated">
            <a:extLst>
              <a:ext uri="{FF2B5EF4-FFF2-40B4-BE49-F238E27FC236}">
                <a16:creationId xmlns:a16="http://schemas.microsoft.com/office/drawing/2014/main" id="{5403E208-FE2D-44ED-891A-5AF8E82BAF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3982471" y="3746396"/>
            <a:ext cx="1151860" cy="619125"/>
          </a:xfrm>
          <a:prstGeom prst="rect">
            <a:avLst/>
          </a:prstGeom>
        </p:spPr>
      </p:pic>
      <p:pic>
        <p:nvPicPr>
          <p:cNvPr id="39" name="Picture 38" descr="A close up of an animal&#10;&#10;Description automatically generated">
            <a:extLst>
              <a:ext uri="{FF2B5EF4-FFF2-40B4-BE49-F238E27FC236}">
                <a16:creationId xmlns:a16="http://schemas.microsoft.com/office/drawing/2014/main" id="{CA2CBA03-CB28-4FD7-BA3B-73C000CB8F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5592234" y="3736230"/>
            <a:ext cx="1249253" cy="954197"/>
          </a:xfrm>
          <a:prstGeom prst="rect">
            <a:avLst/>
          </a:prstGeom>
        </p:spPr>
      </p:pic>
      <p:pic>
        <p:nvPicPr>
          <p:cNvPr id="41" name="Picture 40" descr="A close up of a bird&#10;&#10;Description automatically generated">
            <a:extLst>
              <a:ext uri="{FF2B5EF4-FFF2-40B4-BE49-F238E27FC236}">
                <a16:creationId xmlns:a16="http://schemas.microsoft.com/office/drawing/2014/main" id="{9525A078-2739-4CAD-9554-CA6A250727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04754" y="3818909"/>
            <a:ext cx="1221042" cy="78567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989CBAB3-3C3A-43F1-B291-9DDEBEC5B2C1}"/>
              </a:ext>
            </a:extLst>
          </p:cNvPr>
          <p:cNvSpPr/>
          <p:nvPr/>
        </p:nvSpPr>
        <p:spPr>
          <a:xfrm>
            <a:off x="361950" y="1133475"/>
            <a:ext cx="1543050" cy="23907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814EC7B-7F73-45D8-8153-49763A8705F5}"/>
              </a:ext>
            </a:extLst>
          </p:cNvPr>
          <p:cNvSpPr/>
          <p:nvPr/>
        </p:nvSpPr>
        <p:spPr>
          <a:xfrm>
            <a:off x="2057400" y="1133475"/>
            <a:ext cx="1543050" cy="239077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D04DDCB-47ED-42B2-8F9B-222A005A53BE}"/>
              </a:ext>
            </a:extLst>
          </p:cNvPr>
          <p:cNvSpPr/>
          <p:nvPr/>
        </p:nvSpPr>
        <p:spPr>
          <a:xfrm>
            <a:off x="3752850" y="1133475"/>
            <a:ext cx="1543050" cy="239077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8CF1299-91AB-495C-A815-E1B6C8C2AC25}"/>
              </a:ext>
            </a:extLst>
          </p:cNvPr>
          <p:cNvSpPr/>
          <p:nvPr/>
        </p:nvSpPr>
        <p:spPr>
          <a:xfrm>
            <a:off x="5448300" y="1133475"/>
            <a:ext cx="1543050" cy="23907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F9FEBD0-22D9-464A-BAEB-30F699532807}"/>
              </a:ext>
            </a:extLst>
          </p:cNvPr>
          <p:cNvSpPr/>
          <p:nvPr/>
        </p:nvSpPr>
        <p:spPr>
          <a:xfrm>
            <a:off x="7143750" y="1133475"/>
            <a:ext cx="1543050" cy="239077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CF1C108-27D0-4D32-971F-C4121912FDB1}"/>
              </a:ext>
            </a:extLst>
          </p:cNvPr>
          <p:cNvSpPr/>
          <p:nvPr/>
        </p:nvSpPr>
        <p:spPr>
          <a:xfrm>
            <a:off x="361950" y="3638107"/>
            <a:ext cx="1543050" cy="23907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5F020FF-48E2-4AF9-AA74-58EA8CA34FFB}"/>
              </a:ext>
            </a:extLst>
          </p:cNvPr>
          <p:cNvSpPr/>
          <p:nvPr/>
        </p:nvSpPr>
        <p:spPr>
          <a:xfrm>
            <a:off x="2057400" y="3638107"/>
            <a:ext cx="1543050" cy="239077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792DE07-359C-434D-A0A9-8BBDE8835394}"/>
              </a:ext>
            </a:extLst>
          </p:cNvPr>
          <p:cNvSpPr/>
          <p:nvPr/>
        </p:nvSpPr>
        <p:spPr>
          <a:xfrm>
            <a:off x="3752850" y="3638107"/>
            <a:ext cx="1543050" cy="23907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90B0720-9CE0-4936-AC9B-5603EDB9594A}"/>
              </a:ext>
            </a:extLst>
          </p:cNvPr>
          <p:cNvSpPr/>
          <p:nvPr/>
        </p:nvSpPr>
        <p:spPr>
          <a:xfrm>
            <a:off x="5448300" y="3638107"/>
            <a:ext cx="1543050" cy="239077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23DC889-B76C-45B4-BC4E-DA161755BAC2}"/>
              </a:ext>
            </a:extLst>
          </p:cNvPr>
          <p:cNvSpPr/>
          <p:nvPr/>
        </p:nvSpPr>
        <p:spPr>
          <a:xfrm>
            <a:off x="7143750" y="3638107"/>
            <a:ext cx="1543050" cy="239077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27BC0EA-996D-4BFD-9409-C9CB2232D0B2}"/>
              </a:ext>
            </a:extLst>
          </p:cNvPr>
          <p:cNvSpPr/>
          <p:nvPr/>
        </p:nvSpPr>
        <p:spPr>
          <a:xfrm>
            <a:off x="361950" y="2581276"/>
            <a:ext cx="1543050" cy="9429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A641AE2-711C-4951-8C7F-98F3BE248B20}"/>
              </a:ext>
            </a:extLst>
          </p:cNvPr>
          <p:cNvSpPr/>
          <p:nvPr/>
        </p:nvSpPr>
        <p:spPr>
          <a:xfrm>
            <a:off x="2057400" y="2581275"/>
            <a:ext cx="1543050" cy="94297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5D13E0E-EABD-46E0-B4FC-58D7CB292A4F}"/>
              </a:ext>
            </a:extLst>
          </p:cNvPr>
          <p:cNvSpPr/>
          <p:nvPr/>
        </p:nvSpPr>
        <p:spPr>
          <a:xfrm>
            <a:off x="5448300" y="2581085"/>
            <a:ext cx="1543050" cy="9429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435C5D9-759B-4F51-9398-771EB382990C}"/>
              </a:ext>
            </a:extLst>
          </p:cNvPr>
          <p:cNvSpPr/>
          <p:nvPr/>
        </p:nvSpPr>
        <p:spPr>
          <a:xfrm>
            <a:off x="7154185" y="2572195"/>
            <a:ext cx="1532615" cy="94297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E1C1842-8E5B-4A47-BA96-234771ACDF35}"/>
              </a:ext>
            </a:extLst>
          </p:cNvPr>
          <p:cNvSpPr/>
          <p:nvPr/>
        </p:nvSpPr>
        <p:spPr>
          <a:xfrm>
            <a:off x="361950" y="5085909"/>
            <a:ext cx="1543050" cy="9429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2A8669E-5514-4EBD-A937-1464C6478E4D}"/>
              </a:ext>
            </a:extLst>
          </p:cNvPr>
          <p:cNvSpPr/>
          <p:nvPr/>
        </p:nvSpPr>
        <p:spPr>
          <a:xfrm>
            <a:off x="2057400" y="5085908"/>
            <a:ext cx="1543050" cy="94297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FEF44C1-979C-471D-86AC-BDD2E5802BD4}"/>
              </a:ext>
            </a:extLst>
          </p:cNvPr>
          <p:cNvSpPr/>
          <p:nvPr/>
        </p:nvSpPr>
        <p:spPr>
          <a:xfrm>
            <a:off x="3755752" y="5095878"/>
            <a:ext cx="1543050" cy="9429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38EBB76-6469-4C83-A501-D7ABE70DFE7E}"/>
              </a:ext>
            </a:extLst>
          </p:cNvPr>
          <p:cNvSpPr/>
          <p:nvPr/>
        </p:nvSpPr>
        <p:spPr>
          <a:xfrm>
            <a:off x="5448300" y="5095878"/>
            <a:ext cx="1543050" cy="94297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B4C3379-FD24-42E1-9C4F-193B0A8705BF}"/>
              </a:ext>
            </a:extLst>
          </p:cNvPr>
          <p:cNvSpPr/>
          <p:nvPr/>
        </p:nvSpPr>
        <p:spPr>
          <a:xfrm>
            <a:off x="7143750" y="5095878"/>
            <a:ext cx="1543050" cy="94297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D9237E4-F197-461E-9C2C-7B08D7719D71}"/>
              </a:ext>
            </a:extLst>
          </p:cNvPr>
          <p:cNvSpPr txBox="1"/>
          <p:nvPr/>
        </p:nvSpPr>
        <p:spPr>
          <a:xfrm>
            <a:off x="902504" y="2232556"/>
            <a:ext cx="936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bat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1B54626-82F6-4276-AE3D-D37A3E23C34B}"/>
              </a:ext>
            </a:extLst>
          </p:cNvPr>
          <p:cNvSpPr txBox="1"/>
          <p:nvPr/>
        </p:nvSpPr>
        <p:spPr>
          <a:xfrm>
            <a:off x="2266068" y="2220469"/>
            <a:ext cx="1163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chameleon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58BAC0A-8B93-4038-A6FB-885D151CF58A}"/>
              </a:ext>
            </a:extLst>
          </p:cNvPr>
          <p:cNvSpPr txBox="1"/>
          <p:nvPr/>
        </p:nvSpPr>
        <p:spPr>
          <a:xfrm>
            <a:off x="4184129" y="2220469"/>
            <a:ext cx="936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squirrel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18DF28D-3324-44A3-8A64-10758CEBD270}"/>
              </a:ext>
            </a:extLst>
          </p:cNvPr>
          <p:cNvSpPr txBox="1"/>
          <p:nvPr/>
        </p:nvSpPr>
        <p:spPr>
          <a:xfrm>
            <a:off x="6018116" y="2232556"/>
            <a:ext cx="936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cat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F04E5E4-BA18-454C-9908-C04A7751D017}"/>
              </a:ext>
            </a:extLst>
          </p:cNvPr>
          <p:cNvSpPr txBox="1"/>
          <p:nvPr/>
        </p:nvSpPr>
        <p:spPr>
          <a:xfrm>
            <a:off x="7702198" y="2193805"/>
            <a:ext cx="936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duck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19C1FD3-19CB-480D-9BF8-5A16A05E0AC2}"/>
              </a:ext>
            </a:extLst>
          </p:cNvPr>
          <p:cNvSpPr txBox="1"/>
          <p:nvPr/>
        </p:nvSpPr>
        <p:spPr>
          <a:xfrm>
            <a:off x="848702" y="4690427"/>
            <a:ext cx="936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dog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30FC7D0-0A01-4A73-A005-D950F7EB06B8}"/>
              </a:ext>
            </a:extLst>
          </p:cNvPr>
          <p:cNvSpPr txBox="1"/>
          <p:nvPr/>
        </p:nvSpPr>
        <p:spPr>
          <a:xfrm>
            <a:off x="2606323" y="4694554"/>
            <a:ext cx="936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pig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C4FF989-5611-4858-8EE9-54797394D751}"/>
              </a:ext>
            </a:extLst>
          </p:cNvPr>
          <p:cNvSpPr txBox="1"/>
          <p:nvPr/>
        </p:nvSpPr>
        <p:spPr>
          <a:xfrm>
            <a:off x="4037221" y="4710572"/>
            <a:ext cx="1151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hedgehog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FE2CD5A-73E1-4567-B019-B5DAA5DB4E9C}"/>
              </a:ext>
            </a:extLst>
          </p:cNvPr>
          <p:cNvSpPr txBox="1"/>
          <p:nvPr/>
        </p:nvSpPr>
        <p:spPr>
          <a:xfrm>
            <a:off x="5959202" y="4709932"/>
            <a:ext cx="936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horse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F48672D-06E0-48D3-A5A8-2FD2900CCC93}"/>
              </a:ext>
            </a:extLst>
          </p:cNvPr>
          <p:cNvSpPr txBox="1"/>
          <p:nvPr/>
        </p:nvSpPr>
        <p:spPr>
          <a:xfrm>
            <a:off x="7710746" y="4690427"/>
            <a:ext cx="936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robin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D52294A-F3FD-4E1C-AFD2-92C79BBB211C}"/>
              </a:ext>
            </a:extLst>
          </p:cNvPr>
          <p:cNvSpPr txBox="1"/>
          <p:nvPr/>
        </p:nvSpPr>
        <p:spPr>
          <a:xfrm>
            <a:off x="3719892" y="5280846"/>
            <a:ext cx="1608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They eat insects, slugs,</a:t>
            </a:r>
          </a:p>
          <a:p>
            <a:pPr algn="ctr"/>
            <a:r>
              <a:rPr lang="en-GB" sz="1200" dirty="0"/>
              <a:t>worms, snails beetles</a:t>
            </a:r>
          </a:p>
          <a:p>
            <a:pPr algn="ctr"/>
            <a:r>
              <a:rPr lang="en-GB" sz="1200" dirty="0"/>
              <a:t>and frogs.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3E224BE-F62E-4BFF-A230-3EF6200CDC26}"/>
              </a:ext>
            </a:extLst>
          </p:cNvPr>
          <p:cNvSpPr txBox="1"/>
          <p:nvPr/>
        </p:nvSpPr>
        <p:spPr>
          <a:xfrm>
            <a:off x="511055" y="2738929"/>
            <a:ext cx="1296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They eat insects,  </a:t>
            </a:r>
          </a:p>
          <a:p>
            <a:pPr algn="ctr"/>
            <a:r>
              <a:rPr lang="en-GB" sz="1200" dirty="0"/>
              <a:t>moths, and</a:t>
            </a:r>
          </a:p>
          <a:p>
            <a:pPr algn="ctr"/>
            <a:r>
              <a:rPr lang="en-GB" sz="1200" dirty="0"/>
              <a:t> beetles.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ACDAF25-D510-4E38-8190-86988182C2B4}"/>
              </a:ext>
            </a:extLst>
          </p:cNvPr>
          <p:cNvSpPr txBox="1"/>
          <p:nvPr/>
        </p:nvSpPr>
        <p:spPr>
          <a:xfrm>
            <a:off x="2157215" y="2769499"/>
            <a:ext cx="1386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They eat berries, </a:t>
            </a:r>
          </a:p>
          <a:p>
            <a:pPr algn="ctr"/>
            <a:r>
              <a:rPr lang="en-GB" sz="1200" dirty="0"/>
              <a:t>Insects, leaves and </a:t>
            </a:r>
          </a:p>
          <a:p>
            <a:pPr algn="ctr"/>
            <a:r>
              <a:rPr lang="en-GB" sz="1200" dirty="0"/>
              <a:t>spiders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9B87F2F-C53B-4013-AB50-0C1BC23405A3}"/>
              </a:ext>
            </a:extLst>
          </p:cNvPr>
          <p:cNvSpPr txBox="1"/>
          <p:nvPr/>
        </p:nvSpPr>
        <p:spPr>
          <a:xfrm>
            <a:off x="3791753" y="2755014"/>
            <a:ext cx="1514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They eat fruit, plants,</a:t>
            </a:r>
          </a:p>
          <a:p>
            <a:pPr algn="ctr"/>
            <a:r>
              <a:rPr lang="en-GB" sz="1200" dirty="0"/>
              <a:t>nuts, acorns, fungi</a:t>
            </a:r>
          </a:p>
          <a:p>
            <a:pPr algn="ctr"/>
            <a:r>
              <a:rPr lang="en-GB" sz="1200" dirty="0"/>
              <a:t>and pine cones.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994E621-5C9E-4AB4-9368-14F6565E8994}"/>
              </a:ext>
            </a:extLst>
          </p:cNvPr>
          <p:cNvSpPr txBox="1"/>
          <p:nvPr/>
        </p:nvSpPr>
        <p:spPr>
          <a:xfrm>
            <a:off x="5502596" y="2738928"/>
            <a:ext cx="1484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They eat small </a:t>
            </a:r>
          </a:p>
          <a:p>
            <a:pPr algn="ctr"/>
            <a:r>
              <a:rPr lang="en-GB" sz="1200" dirty="0"/>
              <a:t>mammals, birds and </a:t>
            </a:r>
          </a:p>
          <a:p>
            <a:pPr algn="ctr"/>
            <a:r>
              <a:rPr lang="en-GB" sz="1200" dirty="0"/>
              <a:t>bugs.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3AF5016-87BE-43F4-B8FD-32E91854B503}"/>
              </a:ext>
            </a:extLst>
          </p:cNvPr>
          <p:cNvSpPr txBox="1"/>
          <p:nvPr/>
        </p:nvSpPr>
        <p:spPr>
          <a:xfrm>
            <a:off x="7081857" y="2821928"/>
            <a:ext cx="171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They eat nuts, plants, small fish and insects.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86CDF61-E95F-418A-9770-3CF9BE96CE54}"/>
              </a:ext>
            </a:extLst>
          </p:cNvPr>
          <p:cNvSpPr txBox="1"/>
          <p:nvPr/>
        </p:nvSpPr>
        <p:spPr>
          <a:xfrm>
            <a:off x="560224" y="5370793"/>
            <a:ext cx="1118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They eat meat.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92A0880-B829-4DA4-A991-4386102C04A0}"/>
              </a:ext>
            </a:extLst>
          </p:cNvPr>
          <p:cNvSpPr txBox="1"/>
          <p:nvPr/>
        </p:nvSpPr>
        <p:spPr>
          <a:xfrm>
            <a:off x="2103274" y="5263248"/>
            <a:ext cx="1511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They eat roots, grass,</a:t>
            </a:r>
          </a:p>
          <a:p>
            <a:pPr algn="ctr"/>
            <a:r>
              <a:rPr lang="en-GB" sz="1200" dirty="0"/>
              <a:t>fruit, leaves and</a:t>
            </a:r>
          </a:p>
          <a:p>
            <a:pPr algn="ctr"/>
            <a:r>
              <a:rPr lang="en-GB" sz="1200" dirty="0"/>
              <a:t>flowers.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5E21820-2C2C-484A-92D1-F3B9D201ADD3}"/>
              </a:ext>
            </a:extLst>
          </p:cNvPr>
          <p:cNvSpPr txBox="1"/>
          <p:nvPr/>
        </p:nvSpPr>
        <p:spPr>
          <a:xfrm>
            <a:off x="5451931" y="5300587"/>
            <a:ext cx="1536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They eat leaves, grass</a:t>
            </a:r>
          </a:p>
          <a:p>
            <a:pPr algn="ctr"/>
            <a:r>
              <a:rPr lang="en-GB" sz="1200" dirty="0"/>
              <a:t> hay and grain.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051BA9E-77D9-401A-98CC-5963F5A59649}"/>
              </a:ext>
            </a:extLst>
          </p:cNvPr>
          <p:cNvSpPr txBox="1"/>
          <p:nvPr/>
        </p:nvSpPr>
        <p:spPr>
          <a:xfrm>
            <a:off x="7081857" y="5355580"/>
            <a:ext cx="1687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They eat worms, seeds,</a:t>
            </a:r>
          </a:p>
          <a:p>
            <a:pPr algn="ctr"/>
            <a:r>
              <a:rPr lang="en-GB" sz="1200" dirty="0"/>
              <a:t>and fruit.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94DB3F2-EAF3-4A44-B56B-29BA3BFAD02B}"/>
              </a:ext>
            </a:extLst>
          </p:cNvPr>
          <p:cNvSpPr/>
          <p:nvPr/>
        </p:nvSpPr>
        <p:spPr>
          <a:xfrm>
            <a:off x="3752850" y="2578046"/>
            <a:ext cx="1543050" cy="94297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736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A5336D9-5299-4D63-96E0-FB25D1FC3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075049"/>
            <a:ext cx="7677150" cy="926933"/>
          </a:xfrm>
        </p:spPr>
        <p:txBody>
          <a:bodyPr>
            <a:normAutofit/>
          </a:bodyPr>
          <a:lstStyle/>
          <a:p>
            <a:r>
              <a:rPr lang="en-GB" sz="3600" b="1" dirty="0"/>
              <a:t>Now your turn…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8757AF29-0360-49B6-805E-9825775EAB8C}"/>
              </a:ext>
            </a:extLst>
          </p:cNvPr>
          <p:cNvSpPr txBox="1">
            <a:spLocks/>
          </p:cNvSpPr>
          <p:nvPr/>
        </p:nvSpPr>
        <p:spPr>
          <a:xfrm>
            <a:off x="146650" y="2393576"/>
            <a:ext cx="8497018" cy="3196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/>
              <a:t>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/>
              <a:t>In pairs, choose an animal.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/>
              <a:t>Draw the animal and what it eats.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/>
              <a:t>Is the animal an omnivore, herbivore or carnivore?</a:t>
            </a:r>
          </a:p>
          <a:p>
            <a:pPr algn="l"/>
            <a:endParaRPr lang="en-GB" sz="2800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E182D74C-7510-42BA-BAEA-AD97DAE5C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041" y="1267432"/>
            <a:ext cx="2501634" cy="216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136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2434</TotalTime>
  <Words>314</Words>
  <Application>Microsoft Office PowerPoint</Application>
  <PresentationFormat>On-screen Show (4:3)</PresentationFormat>
  <Paragraphs>93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Carnivores eat meat</vt:lpstr>
      <vt:lpstr>Herbivores eat fruit and vegetables</vt:lpstr>
      <vt:lpstr>Omnivores eat meat, fruit and vegetables</vt:lpstr>
      <vt:lpstr>I Eat WHAT??? - Sorting Cards </vt:lpstr>
      <vt:lpstr>PowerPoint Presentation</vt:lpstr>
      <vt:lpstr>PowerPoint Presentation</vt:lpstr>
      <vt:lpstr>Now your turn…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Beat it out</dc:title>
  <dc:creator>Attainment in Education</dc:creator>
  <cp:lastModifiedBy>Holly Margerison-Smith</cp:lastModifiedBy>
  <cp:revision>161</cp:revision>
  <cp:lastPrinted>2020-04-01T12:03:02Z</cp:lastPrinted>
  <dcterms:created xsi:type="dcterms:W3CDTF">2017-06-28T15:11:57Z</dcterms:created>
  <dcterms:modified xsi:type="dcterms:W3CDTF">2023-05-26T04:43:48Z</dcterms:modified>
</cp:coreProperties>
</file>