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8"/>
  </p:notesMasterIdLst>
  <p:sldIdLst>
    <p:sldId id="256" r:id="rId3"/>
    <p:sldId id="269" r:id="rId4"/>
    <p:sldId id="279" r:id="rId5"/>
    <p:sldId id="281" r:id="rId6"/>
    <p:sldId id="28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 autoAdjust="0"/>
    <p:restoredTop sz="79078" autoAdjust="0"/>
  </p:normalViewPr>
  <p:slideViewPr>
    <p:cSldViewPr snapToObjects="1" showGuides="1">
      <p:cViewPr varScale="1">
        <p:scale>
          <a:sx n="58" d="100"/>
          <a:sy n="58" d="100"/>
        </p:scale>
        <p:origin x="1076" y="5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49028-C136-4B59-AFEB-A2A783CA1FA5}" type="datetimeFigureOut">
              <a:rPr lang="en-GB" smtClean="0"/>
              <a:pPr/>
              <a:t>26/05/2023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13D1-043E-4418-B60F-DDDC6CA78F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5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5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800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Learners could be given all the products at once to test, or the teacher may wish to lead through one product at a time, recapping the key tasks and questions for them to consider as they go through.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521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Materials that the products should be made from and expected results:</a:t>
            </a:r>
          </a:p>
          <a:p>
            <a:r>
              <a:rPr lang="en-GB" dirty="0"/>
              <a:t>Drinks cup – plastic – not magnetic</a:t>
            </a:r>
          </a:p>
          <a:p>
            <a:r>
              <a:rPr lang="en-GB" dirty="0"/>
              <a:t>2p coin – copper plated steel – magnetic as it has iron within the steel core (Note: if a pre-1992 2p coin is used then this will not be magnetic as these were made from copper plated bronze)</a:t>
            </a:r>
          </a:p>
          <a:p>
            <a:r>
              <a:rPr lang="en-GB" dirty="0"/>
              <a:t>Door key – steel – magnetic as steel contains iron (keys made solely from brass are not magnetic)</a:t>
            </a:r>
          </a:p>
          <a:p>
            <a:r>
              <a:rPr lang="en-GB" dirty="0"/>
              <a:t>Drinks can – aluminium – not magnetic (Note: some drinks cans are made from tinplate, which is tin-plated steel, and is magnetic as it contains iron – aluminium cans are typically marked as being aluminium)</a:t>
            </a:r>
          </a:p>
          <a:p>
            <a:r>
              <a:rPr lang="en-GB" dirty="0"/>
              <a:t>Paper clip – steel – magnetic as contains iron</a:t>
            </a:r>
          </a:p>
          <a:p>
            <a:r>
              <a:rPr lang="en-GB" dirty="0"/>
              <a:t>Toy car – wood – not magnetic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420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Discuss these key questions with learners to assess what they have learnt during the 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34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25A7-1FCF-4218-B6CF-653056D0A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8BA6E-02EE-4B15-A4E6-05734FA5B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82F4F-CFA7-4E19-B4FE-00788CFC7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784F-07F3-4BEB-90B5-6D835F9D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2E747-6920-41A8-B783-1CE4BB48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72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CED71-AF02-49C8-99B1-EAD22473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0719B-FB10-474C-B863-6E05E9CF3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D224D-A115-4B9B-AC4D-1231CE3A0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EDD1A-54B6-4337-8E56-85CFA6BBF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1CE53-A9C4-43C2-A397-8043F22E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84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2C6C72-4BE9-4350-9645-89CB98444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3BF05-212A-4C62-9DBD-23DAE2112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21974-F671-486D-ADB7-528DAC5A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FCBFB-82BE-4831-A1C8-C8882EB3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0C6E-0714-48E1-AC85-9E8E1B17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5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69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30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25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05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96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80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0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5AA0-9E44-4569-9715-F41D1A54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13DA0-9077-456D-BD3C-C34E8A408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0C380-F0FD-4A5F-AE3E-C45111BCA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53528-18AB-44A9-8AFA-8EA03299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5A775-BBC8-41F0-9C7F-D92609B2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61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22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60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4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8CDC-BEB6-48DD-9C34-D56F53FB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ACC29-344C-4E95-ABFE-07B31F063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D376F-EB65-4E1D-813D-DC7C4DD0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3E503-04D4-4F29-9722-1E253CC7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35B51-12FA-4847-80AD-E4618AB9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61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5855-7149-4909-B4F9-AEC74BBF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322DF-C295-40DB-A586-53424A731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F80E0-0D3F-4C2B-AB08-597A98138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66487-24A9-46CF-92AB-69C2194D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79E76-39E5-4E92-B246-F94784FD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2C0F0-6056-45C4-A78B-2F069ED8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95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341B3-7194-41CD-9A09-97411946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CE4BA-25CC-4401-B2C4-266295BB1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4D051-1364-4BB9-9B16-950D262A2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F6878-690F-4975-8FDC-25FFF3F0B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AE439E-F4C6-449E-AB06-3986347D8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45EB58-E76E-44F5-8E90-E1BBCBDF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8111F-C0CB-437A-9E91-4B57C39E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171246-A391-49BC-B8B2-34EB273C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10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7E4B-080B-4098-B45F-2FB51C47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1489A-B93A-4732-B23B-0714064D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952CA-5CFB-4D2D-B228-5B2AC4C3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B201A-E422-4CFC-A078-B1813BFF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78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7614B-4BA6-4647-8922-17C90E4BA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3066E7-8C36-4E7B-8FDF-93F3EC374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FB072-02C0-424D-AC90-486B4E6D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06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1FB7-1BF1-4B5E-8C69-EEB48EB4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42B0F-FE14-471D-8AF0-36D1C3CAE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5AADD-BA24-46CB-94CD-C2BB58EA5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AB4A9-585F-45D0-967B-30D92EE2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E0003-F7CB-4A26-95EF-5253A8D1D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6690E-E82C-4AF5-BA1E-3785E4A9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12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6FAA3-1618-466F-A0E8-D8F96CFD0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7920A5-318C-42AF-9027-4ED134D45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E4F9D-C849-4BDA-9959-E4D0E5D4C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8E3A2-D649-4843-9A1C-2EB87167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979A3-BD7F-4AD7-BE1F-32E00538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92BE2-BECA-429B-8C62-9E7FFDCE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58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0118D3-B488-4A9E-A602-143EDF65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D01A5-E65E-4020-A8AD-803061A58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85184-AA2A-4AE6-9F06-3576EA301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9449B-2E27-418B-91DE-5CAA555BBF07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39341-FB01-49F3-9763-722F36FAF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A139B-3922-4387-A320-585E1688F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9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9449B-2E27-418B-91DE-5CAA555BBF07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5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596" y="2347167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How do magnets work?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983557-E0FA-4717-BC03-55234762300F}"/>
              </a:ext>
            </a:extLst>
          </p:cNvPr>
          <p:cNvSpPr txBox="1"/>
          <p:nvPr/>
        </p:nvSpPr>
        <p:spPr>
          <a:xfrm>
            <a:off x="1691680" y="3717032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Investigating everyday products to see if they are magnetic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5F7D4F-C388-41B2-8156-098AD28184B2}"/>
              </a:ext>
            </a:extLst>
          </p:cNvPr>
          <p:cNvSpPr txBox="1"/>
          <p:nvPr/>
        </p:nvSpPr>
        <p:spPr>
          <a:xfrm>
            <a:off x="124339" y="1250335"/>
            <a:ext cx="770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Magnetic materials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78DBF1-CD54-4289-AFD0-A4B78114B42D}"/>
              </a:ext>
            </a:extLst>
          </p:cNvPr>
          <p:cNvSpPr txBox="1"/>
          <p:nvPr/>
        </p:nvSpPr>
        <p:spPr>
          <a:xfrm>
            <a:off x="98579" y="1923695"/>
            <a:ext cx="46174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Magnets are made from materials such as </a:t>
            </a:r>
            <a:r>
              <a:rPr lang="en-GB" sz="2800" b="1" dirty="0"/>
              <a:t>iron</a:t>
            </a:r>
            <a:r>
              <a:rPr lang="en-GB" sz="2800" dirty="0"/>
              <a:t> and </a:t>
            </a:r>
            <a:r>
              <a:rPr lang="en-GB" sz="2800" b="1" dirty="0"/>
              <a:t>nickel.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They can </a:t>
            </a:r>
            <a:r>
              <a:rPr lang="en-GB" sz="2800" b="1" dirty="0"/>
              <a:t>stick</a:t>
            </a:r>
            <a:r>
              <a:rPr lang="en-GB" sz="2800" dirty="0"/>
              <a:t> to </a:t>
            </a:r>
            <a:r>
              <a:rPr lang="en-GB" sz="2800" b="1" dirty="0"/>
              <a:t>some </a:t>
            </a:r>
            <a:r>
              <a:rPr lang="en-GB" sz="2800" dirty="0"/>
              <a:t>materials, but </a:t>
            </a:r>
            <a:r>
              <a:rPr lang="en-GB" sz="2800" b="1" dirty="0"/>
              <a:t>not others.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You are going it </a:t>
            </a:r>
            <a:r>
              <a:rPr lang="en-GB" sz="2800" b="1" dirty="0"/>
              <a:t>test different products </a:t>
            </a:r>
            <a:r>
              <a:rPr lang="en-GB" sz="2800" dirty="0"/>
              <a:t>to see if they are </a:t>
            </a:r>
            <a:r>
              <a:rPr lang="en-GB" sz="2800" b="1" dirty="0"/>
              <a:t>magnetic!</a:t>
            </a:r>
          </a:p>
        </p:txBody>
      </p:sp>
      <p:pic>
        <p:nvPicPr>
          <p:cNvPr id="1026" name="Picture 2" descr="Magnet, Horseshoe, Attraction, Attract, Metal">
            <a:extLst>
              <a:ext uri="{FF2B5EF4-FFF2-40B4-BE49-F238E27FC236}">
                <a16:creationId xmlns:a16="http://schemas.microsoft.com/office/drawing/2014/main" id="{1886FDAB-9D23-427C-A8AE-839A4625D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90" y="1600824"/>
            <a:ext cx="3292351" cy="373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925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5F7D4F-C388-41B2-8156-098AD28184B2}"/>
              </a:ext>
            </a:extLst>
          </p:cNvPr>
          <p:cNvSpPr txBox="1"/>
          <p:nvPr/>
        </p:nvSpPr>
        <p:spPr>
          <a:xfrm>
            <a:off x="124339" y="1250335"/>
            <a:ext cx="770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Which products are magnetic?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78DBF1-CD54-4289-AFD0-A4B78114B42D}"/>
              </a:ext>
            </a:extLst>
          </p:cNvPr>
          <p:cNvSpPr txBox="1"/>
          <p:nvPr/>
        </p:nvSpPr>
        <p:spPr>
          <a:xfrm>
            <a:off x="124339" y="1921776"/>
            <a:ext cx="876814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dirty="0"/>
              <a:t>For </a:t>
            </a:r>
            <a:r>
              <a:rPr lang="en-GB" sz="2800" b="1" dirty="0"/>
              <a:t>each</a:t>
            </a:r>
            <a:r>
              <a:rPr lang="en-GB" sz="2800" dirty="0"/>
              <a:t> of the </a:t>
            </a:r>
            <a:r>
              <a:rPr lang="en-GB" sz="2800" b="1" dirty="0"/>
              <a:t>products given to you: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Write down the </a:t>
            </a:r>
            <a:r>
              <a:rPr lang="en-GB" sz="2800" b="1" dirty="0"/>
              <a:t>name </a:t>
            </a:r>
            <a:r>
              <a:rPr lang="en-GB" sz="2800" dirty="0"/>
              <a:t>of the product and the </a:t>
            </a:r>
            <a:r>
              <a:rPr lang="en-GB" sz="2800" b="1" dirty="0"/>
              <a:t>material </a:t>
            </a:r>
            <a:r>
              <a:rPr lang="en-GB" sz="2800" dirty="0"/>
              <a:t>that you think it is </a:t>
            </a:r>
            <a:r>
              <a:rPr lang="en-GB" sz="2800" b="1" dirty="0"/>
              <a:t>made</a:t>
            </a:r>
            <a:r>
              <a:rPr lang="en-GB" sz="2800" dirty="0"/>
              <a:t> from.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Write down whether you think the product will be </a:t>
            </a:r>
            <a:r>
              <a:rPr lang="en-GB" sz="2800" b="1" dirty="0"/>
              <a:t>attracted</a:t>
            </a:r>
            <a:r>
              <a:rPr lang="en-GB" sz="2800" dirty="0"/>
              <a:t> to the </a:t>
            </a:r>
            <a:r>
              <a:rPr lang="en-GB" sz="2800" b="1" dirty="0"/>
              <a:t>magnet</a:t>
            </a:r>
            <a:r>
              <a:rPr lang="en-GB" sz="2800" dirty="0"/>
              <a:t> and </a:t>
            </a:r>
            <a:r>
              <a:rPr lang="en-GB" sz="2800" b="1" dirty="0"/>
              <a:t>why.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Place your </a:t>
            </a:r>
            <a:r>
              <a:rPr lang="en-GB" sz="2800" b="1" dirty="0"/>
              <a:t>magnet</a:t>
            </a:r>
            <a:r>
              <a:rPr lang="en-GB" sz="2800" dirty="0"/>
              <a:t> near the product.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Write down </a:t>
            </a:r>
            <a:r>
              <a:rPr lang="en-GB" sz="2800" b="1" dirty="0"/>
              <a:t>whether or not </a:t>
            </a:r>
            <a:r>
              <a:rPr lang="en-GB" sz="2800" dirty="0"/>
              <a:t>the product is </a:t>
            </a:r>
            <a:r>
              <a:rPr lang="en-GB" sz="2800" b="1" dirty="0"/>
              <a:t>attracted </a:t>
            </a:r>
            <a:r>
              <a:rPr lang="en-GB" sz="2800" dirty="0"/>
              <a:t>to the </a:t>
            </a:r>
            <a:r>
              <a:rPr lang="en-GB" sz="2800" b="1" dirty="0"/>
              <a:t>magnet </a:t>
            </a:r>
            <a:r>
              <a:rPr lang="en-GB" sz="2800" dirty="0"/>
              <a:t>and </a:t>
            </a:r>
            <a:r>
              <a:rPr lang="en-GB" sz="2800" b="1" dirty="0"/>
              <a:t>why</a:t>
            </a:r>
            <a:r>
              <a:rPr lang="en-GB" sz="2800" dirty="0"/>
              <a:t> you think this happened. </a:t>
            </a:r>
          </a:p>
        </p:txBody>
      </p:sp>
      <p:pic>
        <p:nvPicPr>
          <p:cNvPr id="9" name="Picture 2" descr="Magnet, Horseshoe, Attraction, Attract, Metal">
            <a:extLst>
              <a:ext uri="{FF2B5EF4-FFF2-40B4-BE49-F238E27FC236}">
                <a16:creationId xmlns:a16="http://schemas.microsoft.com/office/drawing/2014/main" id="{4D24E859-4223-4681-95E9-CFD047CCA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12685" y="1338390"/>
            <a:ext cx="983186" cy="111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keleton Key, Lock, Key, Door Key">
            <a:extLst>
              <a:ext uri="{FF2B5EF4-FFF2-40B4-BE49-F238E27FC236}">
                <a16:creationId xmlns:a16="http://schemas.microsoft.com/office/drawing/2014/main" id="{808286A2-4DAC-4C72-9B24-295F3760D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8305" y="1222957"/>
            <a:ext cx="596872" cy="13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829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5F7D4F-C388-41B2-8156-098AD28184B2}"/>
              </a:ext>
            </a:extLst>
          </p:cNvPr>
          <p:cNvSpPr txBox="1"/>
          <p:nvPr/>
        </p:nvSpPr>
        <p:spPr>
          <a:xfrm>
            <a:off x="124339" y="1250335"/>
            <a:ext cx="770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Products to test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7A559C-7ED9-4780-BA16-4DC2A982FA2D}"/>
              </a:ext>
            </a:extLst>
          </p:cNvPr>
          <p:cNvSpPr txBox="1"/>
          <p:nvPr/>
        </p:nvSpPr>
        <p:spPr>
          <a:xfrm>
            <a:off x="6853079" y="3791083"/>
            <a:ext cx="163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Drinks can</a:t>
            </a:r>
          </a:p>
        </p:txBody>
      </p:sp>
      <p:pic>
        <p:nvPicPr>
          <p:cNvPr id="3076" name="Picture 4" descr="Glass, Plastic Cup, Vessel For Carrying">
            <a:extLst>
              <a:ext uri="{FF2B5EF4-FFF2-40B4-BE49-F238E27FC236}">
                <a16:creationId xmlns:a16="http://schemas.microsoft.com/office/drawing/2014/main" id="{935DA813-2764-4905-85F7-356B76F79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6" y="2122284"/>
            <a:ext cx="1309514" cy="1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CC081D-67E2-4454-A2D1-296DFF0ADFDC}"/>
              </a:ext>
            </a:extLst>
          </p:cNvPr>
          <p:cNvSpPr txBox="1"/>
          <p:nvPr/>
        </p:nvSpPr>
        <p:spPr>
          <a:xfrm>
            <a:off x="185710" y="3935511"/>
            <a:ext cx="163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Drinks cup</a:t>
            </a:r>
          </a:p>
        </p:txBody>
      </p:sp>
      <p:pic>
        <p:nvPicPr>
          <p:cNvPr id="3078" name="Picture 6" descr="Paperclip, Paper-Clip, Office, Clip, Metal">
            <a:extLst>
              <a:ext uri="{FF2B5EF4-FFF2-40B4-BE49-F238E27FC236}">
                <a16:creationId xmlns:a16="http://schemas.microsoft.com/office/drawing/2014/main" id="{F7E61329-0483-4C6C-A2A2-8DB45B63B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6424" y="3744428"/>
            <a:ext cx="1138436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63681C-3BB1-456B-9B89-7D3BCE57A344}"/>
              </a:ext>
            </a:extLst>
          </p:cNvPr>
          <p:cNvSpPr txBox="1"/>
          <p:nvPr/>
        </p:nvSpPr>
        <p:spPr>
          <a:xfrm>
            <a:off x="669389" y="5341924"/>
            <a:ext cx="163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Paper clip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D5783F-9B10-49C6-AA12-BB1F0E47C796}"/>
              </a:ext>
            </a:extLst>
          </p:cNvPr>
          <p:cNvSpPr txBox="1"/>
          <p:nvPr/>
        </p:nvSpPr>
        <p:spPr>
          <a:xfrm>
            <a:off x="2468920" y="3797011"/>
            <a:ext cx="150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2p coin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D6930-8567-4029-BE5D-A1E962C986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2150" t="30400" r="31100" b="22001"/>
          <a:stretch/>
        </p:blipFill>
        <p:spPr>
          <a:xfrm>
            <a:off x="2319806" y="2029826"/>
            <a:ext cx="1799048" cy="1747647"/>
          </a:xfrm>
          <a:prstGeom prst="rect">
            <a:avLst/>
          </a:prstGeom>
        </p:spPr>
      </p:pic>
      <p:pic>
        <p:nvPicPr>
          <p:cNvPr id="3080" name="Picture 8" descr="Door, Key, Lock, Open, Security">
            <a:extLst>
              <a:ext uri="{FF2B5EF4-FFF2-40B4-BE49-F238E27FC236}">
                <a16:creationId xmlns:a16="http://schemas.microsoft.com/office/drawing/2014/main" id="{9497578A-01EB-4C7A-AAF1-C5D8CF312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074" y="1961944"/>
            <a:ext cx="1997658" cy="174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DC9E74F-4DE9-4712-9D33-F1AD7103ACB6}"/>
              </a:ext>
            </a:extLst>
          </p:cNvPr>
          <p:cNvSpPr txBox="1"/>
          <p:nvPr/>
        </p:nvSpPr>
        <p:spPr>
          <a:xfrm>
            <a:off x="4847525" y="3797010"/>
            <a:ext cx="150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Door key</a:t>
            </a:r>
          </a:p>
        </p:txBody>
      </p:sp>
      <p:pic>
        <p:nvPicPr>
          <p:cNvPr id="3082" name="Picture 10" descr="Toy, Car, Wooden, Toy Car, Childhood, Fun, Learning">
            <a:extLst>
              <a:ext uri="{FF2B5EF4-FFF2-40B4-BE49-F238E27FC236}">
                <a16:creationId xmlns:a16="http://schemas.microsoft.com/office/drawing/2014/main" id="{D6E659B4-5A85-413A-9EF2-4CF38A72F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9" t="16338" r="7146"/>
          <a:stretch/>
        </p:blipFill>
        <p:spPr bwMode="auto">
          <a:xfrm>
            <a:off x="3008384" y="4268403"/>
            <a:ext cx="2044706" cy="168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E3DEBEF-81C5-4C58-B336-B1C1AD5C3205}"/>
              </a:ext>
            </a:extLst>
          </p:cNvPr>
          <p:cNvSpPr txBox="1"/>
          <p:nvPr/>
        </p:nvSpPr>
        <p:spPr>
          <a:xfrm>
            <a:off x="4717854" y="4972592"/>
            <a:ext cx="163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Toy car</a:t>
            </a:r>
          </a:p>
        </p:txBody>
      </p:sp>
      <p:pic>
        <p:nvPicPr>
          <p:cNvPr id="3086" name="Picture 14" descr="Soda, Pop, Can, Aluminum, Cola, Beer, Tin, Red, Juice">
            <a:extLst>
              <a:ext uri="{FF2B5EF4-FFF2-40B4-BE49-F238E27FC236}">
                <a16:creationId xmlns:a16="http://schemas.microsoft.com/office/drawing/2014/main" id="{DEF6DEA6-7A51-45BF-B014-DB29B3F35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08" y="1789163"/>
            <a:ext cx="1112956" cy="193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00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5F7D4F-C388-41B2-8156-098AD28184B2}"/>
              </a:ext>
            </a:extLst>
          </p:cNvPr>
          <p:cNvSpPr txBox="1"/>
          <p:nvPr/>
        </p:nvSpPr>
        <p:spPr>
          <a:xfrm>
            <a:off x="124339" y="1250335"/>
            <a:ext cx="770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What have we learnt?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78DBF1-CD54-4289-AFD0-A4B78114B42D}"/>
              </a:ext>
            </a:extLst>
          </p:cNvPr>
          <p:cNvSpPr txBox="1"/>
          <p:nvPr/>
        </p:nvSpPr>
        <p:spPr>
          <a:xfrm>
            <a:off x="124339" y="1992704"/>
            <a:ext cx="876814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What do we mean when we say that a </a:t>
            </a:r>
            <a:r>
              <a:rPr lang="en-GB" sz="2800" b="1" dirty="0"/>
              <a:t>material</a:t>
            </a:r>
            <a:r>
              <a:rPr lang="en-GB" sz="2800" dirty="0"/>
              <a:t> is </a:t>
            </a:r>
            <a:r>
              <a:rPr lang="en-GB" sz="2800" b="1" dirty="0"/>
              <a:t>magnetic?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Which </a:t>
            </a:r>
            <a:r>
              <a:rPr lang="en-GB" sz="2800" b="1" dirty="0"/>
              <a:t>materials</a:t>
            </a:r>
            <a:r>
              <a:rPr lang="en-GB" sz="2800" dirty="0"/>
              <a:t> are </a:t>
            </a:r>
            <a:r>
              <a:rPr lang="en-GB" sz="2800" b="1" dirty="0"/>
              <a:t>magnetic?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Which </a:t>
            </a:r>
            <a:r>
              <a:rPr lang="en-GB" sz="2800" b="1" dirty="0"/>
              <a:t>materials</a:t>
            </a:r>
            <a:r>
              <a:rPr lang="en-GB" sz="2800" dirty="0"/>
              <a:t> are </a:t>
            </a:r>
            <a:r>
              <a:rPr lang="en-GB" sz="2800" b="1" dirty="0"/>
              <a:t>not magnetic?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Why are </a:t>
            </a:r>
            <a:r>
              <a:rPr lang="en-GB" sz="2800" b="1" dirty="0"/>
              <a:t>some materials </a:t>
            </a:r>
            <a:r>
              <a:rPr lang="en-GB" sz="2800" dirty="0"/>
              <a:t>magnetic, but not </a:t>
            </a:r>
            <a:r>
              <a:rPr lang="en-GB" sz="2800" b="1" dirty="0"/>
              <a:t>others?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What </a:t>
            </a:r>
            <a:r>
              <a:rPr lang="en-GB" sz="2800" b="1" dirty="0"/>
              <a:t>uses</a:t>
            </a:r>
            <a:r>
              <a:rPr lang="en-GB" sz="2800" dirty="0"/>
              <a:t> could </a:t>
            </a:r>
            <a:r>
              <a:rPr lang="en-GB" sz="2800" b="1" dirty="0"/>
              <a:t>magnetic materials </a:t>
            </a:r>
            <a:r>
              <a:rPr lang="en-GB" sz="2800" dirty="0"/>
              <a:t>have in </a:t>
            </a:r>
            <a:r>
              <a:rPr lang="en-GB" sz="2800" b="1" dirty="0"/>
              <a:t>products?</a:t>
            </a:r>
          </a:p>
        </p:txBody>
      </p:sp>
    </p:spTree>
    <p:extLst>
      <p:ext uri="{BB962C8B-B14F-4D97-AF65-F5344CB8AC3E}">
        <p14:creationId xmlns:p14="http://schemas.microsoft.com/office/powerpoint/2010/main" val="296911033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 testing vehic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4733</TotalTime>
  <Words>387</Words>
  <Application>Microsoft Office PowerPoint</Application>
  <PresentationFormat>On-screen Show (4:3)</PresentationFormat>
  <Paragraphs>39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Custom Design</vt:lpstr>
      <vt:lpstr>Presentation testing vehicles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electricity</dc:title>
  <dc:creator>Attainment in Education</dc:creator>
  <cp:lastModifiedBy>Holly Margerison-Smith</cp:lastModifiedBy>
  <cp:revision>247</cp:revision>
  <dcterms:created xsi:type="dcterms:W3CDTF">2012-08-07T14:34:21Z</dcterms:created>
  <dcterms:modified xsi:type="dcterms:W3CDTF">2023-05-26T05:06:53Z</dcterms:modified>
</cp:coreProperties>
</file>