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9" r:id="rId2"/>
    <p:sldId id="260" r:id="rId3"/>
    <p:sldId id="299" r:id="rId4"/>
    <p:sldId id="275" r:id="rId5"/>
    <p:sldId id="285" r:id="rId6"/>
    <p:sldId id="298" r:id="rId7"/>
    <p:sldId id="288" r:id="rId8"/>
    <p:sldId id="305" r:id="rId9"/>
    <p:sldId id="29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2010" autoAdjust="0"/>
  </p:normalViewPr>
  <p:slideViewPr>
    <p:cSldViewPr snapToGrid="0" snapToObjects="1">
      <p:cViewPr varScale="1">
        <p:scale>
          <a:sx n="68" d="100"/>
          <a:sy n="68" d="100"/>
        </p:scale>
        <p:origin x="76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ABCC970F-DD38-43BC-8263-2A4D6211B0CF}"/>
    <pc:docChg chg="modSld">
      <pc:chgData name="Holly Margerison-Smith" userId="6fca5afb-d5e3-46f0-bea7-7aa28b6d818e" providerId="ADAL" clId="{ABCC970F-DD38-43BC-8263-2A4D6211B0CF}" dt="2023-06-05T09:02:08.344" v="1" actId="255"/>
      <pc:docMkLst>
        <pc:docMk/>
      </pc:docMkLst>
      <pc:sldChg chg="modSp mod">
        <pc:chgData name="Holly Margerison-Smith" userId="6fca5afb-d5e3-46f0-bea7-7aa28b6d818e" providerId="ADAL" clId="{ABCC970F-DD38-43BC-8263-2A4D6211B0CF}" dt="2023-06-05T09:02:08.344" v="1" actId="255"/>
        <pc:sldMkLst>
          <pc:docMk/>
          <pc:sldMk cId="2614606177" sldId="259"/>
        </pc:sldMkLst>
        <pc:spChg chg="mod">
          <ac:chgData name="Holly Margerison-Smith" userId="6fca5afb-d5e3-46f0-bea7-7aa28b6d818e" providerId="ADAL" clId="{ABCC970F-DD38-43BC-8263-2A4D6211B0CF}" dt="2023-06-05T09:02:08.344" v="1" actId="255"/>
          <ac:spMkLst>
            <pc:docMk/>
            <pc:sldMk cId="2614606177" sldId="259"/>
            <ac:spMk id="4" creationId="{B86CFF00-33B4-47B2-8D15-4DDCD5F585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05/06/2023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could be used to introduce the theme of football on the moon.</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329957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present this as a list or a spider chart.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consider problems such as the reduced gravity, how to breathe, how to avoid injury on the rough terrain etc.</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brief and discuss with learners.</a:t>
            </a:r>
          </a:p>
          <a:p>
            <a:r>
              <a:rPr lang="en-GB" dirty="0"/>
              <a:t>Discuss the roles, responsibilities and duties of an assistant referee.</a:t>
            </a:r>
          </a:p>
          <a:p>
            <a:r>
              <a:rPr lang="en-GB" dirty="0"/>
              <a:t>This website gives the duties of an assistant referee: https://www.thefa.com/football-rules-governance/lawsandrules/laws/football-11-11/law-6---the-other-match-officials#:~:text=1.-,Assistant%20referees,a%20substitution%20is%20requested</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32151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design criteria and discuss with learners. How will they meet each of these?</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384082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use this sheet to present their design idea and annotations or use blank paper.</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76883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sketch of a robot assistant referee for the moon. This could be used to aid learners when coming up with their own </a:t>
            </a:r>
            <a:r>
              <a:rPr lang="en-GB" dirty="0" err="1"/>
              <a:t>deas</a:t>
            </a:r>
            <a:r>
              <a:rPr lang="en-GB" dirty="0"/>
              <a:t>.</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28352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195494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201158" y="5161155"/>
            <a:ext cx="8773610" cy="688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Designing a robot that can perform the duties of an assistant referee during a football game on the moon</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769441"/>
          </a:xfrm>
          <a:prstGeom prst="rect">
            <a:avLst/>
          </a:prstGeom>
          <a:noFill/>
        </p:spPr>
        <p:txBody>
          <a:bodyPr wrap="square">
            <a:spAutoFit/>
          </a:bodyPr>
          <a:lstStyle/>
          <a:p>
            <a:pPr algn="ctr"/>
            <a:r>
              <a:rPr lang="en-GB" sz="4400" b="1" dirty="0">
                <a:solidFill>
                  <a:srgbClr val="201F1E"/>
                </a:solidFill>
                <a:latin typeface="Arial" panose="020B0604020202020204" pitchFamily="34" charset="0"/>
                <a:cs typeface="Arial" panose="020B0604020202020204" pitchFamily="34" charset="0"/>
              </a:rPr>
              <a:t>Design a football robot referee</a:t>
            </a:r>
            <a:endParaRPr lang="en-GB" sz="4400" b="1" dirty="0">
              <a:latin typeface="Arial" panose="020B0604020202020204" pitchFamily="34" charset="0"/>
              <a:cs typeface="Arial" panose="020B0604020202020204" pitchFamily="34" charset="0"/>
            </a:endParaRPr>
          </a:p>
        </p:txBody>
      </p:sp>
      <p:pic>
        <p:nvPicPr>
          <p:cNvPr id="3076" name="Picture 4" descr="Free Football Referee photo and picture">
            <a:extLst>
              <a:ext uri="{FF2B5EF4-FFF2-40B4-BE49-F238E27FC236}">
                <a16:creationId xmlns:a16="http://schemas.microsoft.com/office/drawing/2014/main" id="{C029316D-1BB5-B1A4-D489-E99ADE466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31" y="2054262"/>
            <a:ext cx="4422738" cy="294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38C65D-C786-22A0-C6C4-23374EB26F73}"/>
              </a:ext>
            </a:extLst>
          </p:cNvPr>
          <p:cNvSpPr>
            <a:spLocks noGrp="1"/>
          </p:cNvSpPr>
          <p:nvPr>
            <p:ph type="title"/>
          </p:nvPr>
        </p:nvSpPr>
        <p:spPr>
          <a:xfrm>
            <a:off x="231036" y="1078421"/>
            <a:ext cx="5136093"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Football on the moon</a:t>
            </a:r>
          </a:p>
        </p:txBody>
      </p:sp>
      <p:sp>
        <p:nvSpPr>
          <p:cNvPr id="7" name="TextBox 6">
            <a:extLst>
              <a:ext uri="{FF2B5EF4-FFF2-40B4-BE49-F238E27FC236}">
                <a16:creationId xmlns:a16="http://schemas.microsoft.com/office/drawing/2014/main" id="{A441D642-7973-3267-706D-2A0AF1E25B0F}"/>
              </a:ext>
            </a:extLst>
          </p:cNvPr>
          <p:cNvSpPr txBox="1"/>
          <p:nvPr/>
        </p:nvSpPr>
        <p:spPr>
          <a:xfrm>
            <a:off x="271778" y="1758940"/>
            <a:ext cx="4787239" cy="415498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Playing football on the moon would be very different to here on Earth!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would you be able to breath?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would you cope with much lower gravity?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surface would you play on? (there is no grass!)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would you mark out a pitch to play on?</a:t>
            </a:r>
          </a:p>
        </p:txBody>
      </p:sp>
      <p:pic>
        <p:nvPicPr>
          <p:cNvPr id="8" name="Picture 2" descr="Free Moon Lunar Crater photo and picture">
            <a:extLst>
              <a:ext uri="{FF2B5EF4-FFF2-40B4-BE49-F238E27FC236}">
                <a16:creationId xmlns:a16="http://schemas.microsoft.com/office/drawing/2014/main" id="{C51324A6-AB41-E8F8-1787-D2E9E7B5D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08" y="1927906"/>
            <a:ext cx="3452477" cy="345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7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5232214" cy="680519"/>
          </a:xfrm>
        </p:spPr>
        <p:txBody>
          <a:bodyPr>
            <a:normAutofit/>
          </a:bodyPr>
          <a:lstStyle/>
          <a:p>
            <a:r>
              <a:rPr lang="en-GB" sz="3600" b="1" dirty="0">
                <a:latin typeface="Arial" panose="020B0604020202020204" pitchFamily="34" charset="0"/>
                <a:cs typeface="Arial" panose="020B0604020202020204" pitchFamily="34" charset="0"/>
              </a:rPr>
              <a:t>Starter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7" y="1866365"/>
            <a:ext cx="5094307"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Think about playing football on the Moon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problems would the people involved have? E.g.:</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players</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referee</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spectators</a:t>
            </a:r>
          </a:p>
        </p:txBody>
      </p:sp>
      <p:pic>
        <p:nvPicPr>
          <p:cNvPr id="2" name="Picture 2" descr="Free Full Moon Night photo and picture">
            <a:extLst>
              <a:ext uri="{FF2B5EF4-FFF2-40B4-BE49-F238E27FC236}">
                <a16:creationId xmlns:a16="http://schemas.microsoft.com/office/drawing/2014/main" id="{722A2EAD-9805-87A1-1EFD-F237FD0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914" y="2056046"/>
            <a:ext cx="3161607" cy="274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8474191" cy="3785652"/>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Situation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Lunar League manages football games on the moon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As part of this assistant referees are needed to indicate when the ball has gone out of play and to retrieve it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Lunar League want this task to be completed by a robot</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Brief</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 a robot that can act as an assistant referee in a game of football on the moon</a:t>
            </a:r>
          </a:p>
        </p:txBody>
      </p:sp>
    </p:spTree>
    <p:extLst>
      <p:ext uri="{BB962C8B-B14F-4D97-AF65-F5344CB8AC3E}">
        <p14:creationId xmlns:p14="http://schemas.microsoft.com/office/powerpoint/2010/main" val="400753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Design criteria</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7398426" cy="3046988"/>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The robot must be: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Able to indicate when the ball has gone out of play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Able to retrieve the ball from outside the field of play and return it to the players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Powered sustainably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Carry logos and advertising to raise money for the Lunar League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04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993E8-D128-9548-323F-EB5D87D72331}"/>
              </a:ext>
            </a:extLst>
          </p:cNvPr>
          <p:cNvSpPr>
            <a:spLocks noGrp="1"/>
          </p:cNvSpPr>
          <p:nvPr>
            <p:ph type="title"/>
          </p:nvPr>
        </p:nvSpPr>
        <p:spPr>
          <a:xfrm>
            <a:off x="231036" y="1050449"/>
            <a:ext cx="7941363" cy="680519"/>
          </a:xfrm>
        </p:spPr>
        <p:txBody>
          <a:bodyPr>
            <a:normAutofit/>
          </a:bodyPr>
          <a:lstStyle/>
          <a:p>
            <a:r>
              <a:rPr lang="en-GB" sz="3600" b="1" dirty="0">
                <a:latin typeface="Arial" panose="020B0604020202020204" pitchFamily="34" charset="0"/>
                <a:cs typeface="Arial" panose="020B0604020202020204" pitchFamily="34" charset="0"/>
              </a:rPr>
              <a:t>Robot assistant referee design</a:t>
            </a:r>
          </a:p>
        </p:txBody>
      </p:sp>
      <p:grpSp>
        <p:nvGrpSpPr>
          <p:cNvPr id="8" name="Group 7">
            <a:extLst>
              <a:ext uri="{FF2B5EF4-FFF2-40B4-BE49-F238E27FC236}">
                <a16:creationId xmlns:a16="http://schemas.microsoft.com/office/drawing/2014/main" id="{A4D934EE-811D-9FA2-D82A-EC4ED2822E2F}"/>
              </a:ext>
            </a:extLst>
          </p:cNvPr>
          <p:cNvGrpSpPr/>
          <p:nvPr/>
        </p:nvGrpSpPr>
        <p:grpSpPr>
          <a:xfrm>
            <a:off x="251520" y="1730968"/>
            <a:ext cx="8640960" cy="4176464"/>
            <a:chOff x="251520" y="1844824"/>
            <a:chExt cx="8640960" cy="4176464"/>
          </a:xfrm>
        </p:grpSpPr>
        <p:sp>
          <p:nvSpPr>
            <p:cNvPr id="4" name="Rectangle 3">
              <a:extLst>
                <a:ext uri="{FF2B5EF4-FFF2-40B4-BE49-F238E27FC236}">
                  <a16:creationId xmlns:a16="http://schemas.microsoft.com/office/drawing/2014/main" id="{13BD5DD5-A4AD-4915-A65D-E4193832994E}"/>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37C5CD71-84F4-2503-BDC3-992C2DAD74C2}"/>
                </a:ext>
              </a:extLst>
            </p:cNvPr>
            <p:cNvSpPr txBox="1"/>
            <p:nvPr/>
          </p:nvSpPr>
          <p:spPr>
            <a:xfrm>
              <a:off x="282552" y="1895088"/>
              <a:ext cx="788984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Use this space to sketch your idea.</a:t>
              </a:r>
            </a:p>
            <a:p>
              <a:r>
                <a:rPr lang="en-GB" sz="1400" dirty="0">
                  <a:latin typeface="Arial" panose="020B0604020202020204" pitchFamily="34" charset="0"/>
                  <a:cs typeface="Arial" panose="020B0604020202020204" pitchFamily="34" charset="0"/>
                </a:rPr>
                <a:t>Don’t forget to annotate your design to show how it meets the design criteria!</a:t>
              </a:r>
            </a:p>
          </p:txBody>
        </p:sp>
      </p:grpSp>
    </p:spTree>
    <p:extLst>
      <p:ext uri="{BB962C8B-B14F-4D97-AF65-F5344CB8AC3E}">
        <p14:creationId xmlns:p14="http://schemas.microsoft.com/office/powerpoint/2010/main" val="3758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12821"/>
            <a:ext cx="7889234"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Example sketch</a:t>
            </a:r>
          </a:p>
        </p:txBody>
      </p:sp>
      <p:pic>
        <p:nvPicPr>
          <p:cNvPr id="4" name="Picture 3">
            <a:extLst>
              <a:ext uri="{FF2B5EF4-FFF2-40B4-BE49-F238E27FC236}">
                <a16:creationId xmlns:a16="http://schemas.microsoft.com/office/drawing/2014/main" id="{6375DBEA-967E-1D4F-521E-8A647652B43D}"/>
              </a:ext>
            </a:extLst>
          </p:cNvPr>
          <p:cNvPicPr>
            <a:picLocks noChangeAspect="1"/>
          </p:cNvPicPr>
          <p:nvPr/>
        </p:nvPicPr>
        <p:blipFill>
          <a:blip r:embed="rId3"/>
          <a:stretch>
            <a:fillRect/>
          </a:stretch>
        </p:blipFill>
        <p:spPr>
          <a:xfrm>
            <a:off x="1512711" y="1681556"/>
            <a:ext cx="6118578" cy="4290037"/>
          </a:xfrm>
          <a:prstGeom prst="rect">
            <a:avLst/>
          </a:prstGeom>
        </p:spPr>
      </p:pic>
    </p:spTree>
    <p:extLst>
      <p:ext uri="{BB962C8B-B14F-4D97-AF65-F5344CB8AC3E}">
        <p14:creationId xmlns:p14="http://schemas.microsoft.com/office/powerpoint/2010/main" val="55478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6096" y="1226264"/>
            <a:ext cx="6380779"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2110824"/>
            <a:ext cx="8386793"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 a logo for the Lunar League that could be shown on the side of the robot assistant referee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Produce a model and prototype of your design idea, using electronics to make it functional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 a robot referee for the games of football to be played on the moon</a:t>
            </a:r>
          </a:p>
        </p:txBody>
      </p:sp>
    </p:spTree>
    <p:extLst>
      <p:ext uri="{BB962C8B-B14F-4D97-AF65-F5344CB8AC3E}">
        <p14:creationId xmlns:p14="http://schemas.microsoft.com/office/powerpoint/2010/main" val="2019231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602</Words>
  <Application>Microsoft Office PowerPoint</Application>
  <PresentationFormat>On-screen Show (4:3)</PresentationFormat>
  <Paragraphs>63</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UI Emoji</vt:lpstr>
      <vt:lpstr>Symbol</vt:lpstr>
      <vt:lpstr>Times New Roman</vt:lpstr>
      <vt:lpstr>Office Theme</vt:lpstr>
      <vt:lpstr>PowerPoint Presentation</vt:lpstr>
      <vt:lpstr>PowerPoint Presentation</vt:lpstr>
      <vt:lpstr>Football on the moon</vt:lpstr>
      <vt:lpstr>Starter</vt:lpstr>
      <vt:lpstr>Design brief</vt:lpstr>
      <vt:lpstr>Design criteria</vt:lpstr>
      <vt:lpstr>Robot assistant referee design</vt:lpstr>
      <vt:lpstr>Example sketch</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 assistant referee presentation</dc:title>
  <dc:creator>Attainment in Education</dc:creator>
  <cp:lastModifiedBy>Holly Margerison-Smith</cp:lastModifiedBy>
  <cp:revision>194</cp:revision>
  <dcterms:created xsi:type="dcterms:W3CDTF">2017-06-28T15:11:57Z</dcterms:created>
  <dcterms:modified xsi:type="dcterms:W3CDTF">2023-06-05T09:02:08Z</dcterms:modified>
</cp:coreProperties>
</file>