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1" r:id="rId2"/>
    <p:sldId id="260"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p:restoredTop sz="94714"/>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7/28/2023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0DB1-71B7-E0A7-EDEA-F79D0176CB1C}"/>
              </a:ext>
            </a:extLst>
          </p:cNvPr>
          <p:cNvSpPr txBox="1">
            <a:spLocks/>
          </p:cNvSpPr>
          <p:nvPr/>
        </p:nvSpPr>
        <p:spPr bwMode="auto">
          <a:xfrm>
            <a:off x="696029" y="1123950"/>
            <a:ext cx="7788095" cy="1298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800" b="1" dirty="0"/>
              <a:t>Technology in Sports -</a:t>
            </a:r>
            <a:br>
              <a:rPr lang="en-GB" altLang="en-US" sz="4800" b="1" dirty="0"/>
            </a:br>
            <a:r>
              <a:rPr lang="en-GB" altLang="en-US" sz="4800" b="1" dirty="0"/>
              <a:t>BBC </a:t>
            </a:r>
            <a:r>
              <a:rPr lang="en-GB" altLang="en-US" sz="4800" b="1" dirty="0" err="1"/>
              <a:t>micro:bit</a:t>
            </a:r>
            <a:r>
              <a:rPr lang="en-GB" altLang="en-US" sz="4800" b="1" dirty="0"/>
              <a:t> Beep Tester</a:t>
            </a:r>
          </a:p>
        </p:txBody>
      </p:sp>
      <p:pic>
        <p:nvPicPr>
          <p:cNvPr id="4" name="Picture 2" descr="C:\Users\David\Downloads\soccer-34248_640.png">
            <a:extLst>
              <a:ext uri="{FF2B5EF4-FFF2-40B4-BE49-F238E27FC236}">
                <a16:creationId xmlns:a16="http://schemas.microsoft.com/office/drawing/2014/main" id="{84EF3EB1-DBE1-BFA1-0A77-233C97642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5935" y="3014270"/>
            <a:ext cx="1628775" cy="225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Users\David\Downloads\weight-816575_640.jpg">
            <a:extLst>
              <a:ext uri="{FF2B5EF4-FFF2-40B4-BE49-F238E27FC236}">
                <a16:creationId xmlns:a16="http://schemas.microsoft.com/office/drawing/2014/main" id="{53545A4E-3023-A79F-330A-F3C50933DF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3242" y="3014270"/>
            <a:ext cx="1452562" cy="218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83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ABA7E8-3A08-4555-BBA3-A08D1D9F89E5}"/>
              </a:ext>
            </a:extLst>
          </p:cNvPr>
          <p:cNvSpPr txBox="1"/>
          <p:nvPr/>
        </p:nvSpPr>
        <p:spPr>
          <a:xfrm>
            <a:off x="899592" y="1536174"/>
            <a:ext cx="7344816" cy="3447098"/>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a:t>
            </a:r>
            <a:r>
              <a:rPr lang="en-GB" sz="1600" b="1" u="sng">
                <a:effectLst/>
                <a:latin typeface="Arial" panose="020B0604020202020204" pitchFamily="34" charset="0"/>
                <a:ea typeface="Times New Roman" panose="02020603050405020304" pitchFamily="18" charset="0"/>
              </a:rPr>
              <a:t>safe</a:t>
            </a:r>
            <a:r>
              <a:rPr lang="en-GB" sz="1600" b="1">
                <a:effectLst/>
                <a:latin typeface="Arial" panose="020B0604020202020204" pitchFamily="34" charset="0"/>
                <a:ea typeface="Times New Roman" panose="02020603050405020304" pitchFamily="18" charset="0"/>
              </a:rPr>
              <a:t>  </a:t>
            </a:r>
            <a:endParaRPr lang="en-GB" sz="1000" b="1">
              <a:effectLst/>
              <a:latin typeface="Arial" panose="020B0604020202020204" pitchFamily="34" charset="0"/>
              <a:ea typeface="Times New Roman" panose="02020603050405020304" pitchFamily="18" charset="0"/>
            </a:endParaRPr>
          </a:p>
          <a:p>
            <a:pPr fontAlgn="base"/>
            <a:endParaRPr lang="en-GB" sz="10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07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B425-9C68-B9F9-4037-66B2F2944B10}"/>
              </a:ext>
            </a:extLst>
          </p:cNvPr>
          <p:cNvSpPr>
            <a:spLocks noGrp="1"/>
          </p:cNvSpPr>
          <p:nvPr>
            <p:ph type="title"/>
          </p:nvPr>
        </p:nvSpPr>
        <p:spPr bwMode="auto">
          <a:xfrm>
            <a:off x="457200" y="1268413"/>
            <a:ext cx="8229600" cy="8149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eaLnBrk="1" hangingPunct="1"/>
            <a:r>
              <a:rPr lang="en-GB" altLang="en-US" sz="4800" b="1" dirty="0"/>
              <a:t>Just a Minute</a:t>
            </a:r>
          </a:p>
        </p:txBody>
      </p:sp>
      <p:pic>
        <p:nvPicPr>
          <p:cNvPr id="6" name="Picture 2" descr="C:\Users\David\Downloads\hourglass-147811_640.png">
            <a:extLst>
              <a:ext uri="{FF2B5EF4-FFF2-40B4-BE49-F238E27FC236}">
                <a16:creationId xmlns:a16="http://schemas.microsoft.com/office/drawing/2014/main" id="{19972C29-2625-8B99-DD34-321E6F033C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2276475"/>
            <a:ext cx="1776412"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2CF7BF70-1DEB-EDF5-702D-B4661EE4A08C}"/>
              </a:ext>
            </a:extLst>
          </p:cNvPr>
          <p:cNvSpPr>
            <a:spLocks noGrp="1"/>
          </p:cNvSpPr>
          <p:nvPr>
            <p:ph idx="1"/>
          </p:nvPr>
        </p:nvSpPr>
        <p:spPr>
          <a:xfrm>
            <a:off x="179388" y="2291434"/>
            <a:ext cx="7098105" cy="4065588"/>
          </a:xfrm>
        </p:spPr>
        <p:txBody>
          <a:bodyPr/>
          <a:lstStyle/>
          <a:p>
            <a:pPr marL="342907" indent="-342907" defTabSz="457209" eaLnBrk="1" hangingPunct="1">
              <a:buFont typeface="Arial" charset="0"/>
              <a:buChar char="•"/>
              <a:defRPr/>
            </a:pPr>
            <a:r>
              <a:rPr lang="en-GB" sz="2400" dirty="0"/>
              <a:t>Get into </a:t>
            </a:r>
            <a:r>
              <a:rPr lang="en-GB" sz="2400" b="1" dirty="0"/>
              <a:t>teams of four. </a:t>
            </a:r>
            <a:r>
              <a:rPr lang="en-GB" sz="2400" dirty="0"/>
              <a:t>Your topic will be ‘</a:t>
            </a:r>
            <a:r>
              <a:rPr lang="en-GB" sz="2400" b="1" dirty="0"/>
              <a:t>the use of technology in sport’.</a:t>
            </a:r>
          </a:p>
          <a:p>
            <a:pPr marL="342907" indent="-342907" defTabSz="457209" eaLnBrk="1" hangingPunct="1">
              <a:buFont typeface="Arial" charset="0"/>
              <a:buChar char="•"/>
              <a:defRPr/>
            </a:pPr>
            <a:r>
              <a:rPr lang="en-GB" sz="2400" dirty="0"/>
              <a:t>In turn, </a:t>
            </a:r>
            <a:r>
              <a:rPr lang="en-GB" sz="2400" b="1" dirty="0"/>
              <a:t>speak</a:t>
            </a:r>
            <a:r>
              <a:rPr lang="en-GB" sz="2400" dirty="0"/>
              <a:t> about this topic to your team for </a:t>
            </a:r>
            <a:r>
              <a:rPr lang="en-GB" sz="2400" b="1" dirty="0"/>
              <a:t>60 seconds. </a:t>
            </a:r>
            <a:r>
              <a:rPr lang="en-GB" sz="2400" dirty="0"/>
              <a:t>You must try not to </a:t>
            </a:r>
            <a:r>
              <a:rPr lang="en-GB" sz="2400" b="1" dirty="0"/>
              <a:t>hesitate, deviate or repeat </a:t>
            </a:r>
            <a:r>
              <a:rPr lang="en-GB" sz="2400" dirty="0"/>
              <a:t>any information!</a:t>
            </a:r>
          </a:p>
          <a:p>
            <a:pPr marL="342907" indent="-342907" defTabSz="457209" eaLnBrk="1" hangingPunct="1">
              <a:buFont typeface="Arial" charset="0"/>
              <a:buChar char="•"/>
              <a:defRPr/>
            </a:pPr>
            <a:r>
              <a:rPr lang="en-GB" sz="2400" dirty="0"/>
              <a:t>During each speech, the audience must </a:t>
            </a:r>
            <a:r>
              <a:rPr lang="en-GB" sz="2400" b="1" dirty="0"/>
              <a:t>add up </a:t>
            </a:r>
            <a:r>
              <a:rPr lang="en-GB" sz="2400" dirty="0"/>
              <a:t>the number of </a:t>
            </a:r>
            <a:r>
              <a:rPr lang="en-GB" sz="2400" b="1" dirty="0"/>
              <a:t>hesitations, deviations and repetitions.</a:t>
            </a:r>
          </a:p>
          <a:p>
            <a:pPr marL="342907" indent="-342907" defTabSz="457209" eaLnBrk="1" hangingPunct="1">
              <a:buFont typeface="Arial" charset="0"/>
              <a:buChar char="•"/>
              <a:defRPr/>
            </a:pPr>
            <a:r>
              <a:rPr lang="en-GB" sz="2400" dirty="0"/>
              <a:t>At the end, give the presenter </a:t>
            </a:r>
            <a:r>
              <a:rPr lang="en-GB" sz="2400" b="1" dirty="0"/>
              <a:t>feedback</a:t>
            </a:r>
            <a:r>
              <a:rPr lang="en-GB" sz="2400" dirty="0"/>
              <a:t> on the </a:t>
            </a:r>
            <a:r>
              <a:rPr lang="en-GB" sz="2400" b="1" dirty="0"/>
              <a:t>content, structure and clarity </a:t>
            </a:r>
            <a:r>
              <a:rPr lang="en-GB" sz="2400" dirty="0"/>
              <a:t>of their speech. </a:t>
            </a:r>
          </a:p>
          <a:p>
            <a:pPr marL="514350" indent="-514350" defTabSz="457209" eaLnBrk="1" hangingPunct="1">
              <a:buFont typeface="+mj-lt"/>
              <a:buAutoNum type="arabicParenR"/>
              <a:defRPr/>
            </a:pPr>
            <a:endParaRPr lang="en-GB" dirty="0"/>
          </a:p>
        </p:txBody>
      </p:sp>
    </p:spTree>
    <p:extLst>
      <p:ext uri="{BB962C8B-B14F-4D97-AF65-F5344CB8AC3E}">
        <p14:creationId xmlns:p14="http://schemas.microsoft.com/office/powerpoint/2010/main" val="26146061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212</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Segoe UI Emoji</vt:lpstr>
      <vt:lpstr>Symbol</vt:lpstr>
      <vt:lpstr>Times New Roman</vt:lpstr>
      <vt:lpstr>Office Theme</vt:lpstr>
      <vt:lpstr>PowerPoint Presentation</vt:lpstr>
      <vt:lpstr>PowerPoint Presentation</vt:lpstr>
      <vt:lpstr>Just a Minute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Marie Neighbour</cp:lastModifiedBy>
  <cp:revision>14</cp:revision>
  <dcterms:created xsi:type="dcterms:W3CDTF">2017-06-28T15:11:57Z</dcterms:created>
  <dcterms:modified xsi:type="dcterms:W3CDTF">2023-07-28T10:23:10Z</dcterms:modified>
</cp:coreProperties>
</file>