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26"/>
  </p:notesMasterIdLst>
  <p:sldIdLst>
    <p:sldId id="324" r:id="rId6"/>
    <p:sldId id="260" r:id="rId7"/>
    <p:sldId id="309" r:id="rId8"/>
    <p:sldId id="261" r:id="rId9"/>
    <p:sldId id="310" r:id="rId10"/>
    <p:sldId id="311" r:id="rId11"/>
    <p:sldId id="312" r:id="rId12"/>
    <p:sldId id="313" r:id="rId13"/>
    <p:sldId id="325" r:id="rId14"/>
    <p:sldId id="320" r:id="rId15"/>
    <p:sldId id="314" r:id="rId16"/>
    <p:sldId id="315" r:id="rId17"/>
    <p:sldId id="296" r:id="rId18"/>
    <p:sldId id="317" r:id="rId19"/>
    <p:sldId id="316" r:id="rId20"/>
    <p:sldId id="319" r:id="rId21"/>
    <p:sldId id="318" r:id="rId22"/>
    <p:sldId id="323" r:id="rId23"/>
    <p:sldId id="326" r:id="rId24"/>
    <p:sldId id="32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7" clrIdx="0">
    <p:extLst>
      <p:ext uri="{19B8F6BF-5375-455C-9EA6-DF929625EA0E}">
        <p15:presenceInfo xmlns:p15="http://schemas.microsoft.com/office/powerpoint/2012/main" userId="S::kmorgan@firstinspires.org::19752d8f-270a-426b-91ad-1bf5c79275bc" providerId="AD"/>
      </p:ext>
    </p:extLst>
  </p:cmAuthor>
  <p:cmAuthor id="2" name="Tammy Pankey" initials="TP" lastIdx="41" clrIdx="1">
    <p:extLst>
      <p:ext uri="{19B8F6BF-5375-455C-9EA6-DF929625EA0E}">
        <p15:presenceInfo xmlns:p15="http://schemas.microsoft.com/office/powerpoint/2012/main" userId="S::tpankey@firstinspires.org::89b84b47-0384-4d66-b56e-dc00ebdb68cf" providerId="AD"/>
      </p:ext>
    </p:extLst>
  </p:cmAuthor>
  <p:cmAuthor id="3" name="Betsy Daniels" initials="BD" lastIdx="3" clrIdx="2">
    <p:extLst>
      <p:ext uri="{19B8F6BF-5375-455C-9EA6-DF929625EA0E}">
        <p15:presenceInfo xmlns:p15="http://schemas.microsoft.com/office/powerpoint/2012/main" userId="S::bdaniels@firstinspires.org::a44171bd-6c25-4139-ab16-062dbd6de4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ABE6FB"/>
    <a:srgbClr val="CCFFFF"/>
    <a:srgbClr val="4472C4"/>
    <a:srgbClr val="00A551"/>
    <a:srgbClr val="00A651"/>
    <a:srgbClr val="FF781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7A99E-9A9D-4A62-B953-302542325CDC}" v="7" dt="2023-07-05T20:18:42.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5226" autoAdjust="0"/>
  </p:normalViewPr>
  <p:slideViewPr>
    <p:cSldViewPr snapToGrid="0">
      <p:cViewPr varScale="1">
        <p:scale>
          <a:sx n="78" d="100"/>
          <a:sy n="78" d="100"/>
        </p:scale>
        <p:origin x="1526" y="72"/>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B137A99E-9A9D-4A62-B953-302542325CDC}"/>
    <pc:docChg chg="undo custSel modSld">
      <pc:chgData name="Tammy Pankey" userId="89b84b47-0384-4d66-b56e-dc00ebdb68cf" providerId="ADAL" clId="{B137A99E-9A9D-4A62-B953-302542325CDC}" dt="2023-07-05T19:50:04.047" v="138" actId="2711"/>
      <pc:docMkLst>
        <pc:docMk/>
      </pc:docMkLst>
      <pc:sldChg chg="modSp mod">
        <pc:chgData name="Tammy Pankey" userId="89b84b47-0384-4d66-b56e-dc00ebdb68cf" providerId="ADAL" clId="{B137A99E-9A9D-4A62-B953-302542325CDC}" dt="2023-07-05T19:46:56.449" v="109" actId="114"/>
        <pc:sldMkLst>
          <pc:docMk/>
          <pc:sldMk cId="1717468709" sldId="260"/>
        </pc:sldMkLst>
        <pc:spChg chg="mod">
          <ac:chgData name="Tammy Pankey" userId="89b84b47-0384-4d66-b56e-dc00ebdb68cf" providerId="ADAL" clId="{B137A99E-9A9D-4A62-B953-302542325CDC}" dt="2023-07-05T19:46:46.558" v="105" actId="2711"/>
          <ac:spMkLst>
            <pc:docMk/>
            <pc:sldMk cId="1717468709" sldId="260"/>
            <ac:spMk id="2" creationId="{687D7AD4-EE25-42E6-A3F2-C658860DB740}"/>
          </ac:spMkLst>
        </pc:spChg>
        <pc:spChg chg="mod">
          <ac:chgData name="Tammy Pankey" userId="89b84b47-0384-4d66-b56e-dc00ebdb68cf" providerId="ADAL" clId="{B137A99E-9A9D-4A62-B953-302542325CDC}" dt="2023-07-05T19:46:56.449" v="109" actId="114"/>
          <ac:spMkLst>
            <pc:docMk/>
            <pc:sldMk cId="1717468709" sldId="260"/>
            <ac:spMk id="4" creationId="{56567651-8AA4-479B-AC03-821AC799E926}"/>
          </ac:spMkLst>
        </pc:spChg>
        <pc:spChg chg="mod">
          <ac:chgData name="Tammy Pankey" userId="89b84b47-0384-4d66-b56e-dc00ebdb68cf" providerId="ADAL" clId="{B137A99E-9A9D-4A62-B953-302542325CDC}" dt="2023-07-05T19:46:46.558" v="105" actId="2711"/>
          <ac:spMkLst>
            <pc:docMk/>
            <pc:sldMk cId="1717468709" sldId="260"/>
            <ac:spMk id="6" creationId="{77FFCE47-7F5D-4B11-9A32-CFEF3FA5ECBB}"/>
          </ac:spMkLst>
        </pc:spChg>
      </pc:sldChg>
      <pc:sldChg chg="modSp mod">
        <pc:chgData name="Tammy Pankey" userId="89b84b47-0384-4d66-b56e-dc00ebdb68cf" providerId="ADAL" clId="{B137A99E-9A9D-4A62-B953-302542325CDC}" dt="2023-07-05T19:47:45.496" v="112" actId="20577"/>
        <pc:sldMkLst>
          <pc:docMk/>
          <pc:sldMk cId="951211944" sldId="261"/>
        </pc:sldMkLst>
        <pc:spChg chg="mod">
          <ac:chgData name="Tammy Pankey" userId="89b84b47-0384-4d66-b56e-dc00ebdb68cf" providerId="ADAL" clId="{B137A99E-9A9D-4A62-B953-302542325CDC}" dt="2023-07-05T19:47:45.496" v="112" actId="20577"/>
          <ac:spMkLst>
            <pc:docMk/>
            <pc:sldMk cId="951211944" sldId="261"/>
            <ac:spMk id="4" creationId="{56567651-8AA4-479B-AC03-821AC799E926}"/>
          </ac:spMkLst>
        </pc:spChg>
      </pc:sldChg>
      <pc:sldChg chg="modSp mod">
        <pc:chgData name="Tammy Pankey" userId="89b84b47-0384-4d66-b56e-dc00ebdb68cf" providerId="ADAL" clId="{B137A99E-9A9D-4A62-B953-302542325CDC}" dt="2023-07-05T19:49:13.709" v="124" actId="2711"/>
        <pc:sldMkLst>
          <pc:docMk/>
          <pc:sldMk cId="2937528002" sldId="296"/>
        </pc:sldMkLst>
        <pc:spChg chg="mod">
          <ac:chgData name="Tammy Pankey" userId="89b84b47-0384-4d66-b56e-dc00ebdb68cf" providerId="ADAL" clId="{B137A99E-9A9D-4A62-B953-302542325CDC}" dt="2023-07-05T19:49:13.709" v="124" actId="2711"/>
          <ac:spMkLst>
            <pc:docMk/>
            <pc:sldMk cId="2937528002" sldId="296"/>
            <ac:spMk id="2" creationId="{687D7AD4-EE25-42E6-A3F2-C658860DB740}"/>
          </ac:spMkLst>
        </pc:spChg>
        <pc:spChg chg="mod">
          <ac:chgData name="Tammy Pankey" userId="89b84b47-0384-4d66-b56e-dc00ebdb68cf" providerId="ADAL" clId="{B137A99E-9A9D-4A62-B953-302542325CDC}" dt="2023-07-05T19:49:13.709" v="124" actId="2711"/>
          <ac:spMkLst>
            <pc:docMk/>
            <pc:sldMk cId="2937528002" sldId="296"/>
            <ac:spMk id="4" creationId="{56567651-8AA4-479B-AC03-821AC799E926}"/>
          </ac:spMkLst>
        </pc:spChg>
        <pc:spChg chg="mod">
          <ac:chgData name="Tammy Pankey" userId="89b84b47-0384-4d66-b56e-dc00ebdb68cf" providerId="ADAL" clId="{B137A99E-9A9D-4A62-B953-302542325CDC}" dt="2023-07-05T19:49:13.709" v="124" actId="2711"/>
          <ac:spMkLst>
            <pc:docMk/>
            <pc:sldMk cId="2937528002" sldId="296"/>
            <ac:spMk id="5" creationId="{DD4712C1-F703-4BDE-AA70-74AE23C7B717}"/>
          </ac:spMkLst>
        </pc:spChg>
      </pc:sldChg>
      <pc:sldChg chg="addSp delSp modSp mod">
        <pc:chgData name="Tammy Pankey" userId="89b84b47-0384-4d66-b56e-dc00ebdb68cf" providerId="ADAL" clId="{B137A99E-9A9D-4A62-B953-302542325CDC}" dt="2023-07-05T19:48:07.283" v="115"/>
        <pc:sldMkLst>
          <pc:docMk/>
          <pc:sldMk cId="3906960263" sldId="310"/>
        </pc:sldMkLst>
        <pc:spChg chg="del">
          <ac:chgData name="Tammy Pankey" userId="89b84b47-0384-4d66-b56e-dc00ebdb68cf" providerId="ADAL" clId="{B137A99E-9A9D-4A62-B953-302542325CDC}" dt="2023-07-05T19:48:03.943" v="113" actId="478"/>
          <ac:spMkLst>
            <pc:docMk/>
            <pc:sldMk cId="3906960263" sldId="310"/>
            <ac:spMk id="4" creationId="{56567651-8AA4-479B-AC03-821AC799E926}"/>
          </ac:spMkLst>
        </pc:spChg>
        <pc:spChg chg="add del mod">
          <ac:chgData name="Tammy Pankey" userId="89b84b47-0384-4d66-b56e-dc00ebdb68cf" providerId="ADAL" clId="{B137A99E-9A9D-4A62-B953-302542325CDC}" dt="2023-07-05T19:48:06.227" v="114" actId="478"/>
          <ac:spMkLst>
            <pc:docMk/>
            <pc:sldMk cId="3906960263" sldId="310"/>
            <ac:spMk id="5" creationId="{B0F431EF-01B1-DCA9-4CAA-B40C63D06128}"/>
          </ac:spMkLst>
        </pc:spChg>
        <pc:spChg chg="add mod">
          <ac:chgData name="Tammy Pankey" userId="89b84b47-0384-4d66-b56e-dc00ebdb68cf" providerId="ADAL" clId="{B137A99E-9A9D-4A62-B953-302542325CDC}" dt="2023-07-05T19:48:07.283" v="115"/>
          <ac:spMkLst>
            <pc:docMk/>
            <pc:sldMk cId="3906960263" sldId="310"/>
            <ac:spMk id="7" creationId="{EF886BDA-73FB-1B7A-1A5D-CC29E7AC8029}"/>
          </ac:spMkLst>
        </pc:spChg>
        <pc:picChg chg="mod">
          <ac:chgData name="Tammy Pankey" userId="89b84b47-0384-4d66-b56e-dc00ebdb68cf" providerId="ADAL" clId="{B137A99E-9A9D-4A62-B953-302542325CDC}" dt="2023-07-05T19:32:16.872" v="13" actId="1076"/>
          <ac:picMkLst>
            <pc:docMk/>
            <pc:sldMk cId="3906960263" sldId="310"/>
            <ac:picMk id="6" creationId="{1068A037-0301-6AA6-C1E9-6CF681B8C4EA}"/>
          </ac:picMkLst>
        </pc:picChg>
      </pc:sldChg>
      <pc:sldChg chg="addSp delSp modSp mod">
        <pc:chgData name="Tammy Pankey" userId="89b84b47-0384-4d66-b56e-dc00ebdb68cf" providerId="ADAL" clId="{B137A99E-9A9D-4A62-B953-302542325CDC}" dt="2023-07-05T19:48:32.817" v="121"/>
        <pc:sldMkLst>
          <pc:docMk/>
          <pc:sldMk cId="3856608791" sldId="311"/>
        </pc:sldMkLst>
        <pc:spChg chg="del">
          <ac:chgData name="Tammy Pankey" userId="89b84b47-0384-4d66-b56e-dc00ebdb68cf" providerId="ADAL" clId="{B137A99E-9A9D-4A62-B953-302542325CDC}" dt="2023-07-05T19:48:29.407" v="119" actId="478"/>
          <ac:spMkLst>
            <pc:docMk/>
            <pc:sldMk cId="3856608791" sldId="311"/>
            <ac:spMk id="4" creationId="{56567651-8AA4-479B-AC03-821AC799E926}"/>
          </ac:spMkLst>
        </pc:spChg>
        <pc:spChg chg="add del mod">
          <ac:chgData name="Tammy Pankey" userId="89b84b47-0384-4d66-b56e-dc00ebdb68cf" providerId="ADAL" clId="{B137A99E-9A9D-4A62-B953-302542325CDC}" dt="2023-07-05T19:48:31.915" v="120" actId="478"/>
          <ac:spMkLst>
            <pc:docMk/>
            <pc:sldMk cId="3856608791" sldId="311"/>
            <ac:spMk id="5" creationId="{17AC0FBC-6DFF-F200-D706-F25225A8BBBA}"/>
          </ac:spMkLst>
        </pc:spChg>
        <pc:spChg chg="add mod">
          <ac:chgData name="Tammy Pankey" userId="89b84b47-0384-4d66-b56e-dc00ebdb68cf" providerId="ADAL" clId="{B137A99E-9A9D-4A62-B953-302542325CDC}" dt="2023-07-05T19:48:32.817" v="121"/>
          <ac:spMkLst>
            <pc:docMk/>
            <pc:sldMk cId="3856608791" sldId="311"/>
            <ac:spMk id="7" creationId="{429A938D-7BE4-0CF7-6F17-2C0C244C8352}"/>
          </ac:spMkLst>
        </pc:spChg>
      </pc:sldChg>
      <pc:sldChg chg="addSp delSp modSp mod">
        <pc:chgData name="Tammy Pankey" userId="89b84b47-0384-4d66-b56e-dc00ebdb68cf" providerId="ADAL" clId="{B137A99E-9A9D-4A62-B953-302542325CDC}" dt="2023-07-05T19:48:24.179" v="118"/>
        <pc:sldMkLst>
          <pc:docMk/>
          <pc:sldMk cId="3184741040" sldId="312"/>
        </pc:sldMkLst>
        <pc:spChg chg="del">
          <ac:chgData name="Tammy Pankey" userId="89b84b47-0384-4d66-b56e-dc00ebdb68cf" providerId="ADAL" clId="{B137A99E-9A9D-4A62-B953-302542325CDC}" dt="2023-07-05T19:48:21.450" v="116" actId="478"/>
          <ac:spMkLst>
            <pc:docMk/>
            <pc:sldMk cId="3184741040" sldId="312"/>
            <ac:spMk id="4" creationId="{56567651-8AA4-479B-AC03-821AC799E926}"/>
          </ac:spMkLst>
        </pc:spChg>
        <pc:spChg chg="add del mod">
          <ac:chgData name="Tammy Pankey" userId="89b84b47-0384-4d66-b56e-dc00ebdb68cf" providerId="ADAL" clId="{B137A99E-9A9D-4A62-B953-302542325CDC}" dt="2023-07-05T19:48:23.292" v="117" actId="478"/>
          <ac:spMkLst>
            <pc:docMk/>
            <pc:sldMk cId="3184741040" sldId="312"/>
            <ac:spMk id="5" creationId="{8776579A-AB99-BC3D-A49F-5B641FC5CB54}"/>
          </ac:spMkLst>
        </pc:spChg>
        <pc:spChg chg="add mod">
          <ac:chgData name="Tammy Pankey" userId="89b84b47-0384-4d66-b56e-dc00ebdb68cf" providerId="ADAL" clId="{B137A99E-9A9D-4A62-B953-302542325CDC}" dt="2023-07-05T19:48:24.179" v="118"/>
          <ac:spMkLst>
            <pc:docMk/>
            <pc:sldMk cId="3184741040" sldId="312"/>
            <ac:spMk id="7" creationId="{3B763741-0705-1CE0-E0BB-A33AF51AC09F}"/>
          </ac:spMkLst>
        </pc:spChg>
        <pc:picChg chg="mod">
          <ac:chgData name="Tammy Pankey" userId="89b84b47-0384-4d66-b56e-dc00ebdb68cf" providerId="ADAL" clId="{B137A99E-9A9D-4A62-B953-302542325CDC}" dt="2023-07-05T19:32:25.356" v="14" actId="1076"/>
          <ac:picMkLst>
            <pc:docMk/>
            <pc:sldMk cId="3184741040" sldId="312"/>
            <ac:picMk id="6" creationId="{FD424334-C191-9BCA-B885-3AC1F02DD4F8}"/>
          </ac:picMkLst>
        </pc:picChg>
      </pc:sldChg>
      <pc:sldChg chg="modSp mod">
        <pc:chgData name="Tammy Pankey" userId="89b84b47-0384-4d66-b56e-dc00ebdb68cf" providerId="ADAL" clId="{B137A99E-9A9D-4A62-B953-302542325CDC}" dt="2023-07-05T19:49:28.320" v="126" actId="2711"/>
        <pc:sldMkLst>
          <pc:docMk/>
          <pc:sldMk cId="2606166872" sldId="316"/>
        </pc:sldMkLst>
        <pc:spChg chg="mod">
          <ac:chgData name="Tammy Pankey" userId="89b84b47-0384-4d66-b56e-dc00ebdb68cf" providerId="ADAL" clId="{B137A99E-9A9D-4A62-B953-302542325CDC}" dt="2023-07-05T19:49:28.320" v="126" actId="2711"/>
          <ac:spMkLst>
            <pc:docMk/>
            <pc:sldMk cId="2606166872" sldId="316"/>
            <ac:spMk id="2" creationId="{687D7AD4-EE25-42E6-A3F2-C658860DB740}"/>
          </ac:spMkLst>
        </pc:spChg>
      </pc:sldChg>
      <pc:sldChg chg="modSp mod">
        <pc:chgData name="Tammy Pankey" userId="89b84b47-0384-4d66-b56e-dc00ebdb68cf" providerId="ADAL" clId="{B137A99E-9A9D-4A62-B953-302542325CDC}" dt="2023-07-05T19:49:22.495" v="125" actId="2711"/>
        <pc:sldMkLst>
          <pc:docMk/>
          <pc:sldMk cId="1339246490" sldId="317"/>
        </pc:sldMkLst>
        <pc:spChg chg="mod">
          <ac:chgData name="Tammy Pankey" userId="89b84b47-0384-4d66-b56e-dc00ebdb68cf" providerId="ADAL" clId="{B137A99E-9A9D-4A62-B953-302542325CDC}" dt="2023-07-05T19:49:22.495" v="125" actId="2711"/>
          <ac:spMkLst>
            <pc:docMk/>
            <pc:sldMk cId="1339246490" sldId="317"/>
            <ac:spMk id="2" creationId="{687D7AD4-EE25-42E6-A3F2-C658860DB740}"/>
          </ac:spMkLst>
        </pc:spChg>
        <pc:spChg chg="mod">
          <ac:chgData name="Tammy Pankey" userId="89b84b47-0384-4d66-b56e-dc00ebdb68cf" providerId="ADAL" clId="{B137A99E-9A9D-4A62-B953-302542325CDC}" dt="2023-07-05T19:49:22.495" v="125" actId="2711"/>
          <ac:spMkLst>
            <pc:docMk/>
            <pc:sldMk cId="1339246490" sldId="317"/>
            <ac:spMk id="4" creationId="{56567651-8AA4-479B-AC03-821AC799E926}"/>
          </ac:spMkLst>
        </pc:spChg>
        <pc:spChg chg="mod">
          <ac:chgData name="Tammy Pankey" userId="89b84b47-0384-4d66-b56e-dc00ebdb68cf" providerId="ADAL" clId="{B137A99E-9A9D-4A62-B953-302542325CDC}" dt="2023-07-05T19:49:22.495" v="125" actId="2711"/>
          <ac:spMkLst>
            <pc:docMk/>
            <pc:sldMk cId="1339246490" sldId="317"/>
            <ac:spMk id="10" creationId="{873CE9BD-FBB7-408E-B41A-157423819978}"/>
          </ac:spMkLst>
        </pc:spChg>
        <pc:spChg chg="mod">
          <ac:chgData name="Tammy Pankey" userId="89b84b47-0384-4d66-b56e-dc00ebdb68cf" providerId="ADAL" clId="{B137A99E-9A9D-4A62-B953-302542325CDC}" dt="2023-07-05T19:49:22.495" v="125" actId="2711"/>
          <ac:spMkLst>
            <pc:docMk/>
            <pc:sldMk cId="1339246490" sldId="317"/>
            <ac:spMk id="11" creationId="{FF92798D-A4C9-45A1-88EC-C251C43D285F}"/>
          </ac:spMkLst>
        </pc:spChg>
        <pc:spChg chg="mod">
          <ac:chgData name="Tammy Pankey" userId="89b84b47-0384-4d66-b56e-dc00ebdb68cf" providerId="ADAL" clId="{B137A99E-9A9D-4A62-B953-302542325CDC}" dt="2023-07-05T19:49:22.495" v="125" actId="2711"/>
          <ac:spMkLst>
            <pc:docMk/>
            <pc:sldMk cId="1339246490" sldId="317"/>
            <ac:spMk id="12" creationId="{6D4A0D6D-C1F6-41AA-B28D-DA31F4C52D2C}"/>
          </ac:spMkLst>
        </pc:spChg>
        <pc:spChg chg="mod">
          <ac:chgData name="Tammy Pankey" userId="89b84b47-0384-4d66-b56e-dc00ebdb68cf" providerId="ADAL" clId="{B137A99E-9A9D-4A62-B953-302542325CDC}" dt="2023-07-05T19:49:22.495" v="125" actId="2711"/>
          <ac:spMkLst>
            <pc:docMk/>
            <pc:sldMk cId="1339246490" sldId="317"/>
            <ac:spMk id="13" creationId="{BFECF4A2-E060-4A69-943A-A7DEF301DE03}"/>
          </ac:spMkLst>
        </pc:spChg>
      </pc:sldChg>
      <pc:sldChg chg="modSp mod">
        <pc:chgData name="Tammy Pankey" userId="89b84b47-0384-4d66-b56e-dc00ebdb68cf" providerId="ADAL" clId="{B137A99E-9A9D-4A62-B953-302542325CDC}" dt="2023-07-05T19:49:37.551" v="135" actId="1035"/>
        <pc:sldMkLst>
          <pc:docMk/>
          <pc:sldMk cId="2136798613" sldId="319"/>
        </pc:sldMkLst>
        <pc:picChg chg="mod">
          <ac:chgData name="Tammy Pankey" userId="89b84b47-0384-4d66-b56e-dc00ebdb68cf" providerId="ADAL" clId="{B137A99E-9A9D-4A62-B953-302542325CDC}" dt="2023-07-05T19:49:37.551" v="135" actId="1035"/>
          <ac:picMkLst>
            <pc:docMk/>
            <pc:sldMk cId="2136798613" sldId="319"/>
            <ac:picMk id="4" creationId="{70BD38F5-2AA3-7F19-B317-4D2147C95B9B}"/>
          </ac:picMkLst>
        </pc:picChg>
      </pc:sldChg>
      <pc:sldChg chg="modSp mod modNotesTx">
        <pc:chgData name="Tammy Pankey" userId="89b84b47-0384-4d66-b56e-dc00ebdb68cf" providerId="ADAL" clId="{B137A99E-9A9D-4A62-B953-302542325CDC}" dt="2023-07-05T19:49:47.328" v="136" actId="2711"/>
        <pc:sldMkLst>
          <pc:docMk/>
          <pc:sldMk cId="1179324367" sldId="323"/>
        </pc:sldMkLst>
        <pc:spChg chg="mod">
          <ac:chgData name="Tammy Pankey" userId="89b84b47-0384-4d66-b56e-dc00ebdb68cf" providerId="ADAL" clId="{B137A99E-9A9D-4A62-B953-302542325CDC}" dt="2023-07-05T19:49:47.328" v="136" actId="2711"/>
          <ac:spMkLst>
            <pc:docMk/>
            <pc:sldMk cId="1179324367" sldId="323"/>
            <ac:spMk id="2" creationId="{687D7AD4-EE25-42E6-A3F2-C658860DB740}"/>
          </ac:spMkLst>
        </pc:spChg>
        <pc:spChg chg="mod">
          <ac:chgData name="Tammy Pankey" userId="89b84b47-0384-4d66-b56e-dc00ebdb68cf" providerId="ADAL" clId="{B137A99E-9A9D-4A62-B953-302542325CDC}" dt="2023-07-05T19:49:47.328" v="136" actId="2711"/>
          <ac:spMkLst>
            <pc:docMk/>
            <pc:sldMk cId="1179324367" sldId="323"/>
            <ac:spMk id="4" creationId="{56567651-8AA4-479B-AC03-821AC799E926}"/>
          </ac:spMkLst>
        </pc:spChg>
        <pc:spChg chg="mod">
          <ac:chgData name="Tammy Pankey" userId="89b84b47-0384-4d66-b56e-dc00ebdb68cf" providerId="ADAL" clId="{B137A99E-9A9D-4A62-B953-302542325CDC}" dt="2023-07-05T19:49:47.328" v="136" actId="2711"/>
          <ac:spMkLst>
            <pc:docMk/>
            <pc:sldMk cId="1179324367" sldId="323"/>
            <ac:spMk id="9" creationId="{EF386167-0CC6-4168-B6CD-9E6EBDB32E86}"/>
          </ac:spMkLst>
        </pc:spChg>
        <pc:spChg chg="mod">
          <ac:chgData name="Tammy Pankey" userId="89b84b47-0384-4d66-b56e-dc00ebdb68cf" providerId="ADAL" clId="{B137A99E-9A9D-4A62-B953-302542325CDC}" dt="2023-07-05T19:49:47.328" v="136" actId="2711"/>
          <ac:spMkLst>
            <pc:docMk/>
            <pc:sldMk cId="1179324367" sldId="323"/>
            <ac:spMk id="10" creationId="{84C2B471-FA25-D648-29A1-4BC59D05B1D1}"/>
          </ac:spMkLst>
        </pc:spChg>
      </pc:sldChg>
      <pc:sldChg chg="addSp delSp modSp mod">
        <pc:chgData name="Tammy Pankey" userId="89b84b47-0384-4d66-b56e-dc00ebdb68cf" providerId="ADAL" clId="{B137A99E-9A9D-4A62-B953-302542325CDC}" dt="2023-07-05T19:31:43.515" v="12" actId="1037"/>
        <pc:sldMkLst>
          <pc:docMk/>
          <pc:sldMk cId="3891411312" sldId="324"/>
        </pc:sldMkLst>
        <pc:graphicFrameChg chg="add del mod">
          <ac:chgData name="Tammy Pankey" userId="89b84b47-0384-4d66-b56e-dc00ebdb68cf" providerId="ADAL" clId="{B137A99E-9A9D-4A62-B953-302542325CDC}" dt="2023-07-05T19:30:56.429" v="3"/>
          <ac:graphicFrameMkLst>
            <pc:docMk/>
            <pc:sldMk cId="3891411312" sldId="324"/>
            <ac:graphicFrameMk id="7" creationId="{63C01B02-C6D2-B8F0-79BC-4C7516AC2E8B}"/>
          </ac:graphicFrameMkLst>
        </pc:graphicFrameChg>
        <pc:picChg chg="add mod">
          <ac:chgData name="Tammy Pankey" userId="89b84b47-0384-4d66-b56e-dc00ebdb68cf" providerId="ADAL" clId="{B137A99E-9A9D-4A62-B953-302542325CDC}" dt="2023-07-05T19:31:43.515" v="12" actId="1037"/>
          <ac:picMkLst>
            <pc:docMk/>
            <pc:sldMk cId="3891411312" sldId="324"/>
            <ac:picMk id="9" creationId="{65B0E870-3ADE-44D0-BF6F-B498C6350652}"/>
          </ac:picMkLst>
        </pc:picChg>
        <pc:picChg chg="del">
          <ac:chgData name="Tammy Pankey" userId="89b84b47-0384-4d66-b56e-dc00ebdb68cf" providerId="ADAL" clId="{B137A99E-9A9D-4A62-B953-302542325CDC}" dt="2023-07-05T19:28:57.077" v="1" actId="478"/>
          <ac:picMkLst>
            <pc:docMk/>
            <pc:sldMk cId="3891411312" sldId="324"/>
            <ac:picMk id="13" creationId="{6335B222-1AA9-4892-A3FD-904EEBAC60B8}"/>
          </ac:picMkLst>
        </pc:picChg>
      </pc:sldChg>
      <pc:sldChg chg="modSp mod">
        <pc:chgData name="Tammy Pankey" userId="89b84b47-0384-4d66-b56e-dc00ebdb68cf" providerId="ADAL" clId="{B137A99E-9A9D-4A62-B953-302542325CDC}" dt="2023-07-05T19:48:45.126" v="123" actId="6549"/>
        <pc:sldMkLst>
          <pc:docMk/>
          <pc:sldMk cId="3092054629" sldId="325"/>
        </pc:sldMkLst>
        <pc:spChg chg="mod">
          <ac:chgData name="Tammy Pankey" userId="89b84b47-0384-4d66-b56e-dc00ebdb68cf" providerId="ADAL" clId="{B137A99E-9A9D-4A62-B953-302542325CDC}" dt="2023-07-05T19:48:45.126" v="123" actId="6549"/>
          <ac:spMkLst>
            <pc:docMk/>
            <pc:sldMk cId="3092054629" sldId="325"/>
            <ac:spMk id="5" creationId="{10ABE645-FF32-44E9-A331-55193DF25DF0}"/>
          </ac:spMkLst>
        </pc:spChg>
      </pc:sldChg>
      <pc:sldChg chg="modSp mod">
        <pc:chgData name="Tammy Pankey" userId="89b84b47-0384-4d66-b56e-dc00ebdb68cf" providerId="ADAL" clId="{B137A99E-9A9D-4A62-B953-302542325CDC}" dt="2023-07-05T19:49:57.827" v="137" actId="2711"/>
        <pc:sldMkLst>
          <pc:docMk/>
          <pc:sldMk cId="1754274421" sldId="326"/>
        </pc:sldMkLst>
        <pc:spChg chg="mod">
          <ac:chgData name="Tammy Pankey" userId="89b84b47-0384-4d66-b56e-dc00ebdb68cf" providerId="ADAL" clId="{B137A99E-9A9D-4A62-B953-302542325CDC}" dt="2023-07-05T19:49:57.827" v="137" actId="2711"/>
          <ac:spMkLst>
            <pc:docMk/>
            <pc:sldMk cId="1754274421" sldId="326"/>
            <ac:spMk id="2" creationId="{687D7AD4-EE25-42E6-A3F2-C658860DB740}"/>
          </ac:spMkLst>
        </pc:spChg>
        <pc:spChg chg="mod">
          <ac:chgData name="Tammy Pankey" userId="89b84b47-0384-4d66-b56e-dc00ebdb68cf" providerId="ADAL" clId="{B137A99E-9A9D-4A62-B953-302542325CDC}" dt="2023-07-05T19:49:57.827" v="137" actId="2711"/>
          <ac:spMkLst>
            <pc:docMk/>
            <pc:sldMk cId="1754274421" sldId="326"/>
            <ac:spMk id="4" creationId="{56567651-8AA4-479B-AC03-821AC799E926}"/>
          </ac:spMkLst>
        </pc:spChg>
      </pc:sldChg>
      <pc:sldChg chg="modSp mod">
        <pc:chgData name="Tammy Pankey" userId="89b84b47-0384-4d66-b56e-dc00ebdb68cf" providerId="ADAL" clId="{B137A99E-9A9D-4A62-B953-302542325CDC}" dt="2023-07-05T19:50:04.047" v="138" actId="2711"/>
        <pc:sldMkLst>
          <pc:docMk/>
          <pc:sldMk cId="1384095157" sldId="327"/>
        </pc:sldMkLst>
        <pc:spChg chg="mod">
          <ac:chgData name="Tammy Pankey" userId="89b84b47-0384-4d66-b56e-dc00ebdb68cf" providerId="ADAL" clId="{B137A99E-9A9D-4A62-B953-302542325CDC}" dt="2023-07-05T19:50:04.047" v="138" actId="2711"/>
          <ac:spMkLst>
            <pc:docMk/>
            <pc:sldMk cId="1384095157" sldId="327"/>
            <ac:spMk id="2" creationId="{4891256E-55E4-4477-949F-AB7E827AA79A}"/>
          </ac:spMkLst>
        </pc:spChg>
        <pc:spChg chg="mod">
          <ac:chgData name="Tammy Pankey" userId="89b84b47-0384-4d66-b56e-dc00ebdb68cf" providerId="ADAL" clId="{B137A99E-9A9D-4A62-B953-302542325CDC}" dt="2023-07-05T19:50:04.047" v="138" actId="2711"/>
          <ac:spMkLst>
            <pc:docMk/>
            <pc:sldMk cId="1384095157" sldId="327"/>
            <ac:spMk id="3" creationId="{FF09E301-2DD2-4D86-86AD-49BCE4C01F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c/FIRSTLEGOLeagueofficia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c/FIRSTLEGOLeagueofficia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a:p>
        </p:txBody>
      </p:sp>
    </p:spTree>
    <p:extLst>
      <p:ext uri="{BB962C8B-B14F-4D97-AF65-F5344CB8AC3E}">
        <p14:creationId xmlns:p14="http://schemas.microsoft.com/office/powerpoint/2010/main" val="27763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a:p>
        </p:txBody>
      </p:sp>
    </p:spTree>
    <p:extLst>
      <p:ext uri="{BB962C8B-B14F-4D97-AF65-F5344CB8AC3E}">
        <p14:creationId xmlns:p14="http://schemas.microsoft.com/office/powerpoint/2010/main" val="2607777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12</a:t>
            </a:fld>
            <a:endParaRPr lang="en-US"/>
          </a:p>
        </p:txBody>
      </p:sp>
    </p:spTree>
    <p:extLst>
      <p:ext uri="{BB962C8B-B14F-4D97-AF65-F5344CB8AC3E}">
        <p14:creationId xmlns:p14="http://schemas.microsoft.com/office/powerpoint/2010/main" val="547789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13</a:t>
            </a:fld>
            <a:endParaRPr lang="en-US"/>
          </a:p>
        </p:txBody>
      </p:sp>
    </p:spTree>
    <p:extLst>
      <p:ext uri="{BB962C8B-B14F-4D97-AF65-F5344CB8AC3E}">
        <p14:creationId xmlns:p14="http://schemas.microsoft.com/office/powerpoint/2010/main" val="3953118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14</a:t>
            </a:fld>
            <a:endParaRPr lang="en-US"/>
          </a:p>
        </p:txBody>
      </p:sp>
    </p:spTree>
    <p:extLst>
      <p:ext uri="{BB962C8B-B14F-4D97-AF65-F5344CB8AC3E}">
        <p14:creationId xmlns:p14="http://schemas.microsoft.com/office/powerpoint/2010/main" val="2608343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Calibri" panose="020F0502020204030204" pitchFamily="34" charset="0"/>
                <a:cs typeface="Times New Roman" panose="02020603050405020304" pitchFamily="18" charset="0"/>
              </a:rPr>
              <a:t>URL for SPIKE web app</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15</a:t>
            </a:fld>
            <a:endParaRPr lang="en-US"/>
          </a:p>
        </p:txBody>
      </p:sp>
    </p:spTree>
    <p:extLst>
      <p:ext uri="{BB962C8B-B14F-4D97-AF65-F5344CB8AC3E}">
        <p14:creationId xmlns:p14="http://schemas.microsoft.com/office/powerpoint/2010/main" val="171257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ED1A22"/>
                </a:solidFill>
                <a:latin typeface="ShinnRR Book"/>
              </a:rPr>
              <a:t>Pre-Session Checkpoint </a:t>
            </a:r>
            <a:endParaRPr lang="en-US" sz="1800" b="0" i="0" u="none" strike="noStrike" baseline="0" dirty="0">
              <a:solidFill>
                <a:srgbClr val="ED1A22"/>
              </a:solidFill>
              <a:latin typeface="ShinnRR Book"/>
            </a:endParaRPr>
          </a:p>
          <a:p>
            <a:r>
              <a:rPr lang="en-US" sz="1800" b="0" i="0" u="none" strike="noStrike" baseline="0" dirty="0">
                <a:solidFill>
                  <a:srgbClr val="211D1E"/>
                </a:solidFill>
                <a:latin typeface="Arial" panose="020B0604020202020204" pitchFamily="34" charset="0"/>
              </a:rPr>
              <a:t>Please read the student </a:t>
            </a:r>
            <a:r>
              <a:rPr lang="en-US" sz="1800" b="0" i="1" u="none" strike="noStrike" baseline="0" dirty="0">
                <a:solidFill>
                  <a:srgbClr val="211D1E"/>
                </a:solidFill>
                <a:latin typeface="Arial" panose="020B0604020202020204" pitchFamily="34" charset="0"/>
              </a:rPr>
              <a:t>Engineering Notebook</a:t>
            </a:r>
            <a:r>
              <a:rPr lang="en-US" sz="1800" b="0" i="0" u="none" strike="noStrike" baseline="0" dirty="0">
                <a:solidFill>
                  <a:srgbClr val="211D1E"/>
                </a:solidFill>
                <a:latin typeface="Arial" panose="020B0604020202020204" pitchFamily="34" charset="0"/>
              </a:rPr>
              <a:t>, </a:t>
            </a:r>
            <a:r>
              <a:rPr lang="en-US" sz="1800" b="0" i="1" u="none" strike="noStrike" baseline="0" dirty="0">
                <a:solidFill>
                  <a:srgbClr val="211D1E"/>
                </a:solidFill>
                <a:latin typeface="Arial" panose="020B0604020202020204" pitchFamily="34" charset="0"/>
              </a:rPr>
              <a:t>Robot Game Rulebook</a:t>
            </a:r>
            <a:r>
              <a:rPr lang="en-US" sz="1800" b="0" i="0" u="none" strike="noStrike" baseline="0" dirty="0">
                <a:solidFill>
                  <a:srgbClr val="211D1E"/>
                </a:solidFill>
                <a:latin typeface="Arial" panose="020B0604020202020204" pitchFamily="34" charset="0"/>
              </a:rPr>
              <a:t>, and this </a:t>
            </a:r>
            <a:r>
              <a:rPr lang="en-US" sz="1800" b="0" i="1" u="none" strike="noStrike" baseline="0" dirty="0">
                <a:solidFill>
                  <a:srgbClr val="211D1E"/>
                </a:solidFill>
                <a:latin typeface="Arial" panose="020B0604020202020204" pitchFamily="34" charset="0"/>
              </a:rPr>
              <a:t>Team Meeting Guide </a:t>
            </a:r>
            <a:r>
              <a:rPr lang="en-US" sz="1800" b="0" i="0" u="none" strike="noStrike" baseline="0" dirty="0">
                <a:solidFill>
                  <a:srgbClr val="211D1E"/>
                </a:solidFill>
                <a:latin typeface="Arial" panose="020B0604020202020204" pitchFamily="34" charset="0"/>
              </a:rPr>
              <a:t>before starting the sessions. They are full of very useful information to guide you through this experience. Use this checkpoint to help you get started and guide you toward success.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You need at least two devices with Internet access and appropriate LEGO® Education app installed per team.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Unpack the robot set and sort the LEGO elements into the trays.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Make sure the controller is charged or has batteries in it.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Explore the </a:t>
            </a:r>
            <a:r>
              <a:rPr lang="en-US" sz="1800" b="0" i="1" u="none" strike="noStrike" baseline="0" dirty="0">
                <a:solidFill>
                  <a:srgbClr val="211D1E"/>
                </a:solidFill>
                <a:latin typeface="Arial" panose="020B0604020202020204" pitchFamily="34" charset="0"/>
              </a:rPr>
              <a:t>FIRST</a:t>
            </a:r>
            <a:r>
              <a:rPr lang="en-US" sz="1800" b="0" i="0" u="none" strike="noStrike" baseline="0" dirty="0">
                <a:solidFill>
                  <a:srgbClr val="211D1E"/>
                </a:solidFill>
                <a:latin typeface="Arial" panose="020B0604020202020204" pitchFamily="34" charset="0"/>
              </a:rPr>
              <a:t>® Core Values. These are the essential foundation for your team.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Watch the season videos on the </a:t>
            </a:r>
            <a:r>
              <a:rPr lang="en-US" sz="1800" b="0" i="1" u="none" strike="noStrike" baseline="0" dirty="0">
                <a:solidFill>
                  <a:srgbClr val="211D1E"/>
                </a:solidFill>
                <a:latin typeface="Arial" panose="020B0604020202020204" pitchFamily="34" charset="0"/>
              </a:rPr>
              <a:t>FIRST </a:t>
            </a:r>
            <a:r>
              <a:rPr lang="en-US" sz="1800" b="0" i="0" u="none" strike="noStrike" baseline="0" dirty="0">
                <a:solidFill>
                  <a:srgbClr val="211D1E"/>
                </a:solidFill>
                <a:latin typeface="Arial" panose="020B0604020202020204" pitchFamily="34" charset="0"/>
              </a:rPr>
              <a:t>LEGO League YouTube channel.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If the team is new to using their LEGO Education robot set, it would be beneficial to take some time for them to get acquainted building and coding with the set. The team could complete the Getting Started activities in the relevant LEGO Education app.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Have a location to place the mat and models after each session if they have to be stored.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16</a:t>
            </a:fld>
            <a:endParaRPr lang="en-US"/>
          </a:p>
        </p:txBody>
      </p:sp>
    </p:spTree>
    <p:extLst>
      <p:ext uri="{BB962C8B-B14F-4D97-AF65-F5344CB8AC3E}">
        <p14:creationId xmlns:p14="http://schemas.microsoft.com/office/powerpoint/2010/main" val="2032935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200"/>
            <a:r>
              <a:rPr lang="en-US" sz="1800" b="1" i="1" u="none" strike="noStrike" baseline="0" dirty="0">
                <a:solidFill>
                  <a:srgbClr val="211D1E"/>
                </a:solidFill>
                <a:latin typeface="Arial" panose="020B0604020202020204" pitchFamily="34" charset="0"/>
              </a:rPr>
              <a:t>ENGINEERING NOTEBOOK </a:t>
            </a:r>
            <a:r>
              <a:rPr lang="en-US" sz="1800" b="1" i="0" u="none" strike="noStrike" baseline="0" dirty="0">
                <a:solidFill>
                  <a:srgbClr val="211D1E"/>
                </a:solidFill>
                <a:latin typeface="Arial" panose="020B0604020202020204" pitchFamily="34" charset="0"/>
              </a:rPr>
              <a:t>TIPS </a:t>
            </a:r>
            <a:endParaRPr lang="en-US" sz="1800" b="0" i="0" u="none" strike="noStrike" baseline="0" dirty="0">
              <a:solidFill>
                <a:srgbClr val="211D1E"/>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Read the </a:t>
            </a:r>
            <a:r>
              <a:rPr lang="en-US" sz="1800" b="0" i="1" u="none" strike="noStrike" baseline="0" dirty="0">
                <a:solidFill>
                  <a:srgbClr val="211D1E"/>
                </a:solidFill>
                <a:latin typeface="Arial" panose="020B0604020202020204" pitchFamily="34" charset="0"/>
              </a:rPr>
              <a:t>Engineering Notebook </a:t>
            </a:r>
            <a:r>
              <a:rPr lang="en-US" sz="1800" b="0" i="0" u="none" strike="noStrike" baseline="0" dirty="0">
                <a:solidFill>
                  <a:srgbClr val="211D1E"/>
                </a:solidFill>
                <a:latin typeface="Arial" panose="020B0604020202020204" pitchFamily="34" charset="0"/>
              </a:rPr>
              <a:t>carefully. The team will share the notebooks and work on them collaboratively.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notebook contains relevant information and guides the team through the sessions.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The tips in this </a:t>
            </a:r>
            <a:r>
              <a:rPr lang="en-US" sz="1800" b="0" i="1" u="none" strike="noStrike" baseline="0" dirty="0">
                <a:solidFill>
                  <a:srgbClr val="211D1E"/>
                </a:solidFill>
                <a:latin typeface="Arial" panose="020B0604020202020204" pitchFamily="34" charset="0"/>
              </a:rPr>
              <a:t>Team Meeting Guide </a:t>
            </a:r>
            <a:r>
              <a:rPr lang="en-US" sz="1800" b="0" i="0" u="none" strike="noStrike" baseline="0" dirty="0">
                <a:solidFill>
                  <a:srgbClr val="211D1E"/>
                </a:solidFill>
                <a:latin typeface="Arial" panose="020B0604020202020204" pitchFamily="34" charset="0"/>
              </a:rPr>
              <a:t>will direct you how to support each session.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As facilitator, help guide the team members in the performance of their roles during each session. </a:t>
            </a:r>
          </a:p>
          <a:p>
            <a:pPr marL="285750" indent="-285750">
              <a:buFont typeface="Arial" panose="020B0604020202020204" pitchFamily="34" charset="0"/>
              <a:buChar char="•"/>
            </a:pPr>
            <a:r>
              <a:rPr lang="en-US" sz="1800" b="0" i="0" u="none" strike="noStrike" baseline="0" dirty="0">
                <a:solidFill>
                  <a:srgbClr val="211D1E"/>
                </a:solidFill>
                <a:latin typeface="Arial" panose="020B0604020202020204" pitchFamily="34" charset="0"/>
              </a:rPr>
              <a:t>Using the team roles outlined in the notebook can help your team function more efficiently and ensures that everyone on the team is involved. </a:t>
            </a:r>
          </a:p>
        </p:txBody>
      </p:sp>
      <p:sp>
        <p:nvSpPr>
          <p:cNvPr id="4" name="Slide Number Placeholder 3"/>
          <p:cNvSpPr>
            <a:spLocks noGrp="1"/>
          </p:cNvSpPr>
          <p:nvPr>
            <p:ph type="sldNum" sz="quarter" idx="5"/>
          </p:nvPr>
        </p:nvSpPr>
        <p:spPr/>
        <p:txBody>
          <a:bodyPr/>
          <a:lstStyle/>
          <a:p>
            <a:fld id="{447B8CF6-C2C2-924C-96EF-0C0C9E05FEB2}" type="slidenum">
              <a:rPr lang="en-US" smtClean="0"/>
              <a:t>17</a:t>
            </a:fld>
            <a:endParaRPr lang="en-US"/>
          </a:p>
        </p:txBody>
      </p:sp>
    </p:spTree>
    <p:extLst>
      <p:ext uri="{BB962C8B-B14F-4D97-AF65-F5344CB8AC3E}">
        <p14:creationId xmlns:p14="http://schemas.microsoft.com/office/powerpoint/2010/main" val="304060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Look at the careers on these pages. Choose a job role, research it, and answer the questions.</a:t>
            </a:r>
            <a:endParaRPr lang="en-US" dirty="0"/>
          </a:p>
          <a:p>
            <a:pPr algn="l"/>
            <a:r>
              <a:rPr lang="en-US" sz="1800" b="0" i="0" u="none" strike="noStrike" baseline="0" dirty="0">
                <a:latin typeface="ArialMT"/>
              </a:rPr>
              <a:t>• Explain the job. What are some of this job’s daily tasks?</a:t>
            </a:r>
          </a:p>
          <a:p>
            <a:pPr algn="l"/>
            <a:r>
              <a:rPr lang="en-US" sz="1800" b="0" i="0" u="none" strike="noStrike" baseline="0" dirty="0">
                <a:latin typeface="ArialMT"/>
              </a:rPr>
              <a:t>• What education or training is required?</a:t>
            </a:r>
            <a:endParaRPr lang="en-US" dirty="0"/>
          </a:p>
          <a:p>
            <a:pPr algn="l"/>
            <a:r>
              <a:rPr lang="en-US" sz="1800" b="0" i="0" u="none" strike="noStrike" baseline="0" dirty="0">
                <a:latin typeface="ArialMT"/>
              </a:rPr>
              <a:t>• What is this job’s yearly salary?</a:t>
            </a:r>
          </a:p>
          <a:p>
            <a:pPr algn="l"/>
            <a:r>
              <a:rPr lang="en-US" sz="1800" b="0" i="0" u="none" strike="noStrike" baseline="0" dirty="0">
                <a:latin typeface="ArialMT"/>
              </a:rPr>
              <a:t>• What companies could people in this job work for?</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18</a:t>
            </a:fld>
            <a:endParaRPr lang="en-US"/>
          </a:p>
        </p:txBody>
      </p:sp>
    </p:spTree>
    <p:extLst>
      <p:ext uri="{BB962C8B-B14F-4D97-AF65-F5344CB8AC3E}">
        <p14:creationId xmlns:p14="http://schemas.microsoft.com/office/powerpoint/2010/main" val="3548364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11D1E"/>
                </a:solidFill>
                <a:latin typeface="Arial" panose="020B0604020202020204" pitchFamily="34" charset="0"/>
              </a:rPr>
              <a:t>Every session includes time to clean up and properly store the team’s LEGO pieces, devices, and other supplies.</a:t>
            </a:r>
            <a:endParaRPr lang="en-US" sz="1800" dirty="0"/>
          </a:p>
          <a:p>
            <a:pPr algn="l"/>
            <a:r>
              <a:rPr lang="en-US" sz="1800" b="1" i="0" u="none" strike="noStrike" baseline="0" dirty="0">
                <a:solidFill>
                  <a:srgbClr val="00963E"/>
                </a:solidFill>
                <a:latin typeface="Arial-BoldMT"/>
              </a:rPr>
              <a:t>Clean Up Pointers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You may wish to play a video or song during clean up time Link on </a:t>
            </a:r>
          </a:p>
          <a:p>
            <a:r>
              <a:rPr lang="en-US" sz="1800" b="0" i="0" u="none" strike="noStrike" kern="1200" dirty="0" err="1">
                <a:solidFill>
                  <a:schemeClr val="tx1"/>
                </a:solidFill>
                <a:effectLst/>
                <a:latin typeface="+mn-lt"/>
                <a:ea typeface="+mn-ea"/>
                <a:cs typeface="+mn-cs"/>
              </a:rPr>
              <a:t>GoNoodle</a:t>
            </a:r>
            <a:r>
              <a:rPr lang="en-US" sz="1800" b="0" i="0" u="none" strike="noStrike" kern="1200" dirty="0">
                <a:solidFill>
                  <a:schemeClr val="tx1"/>
                </a:solidFill>
                <a:effectLst/>
                <a:latin typeface="+mn-lt"/>
                <a:ea typeface="+mn-ea"/>
                <a:cs typeface="+mn-cs"/>
              </a:rPr>
              <a:t>:  https://family.gonoodle.com/activities/clean-up  </a:t>
            </a:r>
          </a:p>
          <a:p>
            <a:r>
              <a:rPr lang="en-US" sz="1800" b="0" i="0" u="none" strike="noStrike" kern="1200" dirty="0">
                <a:solidFill>
                  <a:schemeClr val="tx1"/>
                </a:solidFill>
                <a:effectLst/>
                <a:latin typeface="+mn-lt"/>
                <a:ea typeface="+mn-ea"/>
                <a:cs typeface="+mn-cs"/>
              </a:rPr>
              <a:t>Link on YouTube Kids:  https://www.youtubekids.com/watch?v=ZJFk87ZsHn0 </a:t>
            </a:r>
          </a:p>
          <a:p>
            <a:r>
              <a:rPr lang="en-US" sz="1800" b="0" i="0" u="none" strike="noStrike" kern="1200" dirty="0">
                <a:solidFill>
                  <a:schemeClr val="tx1"/>
                </a:solidFill>
                <a:effectLst/>
                <a:latin typeface="+mn-lt"/>
                <a:ea typeface="+mn-ea"/>
                <a:cs typeface="+mn-cs"/>
              </a:rPr>
              <a:t>Link on </a:t>
            </a:r>
            <a:r>
              <a:rPr lang="en-US" sz="1800" b="0" i="0" u="none" strike="noStrike" kern="1200" dirty="0" err="1">
                <a:solidFill>
                  <a:schemeClr val="tx1"/>
                </a:solidFill>
                <a:effectLst/>
                <a:latin typeface="+mn-lt"/>
                <a:ea typeface="+mn-ea"/>
                <a:cs typeface="+mn-cs"/>
              </a:rPr>
              <a:t>Youtube</a:t>
            </a:r>
            <a:r>
              <a:rPr lang="en-US" sz="1800" b="0" i="0" u="none" strike="noStrike" kern="1200" dirty="0">
                <a:solidFill>
                  <a:schemeClr val="tx1"/>
                </a:solidFill>
                <a:effectLst/>
                <a:latin typeface="+mn-lt"/>
                <a:ea typeface="+mn-ea"/>
                <a:cs typeface="+mn-cs"/>
              </a:rPr>
              <a:t>:  https://youtu.be/ZJFk87ZsHn0</a:t>
            </a:r>
            <a:r>
              <a:rPr lang="en-US" sz="1800" b="0" i="0" u="none" strike="noStrike" baseline="0" dirty="0">
                <a:solidFill>
                  <a:srgbClr val="211D1E"/>
                </a:solidFill>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a:rPr>
              <a:t>Visit the </a:t>
            </a:r>
            <a:r>
              <a:rPr lang="en-US" sz="1200" i="1" dirty="0">
                <a:latin typeface="Helvetica Neue" panose="02000503000000020004"/>
                <a:hlinkClick r:id="rId3"/>
              </a:rPr>
              <a:t>FIRST</a:t>
            </a:r>
            <a:r>
              <a:rPr lang="en-US" sz="1200" baseline="30000" dirty="0">
                <a:latin typeface="Helvetica Neue" panose="02000503000000020004"/>
                <a:hlinkClick r:id="rId3"/>
              </a:rPr>
              <a:t>®</a:t>
            </a:r>
            <a:r>
              <a:rPr lang="en-US" sz="1200" dirty="0">
                <a:latin typeface="Helvetica Neue" panose="02000503000000020004"/>
                <a:hlinkClick r:id="rId3"/>
              </a:rPr>
              <a:t> LEGO</a:t>
            </a:r>
            <a:r>
              <a:rPr lang="en-US" sz="1200" baseline="30000" dirty="0">
                <a:latin typeface="Helvetica Neue" panose="02000503000000020004"/>
                <a:hlinkClick r:id="rId3"/>
              </a:rPr>
              <a:t> ®</a:t>
            </a:r>
            <a:r>
              <a:rPr lang="en-US" sz="1200" dirty="0">
                <a:latin typeface="Helvetica Neue" panose="02000503000000020004"/>
                <a:hlinkClick r:id="" action="ppaction://noaction"/>
              </a:rPr>
              <a:t> League YouTube Channel </a:t>
            </a:r>
            <a:r>
              <a:rPr lang="en-US" sz="1200" dirty="0">
                <a:latin typeface="Helvetica Neue" panose="02000503000000020004"/>
              </a:rPr>
              <a:t>to watch the </a:t>
            </a:r>
            <a:r>
              <a:rPr lang="en-US" sz="1200" b="0" i="0" u="none" strike="noStrike" baseline="0" dirty="0">
                <a:latin typeface="ArialMT"/>
              </a:rPr>
              <a:t>MASTERPIECE</a:t>
            </a:r>
            <a:r>
              <a:rPr lang="en-US" sz="1200" b="0" i="0" u="none" strike="noStrike" baseline="30000" dirty="0">
                <a:latin typeface="ArialMT"/>
              </a:rPr>
              <a:t>SM</a:t>
            </a:r>
            <a:r>
              <a:rPr lang="en-US" sz="1050" b="0" i="0" kern="1200" dirty="0">
                <a:solidFill>
                  <a:schemeClr val="tx1"/>
                </a:solidFill>
                <a:effectLst/>
                <a:latin typeface="+mn-lt"/>
                <a:ea typeface="+mn-ea"/>
                <a:cs typeface="+mn-cs"/>
              </a:rPr>
              <a:t> </a:t>
            </a:r>
            <a:r>
              <a:rPr lang="en-US" sz="1200" dirty="0">
                <a:latin typeface="Helvetica Neue" panose="02000503000000020004"/>
              </a:rPr>
              <a:t> season launch video.</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20</a:t>
            </a:fld>
            <a:endParaRPr lang="en-US"/>
          </a:p>
        </p:txBody>
      </p:sp>
    </p:spTree>
    <p:extLst>
      <p:ext uri="{BB962C8B-B14F-4D97-AF65-F5344CB8AC3E}">
        <p14:creationId xmlns:p14="http://schemas.microsoft.com/office/powerpoint/2010/main" val="410681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baseline="0" dirty="0">
                <a:solidFill>
                  <a:srgbClr val="211D1E"/>
                </a:solidFill>
                <a:latin typeface="Arial" panose="020B0604020202020204" pitchFamily="34" charset="0"/>
              </a:rPr>
              <a:t>FIRST</a:t>
            </a:r>
            <a:r>
              <a:rPr lang="en-US" sz="1800" b="1" i="0" u="none" strike="noStrike" baseline="0" dirty="0">
                <a:solidFill>
                  <a:srgbClr val="211D1E"/>
                </a:solidFill>
                <a:latin typeface="Arial" panose="020B0604020202020204" pitchFamily="34" charset="0"/>
              </a:rPr>
              <a:t>® Core Values </a:t>
            </a:r>
            <a:endParaRPr lang="en-US" sz="1800" b="0" i="0" u="none" strike="noStrike" baseline="0" dirty="0">
              <a:solidFill>
                <a:srgbClr val="211D1E"/>
              </a:solidFill>
              <a:latin typeface="Arial" panose="020B0604020202020204" pitchFamily="34" charset="0"/>
            </a:endParaRPr>
          </a:p>
          <a:p>
            <a:r>
              <a:rPr lang="en-US" sz="1800" b="0" i="0" u="none" strike="noStrike" baseline="0" dirty="0">
                <a:solidFill>
                  <a:srgbClr val="211D1E"/>
                </a:solidFill>
                <a:latin typeface="Arial" panose="020B0604020202020204" pitchFamily="34" charset="0"/>
              </a:rPr>
              <a:t>The </a:t>
            </a:r>
            <a:r>
              <a:rPr lang="en-US" sz="1800" b="0" i="1" u="none" strike="noStrike" baseline="0" dirty="0">
                <a:solidFill>
                  <a:srgbClr val="211D1E"/>
                </a:solidFill>
                <a:latin typeface="Arial" panose="020B0604020202020204" pitchFamily="34" charset="0"/>
              </a:rPr>
              <a:t>FIRST</a:t>
            </a:r>
            <a:r>
              <a:rPr lang="en-US" sz="1800" b="0" i="0" u="none" strike="noStrike" baseline="0" dirty="0">
                <a:solidFill>
                  <a:srgbClr val="211D1E"/>
                </a:solidFill>
                <a:latin typeface="Arial" panose="020B0604020202020204" pitchFamily="34" charset="0"/>
              </a:rPr>
              <a:t>® Core Values are the cornerstones of the program. They are among the fundamental elements of </a:t>
            </a:r>
            <a:r>
              <a:rPr lang="en-US" sz="1800" b="0" i="1" u="none" strike="noStrike" baseline="0" dirty="0">
                <a:solidFill>
                  <a:srgbClr val="211D1E"/>
                </a:solidFill>
                <a:latin typeface="Arial" panose="020B0604020202020204" pitchFamily="34" charset="0"/>
              </a:rPr>
              <a:t>FIRST </a:t>
            </a:r>
            <a:r>
              <a:rPr lang="en-US" sz="1800" b="0" i="0" u="none" strike="noStrike" baseline="0" dirty="0">
                <a:solidFill>
                  <a:srgbClr val="211D1E"/>
                </a:solidFill>
                <a:latin typeface="Arial" panose="020B0604020202020204" pitchFamily="34" charset="0"/>
              </a:rPr>
              <a:t>LEGO League. By embracing the Core Values, children use discovery and exploration of the theme in each session and learn that helping one another is the foundation of teamwork. It is important that the children have fun. The more playful the sessions are, the more motivated the children will be. </a:t>
            </a:r>
          </a:p>
          <a:p>
            <a:endParaRPr lang="en-US" sz="1800" b="0" i="1" u="none" strike="noStrike" baseline="0" dirty="0">
              <a:solidFill>
                <a:srgbClr val="211D1E"/>
              </a:solidFill>
              <a:latin typeface="Arial" panose="020B0604020202020204" pitchFamily="34" charset="0"/>
            </a:endParaRPr>
          </a:p>
          <a:p>
            <a:r>
              <a:rPr lang="en-US" sz="1800" b="0" i="1" u="none" strike="noStrike" baseline="0" dirty="0">
                <a:solidFill>
                  <a:srgbClr val="211D1E"/>
                </a:solidFill>
                <a:latin typeface="Arial" panose="020B0604020202020204" pitchFamily="34" charset="0"/>
              </a:rPr>
              <a:t>Gracious Professionalism</a:t>
            </a:r>
            <a:r>
              <a:rPr lang="en-US" sz="1800" b="0" i="0" u="none" strike="noStrike" baseline="0" dirty="0">
                <a:solidFill>
                  <a:srgbClr val="211D1E"/>
                </a:solidFill>
                <a:latin typeface="Arial" panose="020B0604020202020204" pitchFamily="34" charset="0"/>
              </a:rPr>
              <a:t>® is a way of doing things that encourages high-quality work, emphasizes the value of others, and respects individuals and the community. The team’s Core Values and </a:t>
            </a:r>
            <a:r>
              <a:rPr lang="en-US" sz="1800" b="0" i="1" u="none" strike="noStrike" baseline="0" dirty="0">
                <a:solidFill>
                  <a:srgbClr val="211D1E"/>
                </a:solidFill>
                <a:latin typeface="Arial" panose="020B0604020202020204" pitchFamily="34" charset="0"/>
              </a:rPr>
              <a:t>Gracious Professionalism </a:t>
            </a:r>
            <a:r>
              <a:rPr lang="en-US" sz="1800" b="0" i="0" u="none" strike="noStrike" baseline="0" dirty="0">
                <a:solidFill>
                  <a:srgbClr val="211D1E"/>
                </a:solidFill>
                <a:latin typeface="Arial" panose="020B0604020202020204" pitchFamily="34" charset="0"/>
              </a:rPr>
              <a:t>will be evaluated during Robot Game matches and during the judging session at the tournament. The team demonstrates </a:t>
            </a:r>
            <a:r>
              <a:rPr lang="en-US" sz="1800" b="0" i="1" u="none" strike="noStrike" baseline="0" dirty="0" err="1">
                <a:solidFill>
                  <a:srgbClr val="211D1E"/>
                </a:solidFill>
                <a:latin typeface="Arial" panose="020B0604020202020204" pitchFamily="34" charset="0"/>
              </a:rPr>
              <a:t>Coopertition</a:t>
            </a:r>
            <a:r>
              <a:rPr lang="en-US" sz="1800" b="0" i="0" u="none" strike="noStrike" baseline="0" dirty="0">
                <a:solidFill>
                  <a:srgbClr val="211D1E"/>
                </a:solidFill>
                <a:latin typeface="Arial" panose="020B0604020202020204" pitchFamily="34" charset="0"/>
              </a:rPr>
              <a:t>® by showing that learning is more important than winning and they can help others even as they compete. </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3424630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83759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210052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19359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74513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Arial"/>
                <a:cs typeface="Arial"/>
              </a:rPr>
              <a:t>During the sessions, the team will </a:t>
            </a:r>
            <a:r>
              <a:rPr lang="en-US" sz="1800" dirty="0">
                <a:solidFill>
                  <a:srgbClr val="211D1E"/>
                </a:solidFill>
                <a:latin typeface="Arial"/>
                <a:cs typeface="Arial"/>
              </a:rPr>
              <a:t>use the </a:t>
            </a:r>
            <a:r>
              <a:rPr lang="en-US" sz="1800" b="1" i="0" u="none" strike="noStrike" baseline="0" dirty="0">
                <a:solidFill>
                  <a:srgbClr val="211D1E"/>
                </a:solidFill>
                <a:latin typeface="Arial"/>
                <a:cs typeface="Arial"/>
              </a:rPr>
              <a:t>engineering design process</a:t>
            </a:r>
            <a:r>
              <a:rPr lang="en-US" sz="1800" b="0" i="0" u="none" strike="noStrike" baseline="0" dirty="0">
                <a:solidFill>
                  <a:srgbClr val="211D1E"/>
                </a:solidFill>
                <a:latin typeface="Arial"/>
                <a:cs typeface="Arial"/>
              </a:rPr>
              <a:t>. The team will identify, design, and create solutions and test, iterate, and improve them. The team will then share and communicate what they learned with others. The rubrics used in judging capture the engineering design process used to create both the robot and Innovation Project solutions.</a:t>
            </a:r>
            <a:r>
              <a:rPr lang="en-US" sz="1800" dirty="0">
                <a:solidFill>
                  <a:srgbClr val="211D1E"/>
                </a:solidFill>
                <a:latin typeface="Arial"/>
                <a:cs typeface="Arial"/>
              </a:rPr>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28211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Helvetica Neue" panose="02000503000000020004"/>
              </a:rPr>
              <a:t>Visit the </a:t>
            </a:r>
            <a:r>
              <a:rPr lang="en-US" sz="1800" i="1" dirty="0">
                <a:latin typeface="Helvetica Neue" panose="02000503000000020004"/>
                <a:hlinkClick r:id="rId3"/>
              </a:rPr>
              <a:t>FIRST</a:t>
            </a:r>
            <a:r>
              <a:rPr lang="en-US" sz="1800" baseline="30000" dirty="0">
                <a:latin typeface="Helvetica Neue" panose="02000503000000020004"/>
                <a:hlinkClick r:id="rId3"/>
              </a:rPr>
              <a:t>®</a:t>
            </a:r>
            <a:r>
              <a:rPr lang="en-US" sz="1800" dirty="0">
                <a:latin typeface="Helvetica Neue" panose="02000503000000020004"/>
                <a:hlinkClick r:id="rId3"/>
              </a:rPr>
              <a:t> LEGO</a:t>
            </a:r>
            <a:r>
              <a:rPr lang="en-US" sz="1800" baseline="30000" dirty="0">
                <a:latin typeface="Helvetica Neue" panose="02000503000000020004"/>
                <a:hlinkClick r:id="rId3"/>
              </a:rPr>
              <a:t> ®</a:t>
            </a:r>
            <a:r>
              <a:rPr lang="en-US" sz="1800" dirty="0">
                <a:latin typeface="Helvetica Neue" panose="02000503000000020004"/>
                <a:hlinkClick r:id="" action="ppaction://noaction"/>
              </a:rPr>
              <a:t> League YouTube Channel </a:t>
            </a:r>
            <a:r>
              <a:rPr lang="en-US" sz="1800" dirty="0">
                <a:latin typeface="Helvetica Neue" panose="02000503000000020004"/>
              </a:rPr>
              <a:t> to watch the </a:t>
            </a:r>
            <a:r>
              <a:rPr lang="en-US" sz="2800" b="0" i="0" u="none" strike="noStrike" baseline="0" dirty="0">
                <a:latin typeface="ArialMT"/>
              </a:rPr>
              <a:t>MASTERPIECE</a:t>
            </a:r>
            <a:r>
              <a:rPr lang="en-US" sz="2800" b="0" i="0" u="none" strike="noStrike" baseline="30000" dirty="0">
                <a:latin typeface="ArialMT"/>
              </a:rPr>
              <a:t>SM</a:t>
            </a:r>
            <a:r>
              <a:rPr lang="en-US" sz="1800" b="0" i="0" kern="1200" dirty="0">
                <a:solidFill>
                  <a:schemeClr val="tx1"/>
                </a:solidFill>
                <a:effectLst/>
                <a:latin typeface="+mn-lt"/>
                <a:ea typeface="+mn-ea"/>
                <a:cs typeface="+mn-cs"/>
              </a:rPr>
              <a:t> season launch video.</a:t>
            </a:r>
            <a:endParaRPr lang="en-US" sz="1800" b="1" i="0" u="none" strike="noStrike" baseline="0" dirty="0">
              <a:latin typeface="Arial-BoldM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3476503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59.jpeg"/><Relationship Id="rId4" Type="http://schemas.openxmlformats.org/officeDocument/2006/relationships/image" Target="../media/image58.emf"/></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hyperlink" Target="https://www.youtube.com/c/FIRSTLEGOLeagueofficia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youtube.com/c/FIRSTLEGOLeagueoffici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731024" y="1685631"/>
            <a:ext cx="4158543" cy="3256483"/>
          </a:xfrm>
          <a:prstGeom prst="rect">
            <a:avLst/>
          </a:prstGeom>
        </p:spPr>
        <p:txBody>
          <a:bodyPr>
            <a:noAutofit/>
          </a:bodyPr>
          <a:lstStyle/>
          <a:p>
            <a:pPr marL="0" indent="0">
              <a:buNone/>
            </a:pPr>
            <a:r>
              <a:rPr lang="en-US" sz="8000" dirty="0">
                <a:solidFill>
                  <a:schemeClr val="bg1"/>
                </a:solidFill>
                <a:effectLst>
                  <a:outerShdw dist="56557" dir="8100000" algn="tr" rotWithShape="0">
                    <a:srgbClr val="A7161B"/>
                  </a:outerShdw>
                </a:effectLst>
                <a:latin typeface="Roboto Medium" pitchFamily="2" charset="0"/>
                <a:ea typeface="Roboto Medium" pitchFamily="2" charset="0"/>
              </a:rPr>
              <a:t>Let’s Get Started</a:t>
            </a:r>
          </a:p>
          <a:p>
            <a:pPr marL="0" indent="0">
              <a:buNone/>
            </a:pPr>
            <a:endParaRPr lang="en-US" sz="8000" dirty="0">
              <a:solidFill>
                <a:schemeClr val="bg1"/>
              </a:solidFill>
              <a:effectLst>
                <a:outerShdw dist="56557" dir="8100000" algn="tr" rotWithShape="0">
                  <a:srgbClr val="A7161B"/>
                </a:outerShdw>
              </a:effectLst>
              <a:latin typeface="Roboto Medium" pitchFamily="2" charset="0"/>
              <a:ea typeface="Roboto Medium" pitchFamily="2" charset="0"/>
            </a:endParaRP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250" normalizeH="0" baseline="0" noProof="0" dirty="0">
                <a:ln>
                  <a:noFill/>
                </a:ln>
                <a:solidFill>
                  <a:srgbClr val="EC2027"/>
                </a:solidFill>
                <a:effectLst/>
                <a:uLnTx/>
                <a:uFillTx/>
                <a:latin typeface="Roboto" pitchFamily="2" charset="0"/>
                <a:ea typeface="Roboto" pitchFamily="2" charset="0"/>
              </a:rPr>
              <a:t>INTRODUCTION</a:t>
            </a:r>
          </a:p>
        </p:txBody>
      </p:sp>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3" name="Picture 2">
            <a:extLst>
              <a:ext uri="{FF2B5EF4-FFF2-40B4-BE49-F238E27FC236}">
                <a16:creationId xmlns:a16="http://schemas.microsoft.com/office/drawing/2014/main" id="{A58B4590-A7BE-F45C-65EE-D1081410D8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7114" y="5315645"/>
            <a:ext cx="2672453" cy="1343037"/>
          </a:xfrm>
          <a:prstGeom prst="rect">
            <a:avLst/>
          </a:prstGeom>
        </p:spPr>
      </p:pic>
      <p:pic>
        <p:nvPicPr>
          <p:cNvPr id="4" name="Picture 3">
            <a:extLst>
              <a:ext uri="{FF2B5EF4-FFF2-40B4-BE49-F238E27FC236}">
                <a16:creationId xmlns:a16="http://schemas.microsoft.com/office/drawing/2014/main" id="{7B5DFE03-4789-704A-447A-D8B047B788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8692" y="5696961"/>
            <a:ext cx="1638221" cy="931904"/>
          </a:xfrm>
          <a:prstGeom prst="rect">
            <a:avLst/>
          </a:prstGeom>
        </p:spPr>
      </p:pic>
      <p:pic>
        <p:nvPicPr>
          <p:cNvPr id="9" name="Picture 8">
            <a:extLst>
              <a:ext uri="{FF2B5EF4-FFF2-40B4-BE49-F238E27FC236}">
                <a16:creationId xmlns:a16="http://schemas.microsoft.com/office/drawing/2014/main" id="{65B0E870-3ADE-44D0-BF6F-B498C63506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757" y="2118119"/>
            <a:ext cx="3962503" cy="2621762"/>
          </a:xfrm>
          <a:prstGeom prst="rect">
            <a:avLst/>
          </a:prstGeom>
        </p:spPr>
      </p:pic>
    </p:spTree>
    <p:extLst>
      <p:ext uri="{BB962C8B-B14F-4D97-AF65-F5344CB8AC3E}">
        <p14:creationId xmlns:p14="http://schemas.microsoft.com/office/powerpoint/2010/main" val="389141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10</a:t>
            </a:fld>
            <a:endParaRPr lang="en-US"/>
          </a:p>
        </p:txBody>
      </p:sp>
      <p:pic>
        <p:nvPicPr>
          <p:cNvPr id="4" name="Picture 3">
            <a:extLst>
              <a:ext uri="{FF2B5EF4-FFF2-40B4-BE49-F238E27FC236}">
                <a16:creationId xmlns:a16="http://schemas.microsoft.com/office/drawing/2014/main" id="{822FC776-F189-1B69-93BC-6F2DD9C82A59}"/>
              </a:ext>
            </a:extLst>
          </p:cNvPr>
          <p:cNvPicPr>
            <a:picLocks noChangeAspect="1"/>
          </p:cNvPicPr>
          <p:nvPr/>
        </p:nvPicPr>
        <p:blipFill>
          <a:blip r:embed="rId3"/>
          <a:stretch>
            <a:fillRect/>
          </a:stretch>
        </p:blipFill>
        <p:spPr>
          <a:xfrm>
            <a:off x="33565" y="18720"/>
            <a:ext cx="9144000" cy="5050774"/>
          </a:xfrm>
          <a:prstGeom prst="rect">
            <a:avLst/>
          </a:prstGeom>
        </p:spPr>
      </p:pic>
      <p:pic>
        <p:nvPicPr>
          <p:cNvPr id="7" name="Picture 6">
            <a:extLst>
              <a:ext uri="{FF2B5EF4-FFF2-40B4-BE49-F238E27FC236}">
                <a16:creationId xmlns:a16="http://schemas.microsoft.com/office/drawing/2014/main" id="{809CF620-1C86-6210-5097-2C71F17C44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199239" y="3041305"/>
            <a:ext cx="2958835" cy="3108960"/>
          </a:xfrm>
          <a:prstGeom prst="rect">
            <a:avLst/>
          </a:prstGeom>
        </p:spPr>
      </p:pic>
    </p:spTree>
    <p:extLst>
      <p:ext uri="{BB962C8B-B14F-4D97-AF65-F5344CB8AC3E}">
        <p14:creationId xmlns:p14="http://schemas.microsoft.com/office/powerpoint/2010/main" val="229967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11</a:t>
            </a:fld>
            <a:endParaRPr lang="en-US"/>
          </a:p>
        </p:txBody>
      </p:sp>
      <p:sp>
        <p:nvSpPr>
          <p:cNvPr id="7" name="Rectangle: Rounded Corners 6">
            <a:extLst>
              <a:ext uri="{FF2B5EF4-FFF2-40B4-BE49-F238E27FC236}">
                <a16:creationId xmlns:a16="http://schemas.microsoft.com/office/drawing/2014/main" id="{8D514EE3-E608-42E7-889C-51943ACEE32F}"/>
              </a:ext>
            </a:extLst>
          </p:cNvPr>
          <p:cNvSpPr/>
          <p:nvPr/>
        </p:nvSpPr>
        <p:spPr>
          <a:xfrm>
            <a:off x="2969111" y="5787614"/>
            <a:ext cx="1194098" cy="3334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C45A16-FF00-A113-038B-F1BD8D8D7F06}"/>
              </a:ext>
            </a:extLst>
          </p:cNvPr>
          <p:cNvPicPr>
            <a:picLocks noChangeAspect="1"/>
          </p:cNvPicPr>
          <p:nvPr/>
        </p:nvPicPr>
        <p:blipFill rotWithShape="1">
          <a:blip r:embed="rId3">
            <a:clrChange>
              <a:clrFrom>
                <a:srgbClr val="FFFFFF"/>
              </a:clrFrom>
              <a:clrTo>
                <a:srgbClr val="FFFFFF">
                  <a:alpha val="0"/>
                </a:srgbClr>
              </a:clrTo>
            </a:clrChange>
          </a:blip>
          <a:srcRect b="3983"/>
          <a:stretch/>
        </p:blipFill>
        <p:spPr>
          <a:xfrm>
            <a:off x="0" y="1890095"/>
            <a:ext cx="9144000" cy="4528969"/>
          </a:xfrm>
          <a:prstGeom prst="rect">
            <a:avLst/>
          </a:prstGeom>
        </p:spPr>
      </p:pic>
      <p:pic>
        <p:nvPicPr>
          <p:cNvPr id="8" name="Picture 7">
            <a:extLst>
              <a:ext uri="{FF2B5EF4-FFF2-40B4-BE49-F238E27FC236}">
                <a16:creationId xmlns:a16="http://schemas.microsoft.com/office/drawing/2014/main" id="{5B95597D-E3BF-362D-01BE-3689D1FD0F0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92583" y="217084"/>
            <a:ext cx="2958834" cy="3108960"/>
          </a:xfrm>
          <a:prstGeom prst="rect">
            <a:avLst/>
          </a:prstGeom>
        </p:spPr>
      </p:pic>
      <p:pic>
        <p:nvPicPr>
          <p:cNvPr id="12" name="Picture 11">
            <a:extLst>
              <a:ext uri="{FF2B5EF4-FFF2-40B4-BE49-F238E27FC236}">
                <a16:creationId xmlns:a16="http://schemas.microsoft.com/office/drawing/2014/main" id="{E2236BA0-AF55-54DF-9EAE-3BB35868BF49}"/>
              </a:ext>
            </a:extLst>
          </p:cNvPr>
          <p:cNvPicPr>
            <a:picLocks noChangeAspect="1"/>
          </p:cNvPicPr>
          <p:nvPr/>
        </p:nvPicPr>
        <p:blipFill rotWithShape="1">
          <a:blip r:embed="rId5"/>
          <a:srcRect r="58277"/>
          <a:stretch/>
        </p:blipFill>
        <p:spPr>
          <a:xfrm>
            <a:off x="136393" y="206191"/>
            <a:ext cx="2467912" cy="1543050"/>
          </a:xfrm>
          <a:prstGeom prst="rect">
            <a:avLst/>
          </a:prstGeom>
        </p:spPr>
      </p:pic>
      <p:pic>
        <p:nvPicPr>
          <p:cNvPr id="14" name="Picture 13">
            <a:extLst>
              <a:ext uri="{FF2B5EF4-FFF2-40B4-BE49-F238E27FC236}">
                <a16:creationId xmlns:a16="http://schemas.microsoft.com/office/drawing/2014/main" id="{A0ED510E-E4B8-7E52-A162-A7853F9E7DD5}"/>
              </a:ext>
            </a:extLst>
          </p:cNvPr>
          <p:cNvPicPr>
            <a:picLocks noChangeAspect="1"/>
          </p:cNvPicPr>
          <p:nvPr/>
        </p:nvPicPr>
        <p:blipFill rotWithShape="1">
          <a:blip r:embed="rId5"/>
          <a:srcRect l="56256"/>
          <a:stretch/>
        </p:blipFill>
        <p:spPr>
          <a:xfrm>
            <a:off x="6568037" y="206191"/>
            <a:ext cx="2300007" cy="1371600"/>
          </a:xfrm>
          <a:prstGeom prst="rect">
            <a:avLst/>
          </a:prstGeom>
        </p:spPr>
      </p:pic>
    </p:spTree>
    <p:extLst>
      <p:ext uri="{BB962C8B-B14F-4D97-AF65-F5344CB8AC3E}">
        <p14:creationId xmlns:p14="http://schemas.microsoft.com/office/powerpoint/2010/main" val="4129542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E2866F-01A2-117E-4266-616B1D867F13}"/>
              </a:ext>
            </a:extLst>
          </p:cNvPr>
          <p:cNvPicPr>
            <a:picLocks noChangeAspect="1"/>
          </p:cNvPicPr>
          <p:nvPr/>
        </p:nvPicPr>
        <p:blipFill rotWithShape="1">
          <a:blip r:embed="rId3"/>
          <a:srcRect r="59588"/>
          <a:stretch/>
        </p:blipFill>
        <p:spPr>
          <a:xfrm>
            <a:off x="213948" y="203642"/>
            <a:ext cx="2390357" cy="1543050"/>
          </a:xfrm>
          <a:prstGeom prst="rect">
            <a:avLst/>
          </a:prstGeom>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12</a:t>
            </a:fld>
            <a:endParaRPr lang="en-US"/>
          </a:p>
        </p:txBody>
      </p:sp>
      <p:pic>
        <p:nvPicPr>
          <p:cNvPr id="4" name="Picture 3">
            <a:extLst>
              <a:ext uri="{FF2B5EF4-FFF2-40B4-BE49-F238E27FC236}">
                <a16:creationId xmlns:a16="http://schemas.microsoft.com/office/drawing/2014/main" id="{C3EB262D-1CC6-CC9D-7C7B-37C010188D59}"/>
              </a:ext>
            </a:extLst>
          </p:cNvPr>
          <p:cNvPicPr>
            <a:picLocks noChangeAspect="1"/>
          </p:cNvPicPr>
          <p:nvPr/>
        </p:nvPicPr>
        <p:blipFill rotWithShape="1">
          <a:blip r:embed="rId4">
            <a:clrChange>
              <a:clrFrom>
                <a:srgbClr val="FFFFFF"/>
              </a:clrFrom>
              <a:clrTo>
                <a:srgbClr val="FFFFFF">
                  <a:alpha val="0"/>
                </a:srgbClr>
              </a:clrTo>
            </a:clrChange>
          </a:blip>
          <a:srcRect l="18080" r="19865"/>
          <a:stretch/>
        </p:blipFill>
        <p:spPr>
          <a:xfrm>
            <a:off x="391980" y="1340548"/>
            <a:ext cx="8229600" cy="4739520"/>
          </a:xfrm>
          <a:prstGeom prst="rect">
            <a:avLst/>
          </a:prstGeom>
        </p:spPr>
      </p:pic>
      <p:pic>
        <p:nvPicPr>
          <p:cNvPr id="11" name="Picture 10">
            <a:extLst>
              <a:ext uri="{FF2B5EF4-FFF2-40B4-BE49-F238E27FC236}">
                <a16:creationId xmlns:a16="http://schemas.microsoft.com/office/drawing/2014/main" id="{C44107C0-9AFB-A819-235D-78CF2ED54D8C}"/>
              </a:ext>
            </a:extLst>
          </p:cNvPr>
          <p:cNvPicPr>
            <a:picLocks noChangeAspect="1"/>
          </p:cNvPicPr>
          <p:nvPr/>
        </p:nvPicPr>
        <p:blipFill rotWithShape="1">
          <a:blip r:embed="rId3"/>
          <a:srcRect l="57896"/>
          <a:stretch/>
        </p:blipFill>
        <p:spPr>
          <a:xfrm>
            <a:off x="6667022" y="238367"/>
            <a:ext cx="2213760" cy="1371600"/>
          </a:xfrm>
          <a:prstGeom prst="rect">
            <a:avLst/>
          </a:prstGeom>
        </p:spPr>
      </p:pic>
    </p:spTree>
    <p:extLst>
      <p:ext uri="{BB962C8B-B14F-4D97-AF65-F5344CB8AC3E}">
        <p14:creationId xmlns:p14="http://schemas.microsoft.com/office/powerpoint/2010/main" val="229940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13</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628650" y="1106824"/>
            <a:ext cx="7493374" cy="427358"/>
          </a:xfrm>
        </p:spPr>
        <p:txBody>
          <a:bodyPr>
            <a:normAutofit/>
          </a:bodyPr>
          <a:lstStyle/>
          <a:p>
            <a:pPr algn="l"/>
            <a:r>
              <a:rPr lang="en-US" b="0" i="0" u="none" strike="noStrike" baseline="0" dirty="0">
                <a:latin typeface="Roboto" panose="02000000000000000000" pitchFamily="2" charset="0"/>
                <a:ea typeface="Roboto" panose="02000000000000000000" pitchFamily="2" charset="0"/>
                <a:cs typeface="Roboto" panose="02000000000000000000" pitchFamily="2" charset="0"/>
              </a:rPr>
              <a:t>What roles will you use on your team?</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Team Roles</a:t>
            </a:r>
          </a:p>
        </p:txBody>
      </p:sp>
      <p:pic>
        <p:nvPicPr>
          <p:cNvPr id="6" name="Picture 5">
            <a:extLst>
              <a:ext uri="{FF2B5EF4-FFF2-40B4-BE49-F238E27FC236}">
                <a16:creationId xmlns:a16="http://schemas.microsoft.com/office/drawing/2014/main" id="{3A6D25BD-DBF0-429D-8892-2AAF4B6F60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511" y="1534181"/>
            <a:ext cx="6960724" cy="4572000"/>
          </a:xfrm>
          <a:prstGeom prst="rect">
            <a:avLst/>
          </a:prstGeom>
        </p:spPr>
      </p:pic>
    </p:spTree>
    <p:extLst>
      <p:ext uri="{BB962C8B-B14F-4D97-AF65-F5344CB8AC3E}">
        <p14:creationId xmlns:p14="http://schemas.microsoft.com/office/powerpoint/2010/main" val="293752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14</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Team Roles</a:t>
            </a:r>
          </a:p>
        </p:txBody>
      </p:sp>
      <p:pic>
        <p:nvPicPr>
          <p:cNvPr id="9" name="Picture 8">
            <a:extLst>
              <a:ext uri="{FF2B5EF4-FFF2-40B4-BE49-F238E27FC236}">
                <a16:creationId xmlns:a16="http://schemas.microsoft.com/office/drawing/2014/main" id="{C93DE550-16DC-4829-8FBE-F80ABD8318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08" y="1406061"/>
            <a:ext cx="6958584" cy="4527234"/>
          </a:xfrm>
          <a:prstGeom prst="rect">
            <a:avLst/>
          </a:prstGeom>
        </p:spPr>
      </p:pic>
      <p:sp>
        <p:nvSpPr>
          <p:cNvPr id="10" name="Rectangle: Rounded Corners 9">
            <a:extLst>
              <a:ext uri="{FF2B5EF4-FFF2-40B4-BE49-F238E27FC236}">
                <a16:creationId xmlns:a16="http://schemas.microsoft.com/office/drawing/2014/main" id="{873CE9BD-FBB7-408E-B41A-157423819978}"/>
              </a:ext>
            </a:extLst>
          </p:cNvPr>
          <p:cNvSpPr/>
          <p:nvPr/>
        </p:nvSpPr>
        <p:spPr>
          <a:xfrm>
            <a:off x="1629103" y="1282262"/>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FF92798D-A4C9-45A1-88EC-C251C43D285F}"/>
              </a:ext>
            </a:extLst>
          </p:cNvPr>
          <p:cNvSpPr/>
          <p:nvPr/>
        </p:nvSpPr>
        <p:spPr>
          <a:xfrm>
            <a:off x="3999185" y="1149721"/>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2" name="Rectangle: Rounded Corners 11">
            <a:extLst>
              <a:ext uri="{FF2B5EF4-FFF2-40B4-BE49-F238E27FC236}">
                <a16:creationId xmlns:a16="http://schemas.microsoft.com/office/drawing/2014/main" id="{6D4A0D6D-C1F6-41AA-B28D-DA31F4C52D2C}"/>
              </a:ext>
            </a:extLst>
          </p:cNvPr>
          <p:cNvSpPr/>
          <p:nvPr/>
        </p:nvSpPr>
        <p:spPr>
          <a:xfrm>
            <a:off x="4840197" y="1201109"/>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13" name="Rectangle: Rounded Corners 12">
            <a:extLst>
              <a:ext uri="{FF2B5EF4-FFF2-40B4-BE49-F238E27FC236}">
                <a16:creationId xmlns:a16="http://schemas.microsoft.com/office/drawing/2014/main" id="{BFECF4A2-E060-4A69-943A-A7DEF301DE03}"/>
              </a:ext>
            </a:extLst>
          </p:cNvPr>
          <p:cNvSpPr/>
          <p:nvPr/>
        </p:nvSpPr>
        <p:spPr>
          <a:xfrm>
            <a:off x="7210279" y="1127761"/>
            <a:ext cx="399394" cy="4099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39246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15</a:t>
            </a:fld>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1BF6BA63-810F-0EEF-A72C-BACB637FBCA5}"/>
              </a:ext>
            </a:extLst>
          </p:cNvPr>
          <p:cNvPicPr>
            <a:picLocks noChangeAspect="1"/>
          </p:cNvPicPr>
          <p:nvPr/>
        </p:nvPicPr>
        <p:blipFill rotWithShape="1">
          <a:blip r:embed="rId3"/>
          <a:srcRect b="4709"/>
          <a:stretch/>
        </p:blipFill>
        <p:spPr>
          <a:xfrm>
            <a:off x="195948" y="301479"/>
            <a:ext cx="8778240" cy="5761864"/>
          </a:xfrm>
          <a:prstGeom prst="rect">
            <a:avLst/>
          </a:prstGeom>
        </p:spPr>
      </p:pic>
    </p:spTree>
    <p:extLst>
      <p:ext uri="{BB962C8B-B14F-4D97-AF65-F5344CB8AC3E}">
        <p14:creationId xmlns:p14="http://schemas.microsoft.com/office/powerpoint/2010/main" val="260616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16</a:t>
            </a:fld>
            <a:endParaRPr lang="en-US"/>
          </a:p>
        </p:txBody>
      </p:sp>
      <p:pic>
        <p:nvPicPr>
          <p:cNvPr id="9" name="Picture 8">
            <a:extLst>
              <a:ext uri="{FF2B5EF4-FFF2-40B4-BE49-F238E27FC236}">
                <a16:creationId xmlns:a16="http://schemas.microsoft.com/office/drawing/2014/main" id="{D39E9307-14C4-0C09-F9E3-217B3344B567}"/>
              </a:ext>
            </a:extLst>
          </p:cNvPr>
          <p:cNvPicPr>
            <a:picLocks noChangeAspect="1"/>
          </p:cNvPicPr>
          <p:nvPr/>
        </p:nvPicPr>
        <p:blipFill rotWithShape="1">
          <a:blip r:embed="rId3"/>
          <a:srcRect t="3488" b="34883"/>
          <a:stretch/>
        </p:blipFill>
        <p:spPr>
          <a:xfrm>
            <a:off x="0" y="127590"/>
            <a:ext cx="7315351" cy="4508353"/>
          </a:xfrm>
          <a:prstGeom prst="rect">
            <a:avLst/>
          </a:prstGeom>
        </p:spPr>
      </p:pic>
      <p:pic>
        <p:nvPicPr>
          <p:cNvPr id="4" name="Picture 3">
            <a:extLst>
              <a:ext uri="{FF2B5EF4-FFF2-40B4-BE49-F238E27FC236}">
                <a16:creationId xmlns:a16="http://schemas.microsoft.com/office/drawing/2014/main" id="{70BD38F5-2AA3-7F19-B317-4D2147C95B9B}"/>
              </a:ext>
            </a:extLst>
          </p:cNvPr>
          <p:cNvPicPr>
            <a:picLocks noChangeAspect="1"/>
          </p:cNvPicPr>
          <p:nvPr/>
        </p:nvPicPr>
        <p:blipFill rotWithShape="1">
          <a:blip r:embed="rId4">
            <a:clrChange>
              <a:clrFrom>
                <a:srgbClr val="FFFFFF"/>
              </a:clrFrom>
              <a:clrTo>
                <a:srgbClr val="FFFFFF">
                  <a:alpha val="0"/>
                </a:srgbClr>
              </a:clrTo>
            </a:clrChange>
          </a:blip>
          <a:srcRect r="39472"/>
          <a:stretch/>
        </p:blipFill>
        <p:spPr>
          <a:xfrm>
            <a:off x="5162106" y="4042162"/>
            <a:ext cx="3200400" cy="2108232"/>
          </a:xfrm>
          <a:prstGeom prst="rect">
            <a:avLst/>
          </a:prstGeom>
        </p:spPr>
      </p:pic>
      <p:pic>
        <p:nvPicPr>
          <p:cNvPr id="10" name="Picture 9">
            <a:extLst>
              <a:ext uri="{FF2B5EF4-FFF2-40B4-BE49-F238E27FC236}">
                <a16:creationId xmlns:a16="http://schemas.microsoft.com/office/drawing/2014/main" id="{9EEDDDCA-F080-3329-2F6D-ADA8F4491A84}"/>
              </a:ext>
            </a:extLst>
          </p:cNvPr>
          <p:cNvPicPr>
            <a:picLocks noChangeAspect="1"/>
          </p:cNvPicPr>
          <p:nvPr/>
        </p:nvPicPr>
        <p:blipFill rotWithShape="1">
          <a:blip r:embed="rId5">
            <a:clrChange>
              <a:clrFrom>
                <a:srgbClr val="FFFFFF"/>
              </a:clrFrom>
              <a:clrTo>
                <a:srgbClr val="FFFFFF">
                  <a:alpha val="0"/>
                </a:srgbClr>
              </a:clrTo>
            </a:clrChange>
          </a:blip>
          <a:srcRect l="65769"/>
          <a:stretch/>
        </p:blipFill>
        <p:spPr>
          <a:xfrm>
            <a:off x="6913563" y="241512"/>
            <a:ext cx="2133010" cy="2485837"/>
          </a:xfrm>
          <a:prstGeom prst="rect">
            <a:avLst/>
          </a:prstGeom>
        </p:spPr>
      </p:pic>
      <p:pic>
        <p:nvPicPr>
          <p:cNvPr id="12" name="Picture 11">
            <a:extLst>
              <a:ext uri="{FF2B5EF4-FFF2-40B4-BE49-F238E27FC236}">
                <a16:creationId xmlns:a16="http://schemas.microsoft.com/office/drawing/2014/main" id="{16C3DB69-089F-BBBC-BD04-1CE7C155A7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998" t="19728" r="10000" b="6781"/>
          <a:stretch/>
        </p:blipFill>
        <p:spPr>
          <a:xfrm>
            <a:off x="380050" y="4410082"/>
            <a:ext cx="2449950" cy="1828800"/>
          </a:xfrm>
          <a:prstGeom prst="rect">
            <a:avLst/>
          </a:prstGeom>
        </p:spPr>
      </p:pic>
    </p:spTree>
    <p:extLst>
      <p:ext uri="{BB962C8B-B14F-4D97-AF65-F5344CB8AC3E}">
        <p14:creationId xmlns:p14="http://schemas.microsoft.com/office/powerpoint/2010/main" val="2136798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35E1036B-335E-8300-8AC7-AB98B1344EE7}"/>
              </a:ext>
            </a:extLst>
          </p:cNvPr>
          <p:cNvGraphicFramePr>
            <a:graphicFrameLocks noChangeAspect="1"/>
          </p:cNvGraphicFramePr>
          <p:nvPr>
            <p:extLst>
              <p:ext uri="{D42A27DB-BD31-4B8C-83A1-F6EECF244321}">
                <p14:modId xmlns:p14="http://schemas.microsoft.com/office/powerpoint/2010/main" val="2368442187"/>
              </p:ext>
            </p:extLst>
          </p:nvPr>
        </p:nvGraphicFramePr>
        <p:xfrm>
          <a:off x="4778489" y="653335"/>
          <a:ext cx="3768931" cy="5029200"/>
        </p:xfrm>
        <a:graphic>
          <a:graphicData uri="http://schemas.openxmlformats.org/presentationml/2006/ole">
            <mc:AlternateContent xmlns:mc="http://schemas.openxmlformats.org/markup-compatibility/2006">
              <mc:Choice xmlns:v="urn:schemas-microsoft-com:vml" Requires="v">
                <p:oleObj name="Acrobat Document" r:id="rId3" imgW="4533723" imgH="6050248" progId="Acrobat.Document.DC">
                  <p:embed/>
                </p:oleObj>
              </mc:Choice>
              <mc:Fallback>
                <p:oleObj name="Acrobat Document" r:id="rId3" imgW="4533723" imgH="6050248" progId="Acrobat.Document.DC">
                  <p:embed/>
                  <p:pic>
                    <p:nvPicPr>
                      <p:cNvPr id="9" name="Object 8">
                        <a:extLst>
                          <a:ext uri="{FF2B5EF4-FFF2-40B4-BE49-F238E27FC236}">
                            <a16:creationId xmlns:a16="http://schemas.microsoft.com/office/drawing/2014/main" id="{35E1036B-335E-8300-8AC7-AB98B1344EE7}"/>
                          </a:ext>
                        </a:extLst>
                      </p:cNvPr>
                      <p:cNvPicPr/>
                      <p:nvPr/>
                    </p:nvPicPr>
                    <p:blipFill>
                      <a:blip r:embed="rId4"/>
                      <a:stretch>
                        <a:fillRect/>
                      </a:stretch>
                    </p:blipFill>
                    <p:spPr>
                      <a:xfrm>
                        <a:off x="4778489" y="653335"/>
                        <a:ext cx="3768931" cy="5029200"/>
                      </a:xfrm>
                      <a:prstGeom prst="rect">
                        <a:avLst/>
                      </a:prstGeom>
                      <a:ln>
                        <a:solidFill>
                          <a:srgbClr val="FF0000"/>
                        </a:solidFill>
                      </a:ln>
                    </p:spPr>
                  </p:pic>
                </p:oleObj>
              </mc:Fallback>
            </mc:AlternateContent>
          </a:graphicData>
        </a:graphic>
      </p:graphicFrame>
      <p:pic>
        <p:nvPicPr>
          <p:cNvPr id="4" name="Picture 3">
            <a:extLst>
              <a:ext uri="{FF2B5EF4-FFF2-40B4-BE49-F238E27FC236}">
                <a16:creationId xmlns:a16="http://schemas.microsoft.com/office/drawing/2014/main" id="{2514F4F2-6DEF-B89D-ABCB-65B98923EC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580" y="653335"/>
            <a:ext cx="3771900" cy="5029200"/>
          </a:xfrm>
          <a:prstGeom prst="rect">
            <a:avLst/>
          </a:prstGeom>
          <a:ln>
            <a:solidFill>
              <a:srgbClr val="FF0000"/>
            </a:solidFill>
          </a:ln>
        </p:spPr>
      </p:pic>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17</a:t>
            </a:fld>
            <a:endParaRPr lang="en-US"/>
          </a:p>
        </p:txBody>
      </p:sp>
    </p:spTree>
    <p:extLst>
      <p:ext uri="{BB962C8B-B14F-4D97-AF65-F5344CB8AC3E}">
        <p14:creationId xmlns:p14="http://schemas.microsoft.com/office/powerpoint/2010/main" val="101116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18</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21421" y="365127"/>
            <a:ext cx="7886700" cy="762634"/>
          </a:xfrm>
        </p:spPr>
        <p:txBody>
          <a:bodyPr>
            <a:normAutofit/>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Career Connections</a:t>
            </a:r>
          </a:p>
        </p:txBody>
      </p:sp>
      <p:sp>
        <p:nvSpPr>
          <p:cNvPr id="9" name="Title 3">
            <a:extLst>
              <a:ext uri="{FF2B5EF4-FFF2-40B4-BE49-F238E27FC236}">
                <a16:creationId xmlns:a16="http://schemas.microsoft.com/office/drawing/2014/main" id="{EF386167-0CC6-4168-B6CD-9E6EBDB32E86}"/>
              </a:ext>
            </a:extLst>
          </p:cNvPr>
          <p:cNvSpPr txBox="1">
            <a:spLocks/>
          </p:cNvSpPr>
          <p:nvPr/>
        </p:nvSpPr>
        <p:spPr>
          <a:xfrm>
            <a:off x="641165" y="1099459"/>
            <a:ext cx="6752093" cy="1005840"/>
          </a:xfrm>
          <a:prstGeom prst="roundRect">
            <a:avLst/>
          </a:prstGeom>
          <a:solidFill>
            <a:srgbClr val="ED1C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gn="ctr"/>
            <a:r>
              <a:rPr lang="en-US" sz="3600" dirty="0">
                <a:solidFill>
                  <a:schemeClr val="bg1"/>
                </a:solidFill>
                <a:latin typeface="Roboto" panose="02000000000000000000" pitchFamily="2" charset="0"/>
                <a:ea typeface="Roboto" panose="02000000000000000000" pitchFamily="2" charset="0"/>
                <a:cs typeface="Roboto" panose="02000000000000000000" pitchFamily="2" charset="0"/>
              </a:rPr>
              <a:t>Investigate Different Careers</a:t>
            </a:r>
          </a:p>
        </p:txBody>
      </p:sp>
      <p:sp>
        <p:nvSpPr>
          <p:cNvPr id="10" name="TextBox 9">
            <a:extLst>
              <a:ext uri="{FF2B5EF4-FFF2-40B4-BE49-F238E27FC236}">
                <a16:creationId xmlns:a16="http://schemas.microsoft.com/office/drawing/2014/main" id="{84C2B471-FA25-D648-29A1-4BC59D05B1D1}"/>
              </a:ext>
            </a:extLst>
          </p:cNvPr>
          <p:cNvSpPr txBox="1"/>
          <p:nvPr/>
        </p:nvSpPr>
        <p:spPr>
          <a:xfrm>
            <a:off x="641166" y="2349410"/>
            <a:ext cx="7414265" cy="3539430"/>
          </a:xfrm>
          <a:prstGeom prst="rect">
            <a:avLst/>
          </a:prstGeom>
          <a:noFill/>
        </p:spPr>
        <p:txBody>
          <a:bodyPr wrap="square">
            <a:spAutoFit/>
          </a:bodyPr>
          <a:lstStyle/>
          <a:p>
            <a:pPr algn="l"/>
            <a:r>
              <a:rPr lang="en-US" sz="2800" b="1" i="0" u="none" strike="noStrike" baseline="0" dirty="0">
                <a:solidFill>
                  <a:srgbClr val="1B5CA6"/>
                </a:solidFill>
                <a:latin typeface="Roboto" panose="02000000000000000000" pitchFamily="2" charset="0"/>
                <a:ea typeface="Roboto" panose="02000000000000000000" pitchFamily="2" charset="0"/>
                <a:cs typeface="Roboto" panose="02000000000000000000" pitchFamily="2" charset="0"/>
              </a:rPr>
              <a:t>Fields of Study</a:t>
            </a: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Graphic Design</a:t>
            </a:r>
            <a:endPar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Audio Engineering</a:t>
            </a:r>
            <a:endPar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Sculpture</a:t>
            </a:r>
            <a:endPar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Cinematography</a:t>
            </a:r>
            <a:endPar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Musical Theater</a:t>
            </a:r>
            <a:endPar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gn="l"/>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2800" dirty="0">
                <a:solidFill>
                  <a:srgbClr val="000000"/>
                </a:solidFill>
                <a:latin typeface="Roboto" panose="02000000000000000000" pitchFamily="2" charset="0"/>
                <a:ea typeface="Roboto" panose="02000000000000000000" pitchFamily="2" charset="0"/>
                <a:cs typeface="Roboto" panose="02000000000000000000" pitchFamily="2" charset="0"/>
              </a:rPr>
              <a:t>Computer Animation</a:t>
            </a:r>
          </a:p>
          <a:p>
            <a:r>
              <a:rPr lang="en-US" sz="28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 Photography</a:t>
            </a:r>
            <a:endParaRPr lang="en-US" sz="28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00D98A10-8968-58D2-F4AA-8CFA6AD066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60849" y="1879332"/>
            <a:ext cx="4572000" cy="4255963"/>
          </a:xfrm>
          <a:prstGeom prst="rect">
            <a:avLst/>
          </a:prstGeom>
        </p:spPr>
      </p:pic>
    </p:spTree>
    <p:extLst>
      <p:ext uri="{BB962C8B-B14F-4D97-AF65-F5344CB8AC3E}">
        <p14:creationId xmlns:p14="http://schemas.microsoft.com/office/powerpoint/2010/main" val="117932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a:solidFill>
                  <a:srgbClr val="FF0000"/>
                </a:solidFill>
                <a:latin typeface="Roboto" panose="02000000000000000000" pitchFamily="2" charset="0"/>
                <a:ea typeface="Roboto" panose="02000000000000000000" pitchFamily="2" charset="0"/>
                <a:cs typeface="Roboto" panose="02000000000000000000" pitchFamily="2" charset="0"/>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1754274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xfrm>
            <a:off x="8689517" y="6559918"/>
            <a:ext cx="357055" cy="209912"/>
          </a:xfrm>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28650" y="517529"/>
            <a:ext cx="7886700" cy="762634"/>
          </a:xfrm>
        </p:spPr>
        <p:txBody>
          <a:bodyPr>
            <a:normAutofit/>
          </a:bodyPr>
          <a:lstStyle/>
          <a:p>
            <a:r>
              <a:rPr lang="en-US" dirty="0">
                <a:latin typeface="Roboto" panose="02000000000000000000" pitchFamily="2" charset="0"/>
                <a:ea typeface="Roboto" panose="02000000000000000000" pitchFamily="2" charset="0"/>
                <a:cs typeface="Roboto" panose="02000000000000000000" pitchFamily="2" charset="0"/>
              </a:rPr>
              <a:t>What is </a:t>
            </a:r>
            <a:r>
              <a:rPr lang="en-US" i="1" dirty="0">
                <a:latin typeface="Roboto" panose="02000000000000000000" pitchFamily="2" charset="0"/>
                <a:ea typeface="Roboto" panose="02000000000000000000" pitchFamily="2" charset="0"/>
                <a:cs typeface="Roboto" panose="02000000000000000000" pitchFamily="2" charset="0"/>
              </a:rPr>
              <a:t>FIRST</a:t>
            </a:r>
            <a:r>
              <a:rPr lang="en-US" baseline="30000"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LEGO</a:t>
            </a:r>
            <a:r>
              <a:rPr lang="en-US" baseline="30000" dirty="0">
                <a:latin typeface="Roboto" panose="02000000000000000000" pitchFamily="2" charset="0"/>
                <a:ea typeface="Roboto" panose="02000000000000000000" pitchFamily="2" charset="0"/>
                <a:cs typeface="Roboto" panose="02000000000000000000" pitchFamily="2" charset="0"/>
              </a:rPr>
              <a:t>®</a:t>
            </a:r>
            <a:r>
              <a:rPr lang="en-US" dirty="0">
                <a:latin typeface="Roboto" panose="02000000000000000000" pitchFamily="2" charset="0"/>
                <a:ea typeface="Roboto" panose="02000000000000000000" pitchFamily="2" charset="0"/>
                <a:cs typeface="Roboto" panose="02000000000000000000" pitchFamily="2" charset="0"/>
              </a:rPr>
              <a:t> League?</a:t>
            </a:r>
          </a:p>
        </p:txBody>
      </p:sp>
      <p:pic>
        <p:nvPicPr>
          <p:cNvPr id="5" name="Picture 4">
            <a:extLst>
              <a:ext uri="{FF2B5EF4-FFF2-40B4-BE49-F238E27FC236}">
                <a16:creationId xmlns:a16="http://schemas.microsoft.com/office/drawing/2014/main" id="{A5DC1DCF-7425-428F-9081-D5E7220CBD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471" b="14171"/>
          <a:stretch/>
        </p:blipFill>
        <p:spPr>
          <a:xfrm>
            <a:off x="72222" y="2745504"/>
            <a:ext cx="4499778" cy="2895964"/>
          </a:xfrm>
          <a:prstGeom prst="rect">
            <a:avLst/>
          </a:prstGeom>
        </p:spPr>
      </p:pic>
      <p:sp>
        <p:nvSpPr>
          <p:cNvPr id="6" name="TextBox 5">
            <a:extLst>
              <a:ext uri="{FF2B5EF4-FFF2-40B4-BE49-F238E27FC236}">
                <a16:creationId xmlns:a16="http://schemas.microsoft.com/office/drawing/2014/main" id="{77FFCE47-7F5D-4B11-9A32-CFEF3FA5ECBB}"/>
              </a:ext>
            </a:extLst>
          </p:cNvPr>
          <p:cNvSpPr txBox="1"/>
          <p:nvPr/>
        </p:nvSpPr>
        <p:spPr>
          <a:xfrm>
            <a:off x="4572000" y="3218862"/>
            <a:ext cx="3833446" cy="2553891"/>
          </a:xfrm>
          <a:prstGeom prst="roundRect">
            <a:avLst/>
          </a:prstGeom>
          <a:noFill/>
          <a:ln w="38100">
            <a:solidFill>
              <a:srgbClr val="ED1C24"/>
            </a:solidFill>
          </a:ln>
        </p:spPr>
        <p:txBody>
          <a:bodyPr wrap="square" rtlCol="0">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rPr>
              <a:t>Visit the </a:t>
            </a:r>
          </a:p>
          <a:p>
            <a:pPr algn="ctr"/>
            <a:r>
              <a:rPr lang="en-US" sz="2400" i="1" dirty="0">
                <a:latin typeface="Roboto" panose="02000000000000000000" pitchFamily="2" charset="0"/>
                <a:ea typeface="Roboto" panose="02000000000000000000" pitchFamily="2" charset="0"/>
                <a:cs typeface="Roboto" panose="02000000000000000000" pitchFamily="2" charset="0"/>
                <a:hlinkClick r:id="rId4"/>
              </a:rPr>
              <a:t>FIRST</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rId4"/>
              </a:rPr>
              <a:t> LEGO</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 ®</a:t>
            </a: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 League </a:t>
            </a:r>
          </a:p>
          <a:p>
            <a:pPr algn="ct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YouTube Channel </a:t>
            </a:r>
            <a:endParaRPr lang="en-US" sz="2400" dirty="0">
              <a:latin typeface="Roboto" panose="02000000000000000000" pitchFamily="2" charset="0"/>
              <a:ea typeface="Roboto" panose="02000000000000000000" pitchFamily="2" charset="0"/>
              <a:cs typeface="Roboto" panose="02000000000000000000" pitchFamily="2" charset="0"/>
            </a:endParaRPr>
          </a:p>
          <a:p>
            <a:pPr algn="ctr"/>
            <a:r>
              <a:rPr lang="en-US" sz="2400" dirty="0">
                <a:latin typeface="Roboto" panose="02000000000000000000" pitchFamily="2" charset="0"/>
                <a:ea typeface="Roboto" panose="02000000000000000000" pitchFamily="2" charset="0"/>
                <a:cs typeface="Roboto" panose="02000000000000000000" pitchFamily="2" charset="0"/>
              </a:rPr>
              <a:t>to watch the </a:t>
            </a:r>
          </a:p>
          <a:p>
            <a:pPr algn="ctr"/>
            <a:r>
              <a:rPr lang="en-US" sz="2400" dirty="0">
                <a:latin typeface="Roboto" panose="02000000000000000000" pitchFamily="2" charset="0"/>
                <a:ea typeface="Roboto" panose="02000000000000000000" pitchFamily="2" charset="0"/>
                <a:cs typeface="Roboto" panose="02000000000000000000" pitchFamily="2" charset="0"/>
              </a:rPr>
              <a:t>What is </a:t>
            </a:r>
            <a:r>
              <a:rPr lang="en-US" sz="2400" i="1" dirty="0">
                <a:latin typeface="Roboto" panose="02000000000000000000" pitchFamily="2" charset="0"/>
                <a:ea typeface="Roboto" panose="02000000000000000000" pitchFamily="2" charset="0"/>
                <a:cs typeface="Roboto" panose="02000000000000000000" pitchFamily="2" charset="0"/>
              </a:rPr>
              <a:t>FIRST</a:t>
            </a:r>
            <a:r>
              <a:rPr lang="en-US" sz="2400" dirty="0">
                <a:latin typeface="Roboto" panose="02000000000000000000" pitchFamily="2" charset="0"/>
                <a:ea typeface="Roboto" panose="02000000000000000000" pitchFamily="2" charset="0"/>
                <a:cs typeface="Roboto" panose="02000000000000000000" pitchFamily="2" charset="0"/>
              </a:rPr>
              <a:t> LEGO League video</a:t>
            </a:r>
          </a:p>
        </p:txBody>
      </p:sp>
      <p:pic>
        <p:nvPicPr>
          <p:cNvPr id="7" name="Picture 6">
            <a:extLst>
              <a:ext uri="{FF2B5EF4-FFF2-40B4-BE49-F238E27FC236}">
                <a16:creationId xmlns:a16="http://schemas.microsoft.com/office/drawing/2014/main" id="{AC835B20-DD5A-F045-E04D-68233334F670}"/>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3697" y="1192458"/>
            <a:ext cx="3299609" cy="2194560"/>
          </a:xfrm>
          <a:prstGeom prst="rect">
            <a:avLst/>
          </a:prstGeom>
        </p:spPr>
      </p:pic>
    </p:spTree>
    <p:extLst>
      <p:ext uri="{BB962C8B-B14F-4D97-AF65-F5344CB8AC3E}">
        <p14:creationId xmlns:p14="http://schemas.microsoft.com/office/powerpoint/2010/main" val="1717468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FF09E301-2DD2-4D86-86AD-49BCE4C01F3A}"/>
              </a:ext>
            </a:extLst>
          </p:cNvPr>
          <p:cNvSpPr>
            <a:spLocks noGrp="1"/>
          </p:cNvSpPr>
          <p:nvPr>
            <p:ph type="body" sz="quarter" idx="14"/>
          </p:nvPr>
        </p:nvSpPr>
        <p:spPr>
          <a:xfrm>
            <a:off x="215153" y="5066852"/>
            <a:ext cx="8627633" cy="989702"/>
          </a:xfrm>
        </p:spPr>
        <p:txBody>
          <a:bodyPr>
            <a:noAutofit/>
          </a:bodyPr>
          <a:lstStyle/>
          <a:p>
            <a:pPr marL="0" indent="0">
              <a:buNone/>
            </a:pPr>
            <a:r>
              <a:rPr lang="en-US" sz="1200" dirty="0">
                <a:effectLst/>
                <a:latin typeface="Roboto" panose="02000000000000000000" pitchFamily="2" charset="0"/>
                <a:ea typeface="Roboto" panose="02000000000000000000" pitchFamily="2" charset="0"/>
                <a:cs typeface="Roboto" panose="02000000000000000000" pitchFamily="2" charset="0"/>
              </a:rPr>
              <a:t>LEGO, the LEGO logo, the SPIKE logo, MINDSTORMS and the MINDSTORMS logo are trademarks of the LEGO Group. ©2023 The LEGO Group. All rights reserved.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the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logo, </a:t>
            </a:r>
            <a:r>
              <a:rPr lang="en-US" sz="1200" i="1" dirty="0">
                <a:effectLst/>
                <a:latin typeface="Roboto" panose="02000000000000000000" pitchFamily="2" charset="0"/>
                <a:ea typeface="Roboto" panose="02000000000000000000" pitchFamily="2" charset="0"/>
                <a:cs typeface="Roboto" panose="02000000000000000000" pitchFamily="2" charset="0"/>
              </a:rPr>
              <a:t>Coopertition</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i="1" dirty="0">
                <a:effectLst/>
                <a:latin typeface="Roboto" panose="02000000000000000000" pitchFamily="2" charset="0"/>
                <a:ea typeface="Roboto" panose="02000000000000000000" pitchFamily="2" charset="0"/>
                <a:cs typeface="Roboto" panose="02000000000000000000" pitchFamily="2" charset="0"/>
              </a:rPr>
              <a:t>Gracious Professionalism</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and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IN SHOW</a:t>
            </a:r>
            <a:r>
              <a:rPr lang="en-US" sz="1200" baseline="30000" dirty="0">
                <a:effectLst/>
                <a:latin typeface="Roboto" panose="02000000000000000000" pitchFamily="2" charset="0"/>
                <a:ea typeface="Roboto" panose="02000000000000000000" pitchFamily="2" charset="0"/>
                <a:cs typeface="Roboto" panose="02000000000000000000" pitchFamily="2" charset="0"/>
              </a:rPr>
              <a:t>SM</a:t>
            </a:r>
            <a:r>
              <a:rPr lang="en-US" sz="1200" dirty="0">
                <a:effectLst/>
                <a:latin typeface="Roboto" panose="02000000000000000000" pitchFamily="2" charset="0"/>
                <a:ea typeface="Roboto" panose="02000000000000000000" pitchFamily="2" charset="0"/>
                <a:cs typeface="Roboto" panose="02000000000000000000" pitchFamily="2" charset="0"/>
              </a:rPr>
              <a:t>, are trademarks of For Inspiration and Recognition of Science and Technology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LEGO</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is a registered trademark of the LEGO Group.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LEGO</a:t>
            </a:r>
            <a:r>
              <a:rPr lang="en-US" sz="1200" baseline="30000" dirty="0">
                <a:effectLst/>
                <a:latin typeface="Roboto" panose="02000000000000000000" pitchFamily="2" charset="0"/>
                <a:ea typeface="Roboto" panose="02000000000000000000" pitchFamily="2" charset="0"/>
                <a:cs typeface="Roboto" panose="02000000000000000000" pitchFamily="2" charset="0"/>
              </a:rPr>
              <a:t>®</a:t>
            </a:r>
            <a:r>
              <a:rPr lang="en-US" sz="1200" dirty="0">
                <a:effectLst/>
                <a:latin typeface="Roboto" panose="02000000000000000000" pitchFamily="2" charset="0"/>
                <a:ea typeface="Roboto" panose="02000000000000000000" pitchFamily="2" charset="0"/>
                <a:cs typeface="Roboto" panose="02000000000000000000" pitchFamily="2" charset="0"/>
              </a:rPr>
              <a:t> League and MASTERPIECE</a:t>
            </a:r>
            <a:r>
              <a:rPr lang="en-US" sz="1200" baseline="30000" dirty="0">
                <a:effectLst/>
                <a:latin typeface="Roboto" panose="02000000000000000000" pitchFamily="2" charset="0"/>
                <a:ea typeface="Roboto" panose="02000000000000000000" pitchFamily="2" charset="0"/>
                <a:cs typeface="Roboto" panose="02000000000000000000" pitchFamily="2" charset="0"/>
              </a:rPr>
              <a:t>SM</a:t>
            </a:r>
            <a:r>
              <a:rPr lang="en-US" sz="1200" dirty="0">
                <a:effectLst/>
                <a:latin typeface="Roboto" panose="02000000000000000000" pitchFamily="2" charset="0"/>
                <a:ea typeface="Roboto" panose="02000000000000000000" pitchFamily="2" charset="0"/>
                <a:cs typeface="Roboto" panose="02000000000000000000" pitchFamily="2" charset="0"/>
              </a:rPr>
              <a:t> are jointly held trademarks of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and the LEGO Group. All other trademarks are the property of their respective owners. ©2023 </a:t>
            </a:r>
            <a:r>
              <a:rPr lang="en-US" sz="1200" i="1" dirty="0">
                <a:effectLst/>
                <a:latin typeface="Roboto" panose="02000000000000000000" pitchFamily="2" charset="0"/>
                <a:ea typeface="Roboto" panose="02000000000000000000" pitchFamily="2" charset="0"/>
                <a:cs typeface="Roboto" panose="02000000000000000000" pitchFamily="2" charset="0"/>
              </a:rPr>
              <a:t>FIRST</a:t>
            </a:r>
            <a:r>
              <a:rPr lang="en-US" sz="1200" dirty="0">
                <a:effectLst/>
                <a:latin typeface="Roboto" panose="02000000000000000000" pitchFamily="2" charset="0"/>
                <a:ea typeface="Roboto" panose="02000000000000000000" pitchFamily="2" charset="0"/>
                <a:cs typeface="Roboto" panose="02000000000000000000" pitchFamily="2" charset="0"/>
              </a:rPr>
              <a:t> and the LEGO Group. All rights reserved.</a:t>
            </a:r>
            <a:endParaRPr lang="en-US" sz="1200" dirty="0">
              <a:latin typeface="Roboto" panose="02000000000000000000" pitchFamily="2" charset="0"/>
              <a:ea typeface="Roboto" panose="02000000000000000000" pitchFamily="2" charset="0"/>
              <a:cs typeface="Roboto"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pic>
        <p:nvPicPr>
          <p:cNvPr id="5" name="Picture 4">
            <a:extLst>
              <a:ext uri="{FF2B5EF4-FFF2-40B4-BE49-F238E27FC236}">
                <a16:creationId xmlns:a16="http://schemas.microsoft.com/office/drawing/2014/main" id="{C4036D60-1DE4-A838-A1EA-86022CE1F893}"/>
              </a:ext>
            </a:extLst>
          </p:cNvPr>
          <p:cNvPicPr>
            <a:picLocks noChangeAspect="1"/>
          </p:cNvPicPr>
          <p:nvPr/>
        </p:nvPicPr>
        <p:blipFill>
          <a:blip r:embed="rId4"/>
          <a:stretch>
            <a:fillRect/>
          </a:stretch>
        </p:blipFill>
        <p:spPr>
          <a:xfrm>
            <a:off x="5132176" y="1658950"/>
            <a:ext cx="3074669" cy="1737360"/>
          </a:xfrm>
          <a:prstGeom prst="rect">
            <a:avLst/>
          </a:prstGeom>
        </p:spPr>
      </p:pic>
    </p:spTree>
    <p:extLst>
      <p:ext uri="{BB962C8B-B14F-4D97-AF65-F5344CB8AC3E}">
        <p14:creationId xmlns:p14="http://schemas.microsoft.com/office/powerpoint/2010/main" val="138409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rPr>
              <a:t>Welcome</a:t>
            </a:r>
          </a:p>
        </p:txBody>
      </p:sp>
      <p:pic>
        <p:nvPicPr>
          <p:cNvPr id="6" name="Picture 5">
            <a:extLst>
              <a:ext uri="{FF2B5EF4-FFF2-40B4-BE49-F238E27FC236}">
                <a16:creationId xmlns:a16="http://schemas.microsoft.com/office/drawing/2014/main" id="{DEE82EA9-79CE-49A0-B295-9292CEF42A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4360"/>
            <a:ext cx="9144000" cy="5931013"/>
          </a:xfrm>
          <a:prstGeom prst="rect">
            <a:avLst/>
          </a:prstGeom>
        </p:spPr>
      </p:pic>
    </p:spTree>
    <p:extLst>
      <p:ext uri="{BB962C8B-B14F-4D97-AF65-F5344CB8AC3E}">
        <p14:creationId xmlns:p14="http://schemas.microsoft.com/office/powerpoint/2010/main" val="302342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4</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pic>
        <p:nvPicPr>
          <p:cNvPr id="7" name="Picture 6">
            <a:extLst>
              <a:ext uri="{FF2B5EF4-FFF2-40B4-BE49-F238E27FC236}">
                <a16:creationId xmlns:a16="http://schemas.microsoft.com/office/drawing/2014/main" id="{B8CAFC44-2BDB-4A39-2F0E-8101D889CA20}"/>
              </a:ext>
            </a:extLst>
          </p:cNvPr>
          <p:cNvPicPr>
            <a:picLocks noChangeAspect="1"/>
          </p:cNvPicPr>
          <p:nvPr/>
        </p:nvPicPr>
        <p:blipFill>
          <a:blip r:embed="rId3"/>
          <a:stretch>
            <a:fillRect/>
          </a:stretch>
        </p:blipFill>
        <p:spPr>
          <a:xfrm>
            <a:off x="91440" y="2213998"/>
            <a:ext cx="9052560" cy="2765184"/>
          </a:xfrm>
          <a:prstGeom prst="rect">
            <a:avLst/>
          </a:prstGeom>
        </p:spPr>
      </p:pic>
    </p:spTree>
    <p:extLst>
      <p:ext uri="{BB962C8B-B14F-4D97-AF65-F5344CB8AC3E}">
        <p14:creationId xmlns:p14="http://schemas.microsoft.com/office/powerpoint/2010/main" val="951211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5</a:t>
            </a:fld>
            <a:endParaRPr lang="en-US"/>
          </a:p>
        </p:txBody>
      </p:sp>
      <p:pic>
        <p:nvPicPr>
          <p:cNvPr id="6" name="Picture 5">
            <a:extLst>
              <a:ext uri="{FF2B5EF4-FFF2-40B4-BE49-F238E27FC236}">
                <a16:creationId xmlns:a16="http://schemas.microsoft.com/office/drawing/2014/main" id="{1068A037-0301-6AA6-C1E9-6CF681B8C4EA}"/>
              </a:ext>
            </a:extLst>
          </p:cNvPr>
          <p:cNvPicPr>
            <a:picLocks noChangeAspect="1"/>
          </p:cNvPicPr>
          <p:nvPr/>
        </p:nvPicPr>
        <p:blipFill>
          <a:blip r:embed="rId3"/>
          <a:stretch>
            <a:fillRect/>
          </a:stretch>
        </p:blipFill>
        <p:spPr>
          <a:xfrm>
            <a:off x="91440" y="2065913"/>
            <a:ext cx="9052560" cy="2726173"/>
          </a:xfrm>
          <a:prstGeom prst="rect">
            <a:avLst/>
          </a:prstGeom>
        </p:spPr>
      </p:pic>
      <p:sp>
        <p:nvSpPr>
          <p:cNvPr id="7" name="Title 3">
            <a:extLst>
              <a:ext uri="{FF2B5EF4-FFF2-40B4-BE49-F238E27FC236}">
                <a16:creationId xmlns:a16="http://schemas.microsoft.com/office/drawing/2014/main" id="{EF886BDA-73FB-1B7A-1A5D-CC29E7AC8029}"/>
              </a:ext>
            </a:extLst>
          </p:cNvPr>
          <p:cNvSpPr>
            <a:spLocks noGrp="1"/>
          </p:cNvSpPr>
          <p:nvPr>
            <p:ph type="title"/>
          </p:nvPr>
        </p:nvSpPr>
        <p:spPr>
          <a:xfrm>
            <a:off x="628650" y="365127"/>
            <a:ext cx="7886700" cy="762634"/>
          </a:xfrm>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spTree>
    <p:extLst>
      <p:ext uri="{BB962C8B-B14F-4D97-AF65-F5344CB8AC3E}">
        <p14:creationId xmlns:p14="http://schemas.microsoft.com/office/powerpoint/2010/main" val="390696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6</a:t>
            </a:fld>
            <a:endParaRPr lang="en-US"/>
          </a:p>
        </p:txBody>
      </p:sp>
      <p:pic>
        <p:nvPicPr>
          <p:cNvPr id="6" name="Picture 5">
            <a:extLst>
              <a:ext uri="{FF2B5EF4-FFF2-40B4-BE49-F238E27FC236}">
                <a16:creationId xmlns:a16="http://schemas.microsoft.com/office/drawing/2014/main" id="{CF8DDBB1-81A9-FEA2-E91D-B49590073AB3}"/>
              </a:ext>
            </a:extLst>
          </p:cNvPr>
          <p:cNvPicPr>
            <a:picLocks noChangeAspect="1"/>
          </p:cNvPicPr>
          <p:nvPr/>
        </p:nvPicPr>
        <p:blipFill>
          <a:blip r:embed="rId3"/>
          <a:stretch>
            <a:fillRect/>
          </a:stretch>
        </p:blipFill>
        <p:spPr>
          <a:xfrm>
            <a:off x="77266" y="2247770"/>
            <a:ext cx="9052560" cy="2731466"/>
          </a:xfrm>
          <a:prstGeom prst="rect">
            <a:avLst/>
          </a:prstGeom>
        </p:spPr>
      </p:pic>
      <p:sp>
        <p:nvSpPr>
          <p:cNvPr id="7" name="Title 3">
            <a:extLst>
              <a:ext uri="{FF2B5EF4-FFF2-40B4-BE49-F238E27FC236}">
                <a16:creationId xmlns:a16="http://schemas.microsoft.com/office/drawing/2014/main" id="{429A938D-7BE4-0CF7-6F17-2C0C244C8352}"/>
              </a:ext>
            </a:extLst>
          </p:cNvPr>
          <p:cNvSpPr>
            <a:spLocks noGrp="1"/>
          </p:cNvSpPr>
          <p:nvPr>
            <p:ph type="title"/>
          </p:nvPr>
        </p:nvSpPr>
        <p:spPr>
          <a:xfrm>
            <a:off x="628650" y="365127"/>
            <a:ext cx="7886700" cy="762634"/>
          </a:xfrm>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spTree>
    <p:extLst>
      <p:ext uri="{BB962C8B-B14F-4D97-AF65-F5344CB8AC3E}">
        <p14:creationId xmlns:p14="http://schemas.microsoft.com/office/powerpoint/2010/main" val="3856608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pic>
        <p:nvPicPr>
          <p:cNvPr id="6" name="Picture 5">
            <a:extLst>
              <a:ext uri="{FF2B5EF4-FFF2-40B4-BE49-F238E27FC236}">
                <a16:creationId xmlns:a16="http://schemas.microsoft.com/office/drawing/2014/main" id="{FD424334-C191-9BCA-B885-3AC1F02DD4F8}"/>
              </a:ext>
            </a:extLst>
          </p:cNvPr>
          <p:cNvPicPr>
            <a:picLocks noChangeAspect="1"/>
          </p:cNvPicPr>
          <p:nvPr/>
        </p:nvPicPr>
        <p:blipFill>
          <a:blip r:embed="rId3"/>
          <a:stretch>
            <a:fillRect/>
          </a:stretch>
        </p:blipFill>
        <p:spPr>
          <a:xfrm>
            <a:off x="182880" y="2071024"/>
            <a:ext cx="8961120" cy="3025288"/>
          </a:xfrm>
          <a:prstGeom prst="rect">
            <a:avLst/>
          </a:prstGeom>
        </p:spPr>
      </p:pic>
      <p:sp>
        <p:nvSpPr>
          <p:cNvPr id="7" name="Title 3">
            <a:extLst>
              <a:ext uri="{FF2B5EF4-FFF2-40B4-BE49-F238E27FC236}">
                <a16:creationId xmlns:a16="http://schemas.microsoft.com/office/drawing/2014/main" id="{3B763741-0705-1CE0-E0BB-A33AF51AC09F}"/>
              </a:ext>
            </a:extLst>
          </p:cNvPr>
          <p:cNvSpPr>
            <a:spLocks noGrp="1"/>
          </p:cNvSpPr>
          <p:nvPr>
            <p:ph type="title"/>
          </p:nvPr>
        </p:nvSpPr>
        <p:spPr>
          <a:xfrm>
            <a:off x="628650" y="365127"/>
            <a:ext cx="7886700" cy="762634"/>
          </a:xfrm>
        </p:spPr>
        <p:txBody>
          <a:bodyPr>
            <a:normAutofit fontScale="90000"/>
          </a:bodyPr>
          <a:lstStyle/>
          <a:p>
            <a:r>
              <a:rPr lang="en-US" i="1" dirty="0">
                <a:solidFill>
                  <a:srgbClr val="ED1C24"/>
                </a:solidFill>
                <a:latin typeface="Roboto" panose="02000000000000000000" pitchFamily="2" charset="0"/>
                <a:ea typeface="Roboto" panose="02000000000000000000" pitchFamily="2" charset="0"/>
                <a:cs typeface="Roboto" panose="02000000000000000000" pitchFamily="2" charset="0"/>
              </a:rPr>
              <a:t>FIRST</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LEGO</a:t>
            </a:r>
            <a:r>
              <a:rPr lang="en-US" b="0" i="0" u="none" strike="noStrike" baseline="30000" dirty="0">
                <a:solidFill>
                  <a:srgbClr val="ED1C24"/>
                </a:solidFill>
                <a:latin typeface="Roboto" panose="02000000000000000000" pitchFamily="2" charset="0"/>
                <a:ea typeface="Roboto" panose="02000000000000000000" pitchFamily="2" charset="0"/>
                <a:cs typeface="Roboto" panose="02000000000000000000" pitchFamily="2" charset="0"/>
              </a:rPr>
              <a:t>®</a:t>
            </a:r>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 League Challenge Overview</a:t>
            </a:r>
          </a:p>
        </p:txBody>
      </p:sp>
    </p:spTree>
    <p:extLst>
      <p:ext uri="{BB962C8B-B14F-4D97-AF65-F5344CB8AC3E}">
        <p14:creationId xmlns:p14="http://schemas.microsoft.com/office/powerpoint/2010/main" val="3184741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8</a:t>
            </a:fld>
            <a:endParaRPr lang="en-US"/>
          </a:p>
        </p:txBody>
      </p:sp>
      <p:pic>
        <p:nvPicPr>
          <p:cNvPr id="8" name="Picture 7">
            <a:extLst>
              <a:ext uri="{FF2B5EF4-FFF2-40B4-BE49-F238E27FC236}">
                <a16:creationId xmlns:a16="http://schemas.microsoft.com/office/drawing/2014/main" id="{13C806F8-BF26-44A7-85C8-8174A968E60E}"/>
              </a:ext>
            </a:extLst>
          </p:cNvPr>
          <p:cNvPicPr>
            <a:picLocks noChangeAspect="1"/>
          </p:cNvPicPr>
          <p:nvPr/>
        </p:nvPicPr>
        <p:blipFill>
          <a:blip r:embed="rId3"/>
          <a:stretch>
            <a:fillRect/>
          </a:stretch>
        </p:blipFill>
        <p:spPr>
          <a:xfrm>
            <a:off x="925297" y="0"/>
            <a:ext cx="7293406" cy="6080149"/>
          </a:xfrm>
          <a:prstGeom prst="rect">
            <a:avLst/>
          </a:prstGeom>
        </p:spPr>
      </p:pic>
    </p:spTree>
    <p:extLst>
      <p:ext uri="{BB962C8B-B14F-4D97-AF65-F5344CB8AC3E}">
        <p14:creationId xmlns:p14="http://schemas.microsoft.com/office/powerpoint/2010/main" val="4542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9</a:t>
            </a:fld>
            <a:endParaRPr lang="en-US"/>
          </a:p>
        </p:txBody>
      </p:sp>
      <p:pic>
        <p:nvPicPr>
          <p:cNvPr id="4" name="Picture 3">
            <a:extLst>
              <a:ext uri="{FF2B5EF4-FFF2-40B4-BE49-F238E27FC236}">
                <a16:creationId xmlns:a16="http://schemas.microsoft.com/office/drawing/2014/main" id="{AC4BBFA5-67D2-4A37-8C9E-436E0BE268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397" b="11761"/>
          <a:stretch/>
        </p:blipFill>
        <p:spPr>
          <a:xfrm>
            <a:off x="565639" y="2353145"/>
            <a:ext cx="3833447" cy="3501556"/>
          </a:xfrm>
          <a:prstGeom prst="rect">
            <a:avLst/>
          </a:prstGeom>
        </p:spPr>
      </p:pic>
      <p:sp>
        <p:nvSpPr>
          <p:cNvPr id="5" name="TextBox 4">
            <a:extLst>
              <a:ext uri="{FF2B5EF4-FFF2-40B4-BE49-F238E27FC236}">
                <a16:creationId xmlns:a16="http://schemas.microsoft.com/office/drawing/2014/main" id="{10ABE645-FF32-44E9-A331-55193DF25DF0}"/>
              </a:ext>
            </a:extLst>
          </p:cNvPr>
          <p:cNvSpPr txBox="1"/>
          <p:nvPr/>
        </p:nvSpPr>
        <p:spPr>
          <a:xfrm>
            <a:off x="4572000" y="3180677"/>
            <a:ext cx="3833446" cy="2553891"/>
          </a:xfrm>
          <a:prstGeom prst="roundRect">
            <a:avLst/>
          </a:prstGeom>
          <a:noFill/>
          <a:ln w="38100">
            <a:solidFill>
              <a:srgbClr val="ED1C24"/>
            </a:solidFill>
          </a:ln>
        </p:spPr>
        <p:txBody>
          <a:bodyPr wrap="square" rtlCol="0">
            <a:spAutoFit/>
          </a:bodyPr>
          <a:lstStyle/>
          <a:p>
            <a:pPr algn="ctr"/>
            <a:r>
              <a:rPr lang="en-US" sz="2400" dirty="0">
                <a:latin typeface="Roboto" panose="02000000000000000000" pitchFamily="2" charset="0"/>
                <a:ea typeface="Roboto" panose="02000000000000000000" pitchFamily="2" charset="0"/>
                <a:cs typeface="Roboto" panose="02000000000000000000" pitchFamily="2" charset="0"/>
              </a:rPr>
              <a:t>Visit the </a:t>
            </a:r>
          </a:p>
          <a:p>
            <a:pPr algn="ctr"/>
            <a:r>
              <a:rPr lang="en-US" sz="2400" i="1" dirty="0">
                <a:latin typeface="Roboto" panose="02000000000000000000" pitchFamily="2" charset="0"/>
                <a:ea typeface="Roboto" panose="02000000000000000000" pitchFamily="2" charset="0"/>
                <a:cs typeface="Roboto" panose="02000000000000000000" pitchFamily="2" charset="0"/>
                <a:hlinkClick r:id="rId4"/>
              </a:rPr>
              <a:t>FIRST</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rId4"/>
              </a:rPr>
              <a:t> LEGO</a:t>
            </a:r>
            <a:r>
              <a:rPr lang="en-US" sz="2400" baseline="30000" dirty="0">
                <a:latin typeface="Roboto" panose="02000000000000000000" pitchFamily="2" charset="0"/>
                <a:ea typeface="Roboto" panose="02000000000000000000" pitchFamily="2" charset="0"/>
                <a:cs typeface="Roboto" panose="02000000000000000000" pitchFamily="2" charset="0"/>
                <a:hlinkClick r:id="rId4"/>
              </a:rPr>
              <a:t>®</a:t>
            </a: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 League </a:t>
            </a:r>
          </a:p>
          <a:p>
            <a:pPr algn="ctr"/>
            <a:r>
              <a:rPr lang="en-US" sz="2400" dirty="0">
                <a:latin typeface="Roboto" panose="02000000000000000000" pitchFamily="2" charset="0"/>
                <a:ea typeface="Roboto" panose="02000000000000000000" pitchFamily="2" charset="0"/>
                <a:cs typeface="Roboto" panose="02000000000000000000" pitchFamily="2" charset="0"/>
                <a:hlinkClick r:id="" action="ppaction://noaction"/>
              </a:rPr>
              <a:t>YouTube Channel </a:t>
            </a:r>
            <a:endParaRPr lang="en-US" sz="2400" dirty="0">
              <a:latin typeface="Roboto" panose="02000000000000000000" pitchFamily="2" charset="0"/>
              <a:ea typeface="Roboto" panose="02000000000000000000" pitchFamily="2" charset="0"/>
              <a:cs typeface="Roboto" panose="02000000000000000000" pitchFamily="2" charset="0"/>
            </a:endParaRPr>
          </a:p>
          <a:p>
            <a:pPr algn="ctr"/>
            <a:r>
              <a:rPr lang="en-US" sz="2400" dirty="0">
                <a:latin typeface="Roboto" panose="02000000000000000000" pitchFamily="2" charset="0"/>
                <a:ea typeface="Roboto" panose="02000000000000000000" pitchFamily="2" charset="0"/>
                <a:cs typeface="Roboto" panose="02000000000000000000" pitchFamily="2" charset="0"/>
              </a:rPr>
              <a:t>to watch the </a:t>
            </a:r>
          </a:p>
          <a:p>
            <a:pPr algn="ctr"/>
            <a:r>
              <a:rPr lang="en-US" sz="2400" b="0" i="0" u="none" strike="noStrike" baseline="0" dirty="0">
                <a:latin typeface="Roboto" panose="02000000000000000000" pitchFamily="2" charset="0"/>
                <a:ea typeface="Roboto" panose="02000000000000000000" pitchFamily="2" charset="0"/>
                <a:cs typeface="Roboto" panose="02000000000000000000" pitchFamily="2" charset="0"/>
              </a:rPr>
              <a:t>MASTERPIECE</a:t>
            </a:r>
            <a:r>
              <a:rPr lang="en-US" sz="2400" b="0" i="0" u="none" strike="noStrike" baseline="30000" dirty="0">
                <a:latin typeface="Roboto" panose="02000000000000000000" pitchFamily="2" charset="0"/>
                <a:ea typeface="Roboto" panose="02000000000000000000" pitchFamily="2" charset="0"/>
                <a:cs typeface="Roboto" panose="02000000000000000000" pitchFamily="2" charset="0"/>
              </a:rPr>
              <a:t>SM</a:t>
            </a:r>
            <a:r>
              <a:rPr lang="en-US" sz="2400" dirty="0">
                <a:latin typeface="Roboto" panose="02000000000000000000" pitchFamily="2" charset="0"/>
                <a:ea typeface="Roboto" panose="02000000000000000000" pitchFamily="2" charset="0"/>
                <a:cs typeface="Roboto" panose="02000000000000000000" pitchFamily="2" charset="0"/>
              </a:rPr>
              <a:t> season launch video</a:t>
            </a:r>
          </a:p>
        </p:txBody>
      </p:sp>
      <p:pic>
        <p:nvPicPr>
          <p:cNvPr id="3" name="Picture 2">
            <a:extLst>
              <a:ext uri="{FF2B5EF4-FFF2-40B4-BE49-F238E27FC236}">
                <a16:creationId xmlns:a16="http://schemas.microsoft.com/office/drawing/2014/main" id="{E78FE954-814F-C0DE-0BED-A2B717B701C6}"/>
              </a:ext>
            </a:extLst>
          </p:cNvPr>
          <p:cNvPicPr>
            <a:picLocks noChangeAspect="1"/>
          </p:cNvPicPr>
          <p:nvPr/>
        </p:nvPicPr>
        <p:blipFill>
          <a:blip r:embed="rId5"/>
          <a:stretch>
            <a:fillRect/>
          </a:stretch>
        </p:blipFill>
        <p:spPr>
          <a:xfrm>
            <a:off x="687767" y="559442"/>
            <a:ext cx="3657600" cy="2066748"/>
          </a:xfrm>
          <a:prstGeom prst="rect">
            <a:avLst/>
          </a:prstGeom>
        </p:spPr>
      </p:pic>
      <p:pic>
        <p:nvPicPr>
          <p:cNvPr id="8" name="Picture 7">
            <a:extLst>
              <a:ext uri="{FF2B5EF4-FFF2-40B4-BE49-F238E27FC236}">
                <a16:creationId xmlns:a16="http://schemas.microsoft.com/office/drawing/2014/main" id="{31A8DE08-B94F-D8E4-E8FC-4AFEEF50593D}"/>
              </a:ext>
            </a:extLst>
          </p:cNvPr>
          <p:cNvPicPr>
            <a:picLocks noChangeAspect="1"/>
          </p:cNvPicPr>
          <p:nvPr/>
        </p:nvPicPr>
        <p:blipFill rotWithShape="1">
          <a:blip r:embed="rId6">
            <a:clrChange>
              <a:clrFrom>
                <a:srgbClr val="FFFFFF"/>
              </a:clrFrom>
              <a:clrTo>
                <a:srgbClr val="FFFFFF">
                  <a:alpha val="0"/>
                </a:srgbClr>
              </a:clrTo>
            </a:clrChange>
          </a:blip>
          <a:srcRect b="2657"/>
          <a:stretch/>
        </p:blipFill>
        <p:spPr>
          <a:xfrm>
            <a:off x="5751284" y="10632"/>
            <a:ext cx="2887017" cy="3291840"/>
          </a:xfrm>
          <a:prstGeom prst="rect">
            <a:avLst/>
          </a:prstGeom>
        </p:spPr>
      </p:pic>
    </p:spTree>
    <p:extLst>
      <p:ext uri="{BB962C8B-B14F-4D97-AF65-F5344CB8AC3E}">
        <p14:creationId xmlns:p14="http://schemas.microsoft.com/office/powerpoint/2010/main" val="30920546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a440ee-ccdf-4ffb-ba5c-71e25989d2a9" xsi:nil="true"/>
    <lcf76f155ced4ddcb4097134ff3c332f xmlns="09a20863-7c96-4a57-95ca-029d1820b2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2279135ABFB346BEF00BA71AF2085A" ma:contentTypeVersion="13" ma:contentTypeDescription="Create a new document." ma:contentTypeScope="" ma:versionID="aa73cbbcbd1ce5c78b19ddb0f11c7488">
  <xsd:schema xmlns:xsd="http://www.w3.org/2001/XMLSchema" xmlns:xs="http://www.w3.org/2001/XMLSchema" xmlns:p="http://schemas.microsoft.com/office/2006/metadata/properties" xmlns:ns2="09a20863-7c96-4a57-95ca-029d1820b203" xmlns:ns3="32a440ee-ccdf-4ffb-ba5c-71e25989d2a9" targetNamespace="http://schemas.microsoft.com/office/2006/metadata/properties" ma:root="true" ma:fieldsID="4810c33ad5e72981ec8d9c0a5406b27f" ns2:_="" ns3:_="">
    <xsd:import namespace="09a20863-7c96-4a57-95ca-029d1820b203"/>
    <xsd:import namespace="32a440ee-ccdf-4ffb-ba5c-71e25989d2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20863-7c96-4a57-95ca-029d1820b2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a440ee-ccdf-4ffb-ba5c-71e25989d2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ead4032-91df-4aa8-82eb-58c2a2f4ac87}" ma:internalName="TaxCatchAll" ma:showField="CatchAllData" ma:web="32a440ee-ccdf-4ffb-ba5c-71e25989d2a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2a440ee-ccdf-4ffb-ba5c-71e25989d2a9"/>
    <ds:schemaRef ds:uri="09a20863-7c96-4a57-95ca-029d1820b203"/>
  </ds:schemaRefs>
</ds:datastoreItem>
</file>

<file path=customXml/itemProps2.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3.xml><?xml version="1.0" encoding="utf-8"?>
<ds:datastoreItem xmlns:ds="http://schemas.openxmlformats.org/officeDocument/2006/customXml" ds:itemID="{64AAA7FC-1F32-4654-978E-21D52FA7CB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20863-7c96-4a57-95ca-029d1820b203"/>
    <ds:schemaRef ds:uri="32a440ee-ccdf-4ffb-ba5c-71e25989d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781</TotalTime>
  <Words>971</Words>
  <Application>Microsoft Office PowerPoint</Application>
  <PresentationFormat>On-screen Show (4:3)</PresentationFormat>
  <Paragraphs>107</Paragraphs>
  <Slides>20</Slides>
  <Notes>20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1" baseType="lpstr">
      <vt:lpstr>Arial</vt:lpstr>
      <vt:lpstr>Arial-BoldMT</vt:lpstr>
      <vt:lpstr>ArialMT</vt:lpstr>
      <vt:lpstr>Calibri</vt:lpstr>
      <vt:lpstr>Helvetica Neue</vt:lpstr>
      <vt:lpstr>Roboto</vt:lpstr>
      <vt:lpstr>Roboto Medium</vt:lpstr>
      <vt:lpstr>ShinnRR Book</vt:lpstr>
      <vt:lpstr>Office Theme</vt:lpstr>
      <vt:lpstr>1_Office Theme</vt:lpstr>
      <vt:lpstr>Acrobat Document</vt:lpstr>
      <vt:lpstr>PowerPoint Presentation</vt:lpstr>
      <vt:lpstr>What is FIRST® LEGO® League?</vt:lpstr>
      <vt:lpstr>Welcome</vt:lpstr>
      <vt:lpstr>FIRST® LEGO® League Challenge Overview</vt:lpstr>
      <vt:lpstr>FIRST® LEGO® League Challenge Overview</vt:lpstr>
      <vt:lpstr>FIRST® LEGO® League Challenge Overview</vt:lpstr>
      <vt:lpstr>FIRST® LEGO® League Challenge Overview</vt:lpstr>
      <vt:lpstr>PowerPoint Presentation</vt:lpstr>
      <vt:lpstr>PowerPoint Presentation</vt:lpstr>
      <vt:lpstr>PowerPoint Presentation</vt:lpstr>
      <vt:lpstr>PowerPoint Presentation</vt:lpstr>
      <vt:lpstr>PowerPoint Presentation</vt:lpstr>
      <vt:lpstr>Team Roles</vt:lpstr>
      <vt:lpstr>Team Roles</vt:lpstr>
      <vt:lpstr>PowerPoint Presentation</vt:lpstr>
      <vt:lpstr>PowerPoint Presentation</vt:lpstr>
      <vt:lpstr>PowerPoint Presentation</vt:lpstr>
      <vt:lpstr>Career Connections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22</cp:revision>
  <dcterms:created xsi:type="dcterms:W3CDTF">2020-04-21T20:33:01Z</dcterms:created>
  <dcterms:modified xsi:type="dcterms:W3CDTF">2023-07-05T20:18:52Z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0x01010084B9620E39DC0D46B013DDD47E942A0F</vt:lpwstr>
  </property>
  <property fmtid="{D5CDD505-2E9C-101B-9397-08002B2CF9AE}" pid="3" name="MediaServiceImageTags">
    <vt:lpwstr/>
  </property>
</Properties>
</file>