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31"/>
  </p:notesMasterIdLst>
  <p:sldIdLst>
    <p:sldId id="317" r:id="rId6"/>
    <p:sldId id="260" r:id="rId7"/>
    <p:sldId id="313" r:id="rId8"/>
    <p:sldId id="321" r:id="rId9"/>
    <p:sldId id="284" r:id="rId10"/>
    <p:sldId id="293" r:id="rId11"/>
    <p:sldId id="320" r:id="rId12"/>
    <p:sldId id="287" r:id="rId13"/>
    <p:sldId id="262" r:id="rId14"/>
    <p:sldId id="300" r:id="rId15"/>
    <p:sldId id="298" r:id="rId16"/>
    <p:sldId id="303" r:id="rId17"/>
    <p:sldId id="299" r:id="rId18"/>
    <p:sldId id="305" r:id="rId19"/>
    <p:sldId id="295" r:id="rId20"/>
    <p:sldId id="307" r:id="rId21"/>
    <p:sldId id="308" r:id="rId22"/>
    <p:sldId id="314" r:id="rId23"/>
    <p:sldId id="309" r:id="rId24"/>
    <p:sldId id="296" r:id="rId25"/>
    <p:sldId id="310" r:id="rId26"/>
    <p:sldId id="322" r:id="rId27"/>
    <p:sldId id="312" r:id="rId28"/>
    <p:sldId id="318" r:id="rId29"/>
    <p:sldId id="31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9" clrIdx="0">
    <p:extLst>
      <p:ext uri="{19B8F6BF-5375-455C-9EA6-DF929625EA0E}">
        <p15:presenceInfo xmlns:p15="http://schemas.microsoft.com/office/powerpoint/2012/main" userId="S::kmorgan@firstinspires.org::19752d8f-270a-426b-91ad-1bf5c79275bc" providerId="AD"/>
      </p:ext>
    </p:extLst>
  </p:cmAuthor>
  <p:cmAuthor id="2" name="Tammy Pankey" initials="TP" lastIdx="4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3"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2" clrIdx="3">
    <p:extLst>
      <p:ext uri="{19B8F6BF-5375-455C-9EA6-DF929625EA0E}">
        <p15:presenceInfo xmlns:p15="http://schemas.microsoft.com/office/powerpoint/2012/main" userId="S::lsimpson@firstinspires.org::279f7fcd-fcc6-488a-9740-ffec112d6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FDE7E3"/>
    <a:srgbClr val="FAC1B8"/>
    <a:srgbClr val="F7A091"/>
    <a:srgbClr val="FF781D"/>
    <a:srgbClr val="ED7D31"/>
    <a:srgbClr val="ABE6FB"/>
    <a:srgbClr val="CCFFFF"/>
    <a:srgbClr val="4472C4"/>
    <a:srgbClr val="00A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A1F2F-33B7-4306-A802-EDC0C26DD698}" v="4" dt="2023-07-05T20:20:04.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903" autoAdjust="0"/>
  </p:normalViewPr>
  <p:slideViewPr>
    <p:cSldViewPr snapToGrid="0">
      <p:cViewPr varScale="1">
        <p:scale>
          <a:sx n="63" d="100"/>
          <a:sy n="63" d="100"/>
        </p:scale>
        <p:origin x="1954" y="62"/>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32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009A1F2F-33B7-4306-A802-EDC0C26DD698}"/>
    <pc:docChg chg="custSel modSld">
      <pc:chgData name="Tammy Pankey" userId="89b84b47-0384-4d66-b56e-dc00ebdb68cf" providerId="ADAL" clId="{009A1F2F-33B7-4306-A802-EDC0C26DD698}" dt="2023-07-05T20:20:25.533" v="37" actId="478"/>
      <pc:docMkLst>
        <pc:docMk/>
      </pc:docMkLst>
      <pc:sldChg chg="modSp mod">
        <pc:chgData name="Tammy Pankey" userId="89b84b47-0384-4d66-b56e-dc00ebdb68cf" providerId="ADAL" clId="{009A1F2F-33B7-4306-A802-EDC0C26DD698}" dt="2023-07-05T20:05:17.015" v="10" actId="2711"/>
        <pc:sldMkLst>
          <pc:docMk/>
          <pc:sldMk cId="1717468709" sldId="260"/>
        </pc:sldMkLst>
        <pc:spChg chg="mod">
          <ac:chgData name="Tammy Pankey" userId="89b84b47-0384-4d66-b56e-dc00ebdb68cf" providerId="ADAL" clId="{009A1F2F-33B7-4306-A802-EDC0C26DD698}" dt="2023-07-05T20:05:17.015" v="10" actId="2711"/>
          <ac:spMkLst>
            <pc:docMk/>
            <pc:sldMk cId="1717468709" sldId="260"/>
            <ac:spMk id="2" creationId="{687D7AD4-EE25-42E6-A3F2-C658860DB740}"/>
          </ac:spMkLst>
        </pc:spChg>
        <pc:spChg chg="mod">
          <ac:chgData name="Tammy Pankey" userId="89b84b47-0384-4d66-b56e-dc00ebdb68cf" providerId="ADAL" clId="{009A1F2F-33B7-4306-A802-EDC0C26DD698}" dt="2023-07-05T20:05:17.015" v="10" actId="2711"/>
          <ac:spMkLst>
            <pc:docMk/>
            <pc:sldMk cId="1717468709" sldId="260"/>
            <ac:spMk id="4" creationId="{56567651-8AA4-479B-AC03-821AC799E926}"/>
          </ac:spMkLst>
        </pc:spChg>
        <pc:spChg chg="mod">
          <ac:chgData name="Tammy Pankey" userId="89b84b47-0384-4d66-b56e-dc00ebdb68cf" providerId="ADAL" clId="{009A1F2F-33B7-4306-A802-EDC0C26DD698}" dt="2023-07-05T20:05:17.015" v="10" actId="2711"/>
          <ac:spMkLst>
            <pc:docMk/>
            <pc:sldMk cId="1717468709" sldId="260"/>
            <ac:spMk id="5" creationId="{8DE1808D-4A41-4429-BDD9-039046921A33}"/>
          </ac:spMkLst>
        </pc:spChg>
        <pc:spChg chg="mod">
          <ac:chgData name="Tammy Pankey" userId="89b84b47-0384-4d66-b56e-dc00ebdb68cf" providerId="ADAL" clId="{009A1F2F-33B7-4306-A802-EDC0C26DD698}" dt="2023-07-05T20:05:17.015" v="10" actId="2711"/>
          <ac:spMkLst>
            <pc:docMk/>
            <pc:sldMk cId="1717468709" sldId="260"/>
            <ac:spMk id="13" creationId="{0BFC0E9B-CC84-4D72-8BFD-54ED5EC94447}"/>
          </ac:spMkLst>
        </pc:spChg>
      </pc:sldChg>
      <pc:sldChg chg="modSp mod">
        <pc:chgData name="Tammy Pankey" userId="89b84b47-0384-4d66-b56e-dc00ebdb68cf" providerId="ADAL" clId="{009A1F2F-33B7-4306-A802-EDC0C26DD698}" dt="2023-07-05T20:06:06.517" v="17" actId="2711"/>
        <pc:sldMkLst>
          <pc:docMk/>
          <pc:sldMk cId="3822573366" sldId="262"/>
        </pc:sldMkLst>
        <pc:spChg chg="mod">
          <ac:chgData name="Tammy Pankey" userId="89b84b47-0384-4d66-b56e-dc00ebdb68cf" providerId="ADAL" clId="{009A1F2F-33B7-4306-A802-EDC0C26DD698}" dt="2023-07-05T20:06:06.517" v="17" actId="2711"/>
          <ac:spMkLst>
            <pc:docMk/>
            <pc:sldMk cId="3822573366" sldId="262"/>
            <ac:spMk id="2" creationId="{687D7AD4-EE25-42E6-A3F2-C658860DB740}"/>
          </ac:spMkLst>
        </pc:spChg>
        <pc:spChg chg="mod">
          <ac:chgData name="Tammy Pankey" userId="89b84b47-0384-4d66-b56e-dc00ebdb68cf" providerId="ADAL" clId="{009A1F2F-33B7-4306-A802-EDC0C26DD698}" dt="2023-07-05T20:06:06.517" v="17" actId="2711"/>
          <ac:spMkLst>
            <pc:docMk/>
            <pc:sldMk cId="3822573366" sldId="262"/>
            <ac:spMk id="4" creationId="{56567651-8AA4-479B-AC03-821AC799E926}"/>
          </ac:spMkLst>
        </pc:spChg>
        <pc:spChg chg="mod">
          <ac:chgData name="Tammy Pankey" userId="89b84b47-0384-4d66-b56e-dc00ebdb68cf" providerId="ADAL" clId="{009A1F2F-33B7-4306-A802-EDC0C26DD698}" dt="2023-07-05T20:06:06.517" v="17" actId="2711"/>
          <ac:spMkLst>
            <pc:docMk/>
            <pc:sldMk cId="3822573366" sldId="262"/>
            <ac:spMk id="5" creationId="{99DD8D6A-447D-4110-8507-7700AA32504E}"/>
          </ac:spMkLst>
        </pc:spChg>
      </pc:sldChg>
      <pc:sldChg chg="modSp mod">
        <pc:chgData name="Tammy Pankey" userId="89b84b47-0384-4d66-b56e-dc00ebdb68cf" providerId="ADAL" clId="{009A1F2F-33B7-4306-A802-EDC0C26DD698}" dt="2023-07-05T20:05:33.831" v="13" actId="2711"/>
        <pc:sldMkLst>
          <pc:docMk/>
          <pc:sldMk cId="3995406312" sldId="284"/>
        </pc:sldMkLst>
        <pc:spChg chg="mod">
          <ac:chgData name="Tammy Pankey" userId="89b84b47-0384-4d66-b56e-dc00ebdb68cf" providerId="ADAL" clId="{009A1F2F-33B7-4306-A802-EDC0C26DD698}" dt="2023-07-05T20:05:33.831" v="13" actId="2711"/>
          <ac:spMkLst>
            <pc:docMk/>
            <pc:sldMk cId="3995406312" sldId="284"/>
            <ac:spMk id="2" creationId="{687D7AD4-EE25-42E6-A3F2-C658860DB740}"/>
          </ac:spMkLst>
        </pc:spChg>
        <pc:spChg chg="mod">
          <ac:chgData name="Tammy Pankey" userId="89b84b47-0384-4d66-b56e-dc00ebdb68cf" providerId="ADAL" clId="{009A1F2F-33B7-4306-A802-EDC0C26DD698}" dt="2023-07-05T20:05:33.831" v="13" actId="2711"/>
          <ac:spMkLst>
            <pc:docMk/>
            <pc:sldMk cId="3995406312" sldId="284"/>
            <ac:spMk id="4" creationId="{56567651-8AA4-479B-AC03-821AC799E926}"/>
          </ac:spMkLst>
        </pc:spChg>
        <pc:spChg chg="mod">
          <ac:chgData name="Tammy Pankey" userId="89b84b47-0384-4d66-b56e-dc00ebdb68cf" providerId="ADAL" clId="{009A1F2F-33B7-4306-A802-EDC0C26DD698}" dt="2023-07-05T20:05:33.831" v="13" actId="2711"/>
          <ac:spMkLst>
            <pc:docMk/>
            <pc:sldMk cId="3995406312" sldId="284"/>
            <ac:spMk id="6" creationId="{C0363EA2-223C-4511-ABE0-5D5FCE348A85}"/>
          </ac:spMkLst>
        </pc:spChg>
        <pc:spChg chg="mod">
          <ac:chgData name="Tammy Pankey" userId="89b84b47-0384-4d66-b56e-dc00ebdb68cf" providerId="ADAL" clId="{009A1F2F-33B7-4306-A802-EDC0C26DD698}" dt="2023-07-05T20:05:33.831" v="13" actId="2711"/>
          <ac:spMkLst>
            <pc:docMk/>
            <pc:sldMk cId="3995406312" sldId="284"/>
            <ac:spMk id="15" creationId="{15790FC9-2581-40A9-831C-A5B74FAD4634}"/>
          </ac:spMkLst>
        </pc:spChg>
      </pc:sldChg>
      <pc:sldChg chg="modSp mod">
        <pc:chgData name="Tammy Pankey" userId="89b84b47-0384-4d66-b56e-dc00ebdb68cf" providerId="ADAL" clId="{009A1F2F-33B7-4306-A802-EDC0C26DD698}" dt="2023-07-05T20:05:57.845" v="16" actId="2711"/>
        <pc:sldMkLst>
          <pc:docMk/>
          <pc:sldMk cId="1944321190" sldId="287"/>
        </pc:sldMkLst>
        <pc:spChg chg="mod">
          <ac:chgData name="Tammy Pankey" userId="89b84b47-0384-4d66-b56e-dc00ebdb68cf" providerId="ADAL" clId="{009A1F2F-33B7-4306-A802-EDC0C26DD698}" dt="2023-07-05T20:05:57.845" v="16" actId="2711"/>
          <ac:spMkLst>
            <pc:docMk/>
            <pc:sldMk cId="1944321190" sldId="287"/>
            <ac:spMk id="2" creationId="{687D7AD4-EE25-42E6-A3F2-C658860DB740}"/>
          </ac:spMkLst>
        </pc:spChg>
        <pc:spChg chg="mod">
          <ac:chgData name="Tammy Pankey" userId="89b84b47-0384-4d66-b56e-dc00ebdb68cf" providerId="ADAL" clId="{009A1F2F-33B7-4306-A802-EDC0C26DD698}" dt="2023-07-05T20:05:57.845" v="16" actId="2711"/>
          <ac:spMkLst>
            <pc:docMk/>
            <pc:sldMk cId="1944321190" sldId="287"/>
            <ac:spMk id="4" creationId="{56567651-8AA4-479B-AC03-821AC799E926}"/>
          </ac:spMkLst>
        </pc:spChg>
        <pc:spChg chg="mod">
          <ac:chgData name="Tammy Pankey" userId="89b84b47-0384-4d66-b56e-dc00ebdb68cf" providerId="ADAL" clId="{009A1F2F-33B7-4306-A802-EDC0C26DD698}" dt="2023-07-05T20:05:57.845" v="16" actId="2711"/>
          <ac:spMkLst>
            <pc:docMk/>
            <pc:sldMk cId="1944321190" sldId="287"/>
            <ac:spMk id="6" creationId="{04DCD63E-3C1E-6C35-1F23-63F400E44F7E}"/>
          </ac:spMkLst>
        </pc:spChg>
        <pc:spChg chg="mod">
          <ac:chgData name="Tammy Pankey" userId="89b84b47-0384-4d66-b56e-dc00ebdb68cf" providerId="ADAL" clId="{009A1F2F-33B7-4306-A802-EDC0C26DD698}" dt="2023-07-05T20:05:57.845" v="16" actId="2711"/>
          <ac:spMkLst>
            <pc:docMk/>
            <pc:sldMk cId="1944321190" sldId="287"/>
            <ac:spMk id="11" creationId="{669AA10B-C6C1-DAE8-85AC-AA00E6FF85B3}"/>
          </ac:spMkLst>
        </pc:spChg>
      </pc:sldChg>
      <pc:sldChg chg="modSp mod">
        <pc:chgData name="Tammy Pankey" userId="89b84b47-0384-4d66-b56e-dc00ebdb68cf" providerId="ADAL" clId="{009A1F2F-33B7-4306-A802-EDC0C26DD698}" dt="2023-07-05T20:05:44.209" v="14" actId="2711"/>
        <pc:sldMkLst>
          <pc:docMk/>
          <pc:sldMk cId="2086260654" sldId="293"/>
        </pc:sldMkLst>
        <pc:spChg chg="mod">
          <ac:chgData name="Tammy Pankey" userId="89b84b47-0384-4d66-b56e-dc00ebdb68cf" providerId="ADAL" clId="{009A1F2F-33B7-4306-A802-EDC0C26DD698}" dt="2023-07-05T20:05:44.209" v="14" actId="2711"/>
          <ac:spMkLst>
            <pc:docMk/>
            <pc:sldMk cId="2086260654" sldId="293"/>
            <ac:spMk id="2" creationId="{687D7AD4-EE25-42E6-A3F2-C658860DB740}"/>
          </ac:spMkLst>
        </pc:spChg>
        <pc:spChg chg="mod">
          <ac:chgData name="Tammy Pankey" userId="89b84b47-0384-4d66-b56e-dc00ebdb68cf" providerId="ADAL" clId="{009A1F2F-33B7-4306-A802-EDC0C26DD698}" dt="2023-07-05T20:05:44.209" v="14" actId="2711"/>
          <ac:spMkLst>
            <pc:docMk/>
            <pc:sldMk cId="2086260654" sldId="293"/>
            <ac:spMk id="4" creationId="{56567651-8AA4-479B-AC03-821AC799E926}"/>
          </ac:spMkLst>
        </pc:spChg>
        <pc:spChg chg="mod">
          <ac:chgData name="Tammy Pankey" userId="89b84b47-0384-4d66-b56e-dc00ebdb68cf" providerId="ADAL" clId="{009A1F2F-33B7-4306-A802-EDC0C26DD698}" dt="2023-07-05T20:05:44.209" v="14" actId="2711"/>
          <ac:spMkLst>
            <pc:docMk/>
            <pc:sldMk cId="2086260654" sldId="293"/>
            <ac:spMk id="6" creationId="{C0363EA2-223C-4511-ABE0-5D5FCE348A85}"/>
          </ac:spMkLst>
        </pc:spChg>
      </pc:sldChg>
      <pc:sldChg chg="delSp modSp mod">
        <pc:chgData name="Tammy Pankey" userId="89b84b47-0384-4d66-b56e-dc00ebdb68cf" providerId="ADAL" clId="{009A1F2F-33B7-4306-A802-EDC0C26DD698}" dt="2023-07-05T20:20:25.533" v="37" actId="478"/>
        <pc:sldMkLst>
          <pc:docMk/>
          <pc:sldMk cId="448954995" sldId="295"/>
        </pc:sldMkLst>
        <pc:spChg chg="mod">
          <ac:chgData name="Tammy Pankey" userId="89b84b47-0384-4d66-b56e-dc00ebdb68cf" providerId="ADAL" clId="{009A1F2F-33B7-4306-A802-EDC0C26DD698}" dt="2023-07-05T20:06:52.681" v="24" actId="2711"/>
          <ac:spMkLst>
            <pc:docMk/>
            <pc:sldMk cId="448954995" sldId="295"/>
            <ac:spMk id="2" creationId="{687D7AD4-EE25-42E6-A3F2-C658860DB740}"/>
          </ac:spMkLst>
        </pc:spChg>
        <pc:spChg chg="del mod">
          <ac:chgData name="Tammy Pankey" userId="89b84b47-0384-4d66-b56e-dc00ebdb68cf" providerId="ADAL" clId="{009A1F2F-33B7-4306-A802-EDC0C26DD698}" dt="2023-07-05T20:20:25.533" v="37" actId="478"/>
          <ac:spMkLst>
            <pc:docMk/>
            <pc:sldMk cId="448954995" sldId="295"/>
            <ac:spMk id="8" creationId="{4720B1F0-CE95-DAEF-C90B-880372A2CF05}"/>
          </ac:spMkLst>
        </pc:spChg>
        <pc:spChg chg="mod">
          <ac:chgData name="Tammy Pankey" userId="89b84b47-0384-4d66-b56e-dc00ebdb68cf" providerId="ADAL" clId="{009A1F2F-33B7-4306-A802-EDC0C26DD698}" dt="2023-07-05T20:06:52.681" v="24" actId="2711"/>
          <ac:spMkLst>
            <pc:docMk/>
            <pc:sldMk cId="448954995" sldId="295"/>
            <ac:spMk id="9" creationId="{5421FB2A-5DE8-002B-5B25-B417B7505D08}"/>
          </ac:spMkLst>
        </pc:spChg>
      </pc:sldChg>
      <pc:sldChg chg="modSp mod">
        <pc:chgData name="Tammy Pankey" userId="89b84b47-0384-4d66-b56e-dc00ebdb68cf" providerId="ADAL" clId="{009A1F2F-33B7-4306-A802-EDC0C26DD698}" dt="2023-07-05T20:07:17.845" v="27" actId="2711"/>
        <pc:sldMkLst>
          <pc:docMk/>
          <pc:sldMk cId="2937528002" sldId="296"/>
        </pc:sldMkLst>
        <pc:spChg chg="mod">
          <ac:chgData name="Tammy Pankey" userId="89b84b47-0384-4d66-b56e-dc00ebdb68cf" providerId="ADAL" clId="{009A1F2F-33B7-4306-A802-EDC0C26DD698}" dt="2023-07-05T20:07:17.845" v="27" actId="2711"/>
          <ac:spMkLst>
            <pc:docMk/>
            <pc:sldMk cId="2937528002" sldId="296"/>
            <ac:spMk id="2" creationId="{687D7AD4-EE25-42E6-A3F2-C658860DB740}"/>
          </ac:spMkLst>
        </pc:spChg>
        <pc:spChg chg="mod">
          <ac:chgData name="Tammy Pankey" userId="89b84b47-0384-4d66-b56e-dc00ebdb68cf" providerId="ADAL" clId="{009A1F2F-33B7-4306-A802-EDC0C26DD698}" dt="2023-07-05T20:07:17.845" v="27" actId="2711"/>
          <ac:spMkLst>
            <pc:docMk/>
            <pc:sldMk cId="2937528002" sldId="296"/>
            <ac:spMk id="4" creationId="{56567651-8AA4-479B-AC03-821AC799E926}"/>
          </ac:spMkLst>
        </pc:spChg>
        <pc:spChg chg="mod">
          <ac:chgData name="Tammy Pankey" userId="89b84b47-0384-4d66-b56e-dc00ebdb68cf" providerId="ADAL" clId="{009A1F2F-33B7-4306-A802-EDC0C26DD698}" dt="2023-07-05T20:07:17.845" v="27" actId="2711"/>
          <ac:spMkLst>
            <pc:docMk/>
            <pc:sldMk cId="2937528002" sldId="296"/>
            <ac:spMk id="13" creationId="{4FF6F6FD-B23D-2243-19A1-4466DE33E4F5}"/>
          </ac:spMkLst>
        </pc:spChg>
      </pc:sldChg>
      <pc:sldChg chg="delSp modSp mod">
        <pc:chgData name="Tammy Pankey" userId="89b84b47-0384-4d66-b56e-dc00ebdb68cf" providerId="ADAL" clId="{009A1F2F-33B7-4306-A802-EDC0C26DD698}" dt="2023-07-05T20:20:14.166" v="35" actId="478"/>
        <pc:sldMkLst>
          <pc:docMk/>
          <pc:sldMk cId="593059301" sldId="298"/>
        </pc:sldMkLst>
        <pc:spChg chg="mod">
          <ac:chgData name="Tammy Pankey" userId="89b84b47-0384-4d66-b56e-dc00ebdb68cf" providerId="ADAL" clId="{009A1F2F-33B7-4306-A802-EDC0C26DD698}" dt="2023-07-05T20:06:29.553" v="20" actId="2711"/>
          <ac:spMkLst>
            <pc:docMk/>
            <pc:sldMk cId="593059301" sldId="298"/>
            <ac:spMk id="2" creationId="{687D7AD4-EE25-42E6-A3F2-C658860DB740}"/>
          </ac:spMkLst>
        </pc:spChg>
        <pc:spChg chg="mod">
          <ac:chgData name="Tammy Pankey" userId="89b84b47-0384-4d66-b56e-dc00ebdb68cf" providerId="ADAL" clId="{009A1F2F-33B7-4306-A802-EDC0C26DD698}" dt="2023-07-05T20:06:29.553" v="20" actId="2711"/>
          <ac:spMkLst>
            <pc:docMk/>
            <pc:sldMk cId="593059301" sldId="298"/>
            <ac:spMk id="8" creationId="{0D73BA04-B7EA-78EF-9F70-38956C76A095}"/>
          </ac:spMkLst>
        </pc:spChg>
        <pc:spChg chg="del mod">
          <ac:chgData name="Tammy Pankey" userId="89b84b47-0384-4d66-b56e-dc00ebdb68cf" providerId="ADAL" clId="{009A1F2F-33B7-4306-A802-EDC0C26DD698}" dt="2023-07-05T20:20:14.166" v="35" actId="478"/>
          <ac:spMkLst>
            <pc:docMk/>
            <pc:sldMk cId="593059301" sldId="298"/>
            <ac:spMk id="10" creationId="{E9247DB6-6E77-10CD-C0A9-04D5B7CAD698}"/>
          </ac:spMkLst>
        </pc:spChg>
      </pc:sldChg>
      <pc:sldChg chg="delSp modSp mod">
        <pc:chgData name="Tammy Pankey" userId="89b84b47-0384-4d66-b56e-dc00ebdb68cf" providerId="ADAL" clId="{009A1F2F-33B7-4306-A802-EDC0C26DD698}" dt="2023-07-05T20:20:21.774" v="36" actId="478"/>
        <pc:sldMkLst>
          <pc:docMk/>
          <pc:sldMk cId="1817088350" sldId="299"/>
        </pc:sldMkLst>
        <pc:spChg chg="mod">
          <ac:chgData name="Tammy Pankey" userId="89b84b47-0384-4d66-b56e-dc00ebdb68cf" providerId="ADAL" clId="{009A1F2F-33B7-4306-A802-EDC0C26DD698}" dt="2023-07-05T20:06:36.451" v="21" actId="2711"/>
          <ac:spMkLst>
            <pc:docMk/>
            <pc:sldMk cId="1817088350" sldId="299"/>
            <ac:spMk id="2" creationId="{687D7AD4-EE25-42E6-A3F2-C658860DB740}"/>
          </ac:spMkLst>
        </pc:spChg>
        <pc:spChg chg="del mod">
          <ac:chgData name="Tammy Pankey" userId="89b84b47-0384-4d66-b56e-dc00ebdb68cf" providerId="ADAL" clId="{009A1F2F-33B7-4306-A802-EDC0C26DD698}" dt="2023-07-05T20:20:21.774" v="36" actId="478"/>
          <ac:spMkLst>
            <pc:docMk/>
            <pc:sldMk cId="1817088350" sldId="299"/>
            <ac:spMk id="10" creationId="{526DB081-082D-0289-6B52-ECD97D202369}"/>
          </ac:spMkLst>
        </pc:spChg>
        <pc:spChg chg="mod">
          <ac:chgData name="Tammy Pankey" userId="89b84b47-0384-4d66-b56e-dc00ebdb68cf" providerId="ADAL" clId="{009A1F2F-33B7-4306-A802-EDC0C26DD698}" dt="2023-07-05T20:06:36.451" v="21" actId="2711"/>
          <ac:spMkLst>
            <pc:docMk/>
            <pc:sldMk cId="1817088350" sldId="299"/>
            <ac:spMk id="11" creationId="{CABE59FF-6630-6ED6-663B-234327AC615B}"/>
          </ac:spMkLst>
        </pc:spChg>
      </pc:sldChg>
      <pc:sldChg chg="modSp mod">
        <pc:chgData name="Tammy Pankey" userId="89b84b47-0384-4d66-b56e-dc00ebdb68cf" providerId="ADAL" clId="{009A1F2F-33B7-4306-A802-EDC0C26DD698}" dt="2023-07-05T20:06:18.049" v="18" actId="2711"/>
        <pc:sldMkLst>
          <pc:docMk/>
          <pc:sldMk cId="2117150995" sldId="300"/>
        </pc:sldMkLst>
        <pc:spChg chg="mod">
          <ac:chgData name="Tammy Pankey" userId="89b84b47-0384-4d66-b56e-dc00ebdb68cf" providerId="ADAL" clId="{009A1F2F-33B7-4306-A802-EDC0C26DD698}" dt="2023-07-05T20:06:18.049" v="18" actId="2711"/>
          <ac:spMkLst>
            <pc:docMk/>
            <pc:sldMk cId="2117150995" sldId="300"/>
            <ac:spMk id="2" creationId="{687D7AD4-EE25-42E6-A3F2-C658860DB740}"/>
          </ac:spMkLst>
        </pc:spChg>
        <pc:spChg chg="mod">
          <ac:chgData name="Tammy Pankey" userId="89b84b47-0384-4d66-b56e-dc00ebdb68cf" providerId="ADAL" clId="{009A1F2F-33B7-4306-A802-EDC0C26DD698}" dt="2023-07-05T20:06:18.049" v="18" actId="2711"/>
          <ac:spMkLst>
            <pc:docMk/>
            <pc:sldMk cId="2117150995" sldId="300"/>
            <ac:spMk id="5" creationId="{99DD8D6A-447D-4110-8507-7700AA32504E}"/>
          </ac:spMkLst>
        </pc:spChg>
        <pc:spChg chg="mod">
          <ac:chgData name="Tammy Pankey" userId="89b84b47-0384-4d66-b56e-dc00ebdb68cf" providerId="ADAL" clId="{009A1F2F-33B7-4306-A802-EDC0C26DD698}" dt="2023-07-05T20:06:18.049" v="18" actId="2711"/>
          <ac:spMkLst>
            <pc:docMk/>
            <pc:sldMk cId="2117150995" sldId="300"/>
            <ac:spMk id="8" creationId="{94DD0FCF-3993-AFDF-761F-617DC969FA36}"/>
          </ac:spMkLst>
        </pc:spChg>
      </pc:sldChg>
      <pc:sldChg chg="delSp mod">
        <pc:chgData name="Tammy Pankey" userId="89b84b47-0384-4d66-b56e-dc00ebdb68cf" providerId="ADAL" clId="{009A1F2F-33B7-4306-A802-EDC0C26DD698}" dt="2023-07-05T20:06:46.280" v="23" actId="478"/>
        <pc:sldMkLst>
          <pc:docMk/>
          <pc:sldMk cId="207981865" sldId="305"/>
        </pc:sldMkLst>
        <pc:spChg chg="del">
          <ac:chgData name="Tammy Pankey" userId="89b84b47-0384-4d66-b56e-dc00ebdb68cf" providerId="ADAL" clId="{009A1F2F-33B7-4306-A802-EDC0C26DD698}" dt="2023-07-05T20:06:44.509" v="22" actId="478"/>
          <ac:spMkLst>
            <pc:docMk/>
            <pc:sldMk cId="207981865" sldId="305"/>
            <ac:spMk id="10" creationId="{A0616E26-BB83-4EF0-BF3C-D1E8F398A955}"/>
          </ac:spMkLst>
        </pc:spChg>
        <pc:picChg chg="del">
          <ac:chgData name="Tammy Pankey" userId="89b84b47-0384-4d66-b56e-dc00ebdb68cf" providerId="ADAL" clId="{009A1F2F-33B7-4306-A802-EDC0C26DD698}" dt="2023-07-05T20:06:46.280" v="23" actId="478"/>
          <ac:picMkLst>
            <pc:docMk/>
            <pc:sldMk cId="207981865" sldId="305"/>
            <ac:picMk id="11" creationId="{B0872D1A-DA40-4C9B-B330-FA29385CA79D}"/>
          </ac:picMkLst>
        </pc:picChg>
      </pc:sldChg>
      <pc:sldChg chg="modSp mod">
        <pc:chgData name="Tammy Pankey" userId="89b84b47-0384-4d66-b56e-dc00ebdb68cf" providerId="ADAL" clId="{009A1F2F-33B7-4306-A802-EDC0C26DD698}" dt="2023-07-05T20:06:58.144" v="25" actId="2711"/>
        <pc:sldMkLst>
          <pc:docMk/>
          <pc:sldMk cId="133115148" sldId="308"/>
        </pc:sldMkLst>
        <pc:spChg chg="mod">
          <ac:chgData name="Tammy Pankey" userId="89b84b47-0384-4d66-b56e-dc00ebdb68cf" providerId="ADAL" clId="{009A1F2F-33B7-4306-A802-EDC0C26DD698}" dt="2023-07-05T20:06:58.144" v="25" actId="2711"/>
          <ac:spMkLst>
            <pc:docMk/>
            <pc:sldMk cId="133115148" sldId="308"/>
            <ac:spMk id="2" creationId="{687D7AD4-EE25-42E6-A3F2-C658860DB740}"/>
          </ac:spMkLst>
        </pc:spChg>
        <pc:spChg chg="mod">
          <ac:chgData name="Tammy Pankey" userId="89b84b47-0384-4d66-b56e-dc00ebdb68cf" providerId="ADAL" clId="{009A1F2F-33B7-4306-A802-EDC0C26DD698}" dt="2023-07-05T20:06:58.144" v="25" actId="2711"/>
          <ac:spMkLst>
            <pc:docMk/>
            <pc:sldMk cId="133115148" sldId="308"/>
            <ac:spMk id="9" creationId="{2B4A7025-DB88-BFEF-92EF-BA2D9CED0D48}"/>
          </ac:spMkLst>
        </pc:spChg>
        <pc:spChg chg="mod">
          <ac:chgData name="Tammy Pankey" userId="89b84b47-0384-4d66-b56e-dc00ebdb68cf" providerId="ADAL" clId="{009A1F2F-33B7-4306-A802-EDC0C26DD698}" dt="2023-07-05T20:06:58.144" v="25" actId="2711"/>
          <ac:spMkLst>
            <pc:docMk/>
            <pc:sldMk cId="133115148" sldId="308"/>
            <ac:spMk id="10" creationId="{281EA884-CF64-867C-A90C-BD7C54C20DCF}"/>
          </ac:spMkLst>
        </pc:spChg>
      </pc:sldChg>
      <pc:sldChg chg="modSp mod">
        <pc:chgData name="Tammy Pankey" userId="89b84b47-0384-4d66-b56e-dc00ebdb68cf" providerId="ADAL" clId="{009A1F2F-33B7-4306-A802-EDC0C26DD698}" dt="2023-07-05T20:07:23.472" v="28" actId="2711"/>
        <pc:sldMkLst>
          <pc:docMk/>
          <pc:sldMk cId="1179324367" sldId="310"/>
        </pc:sldMkLst>
        <pc:spChg chg="mod">
          <ac:chgData name="Tammy Pankey" userId="89b84b47-0384-4d66-b56e-dc00ebdb68cf" providerId="ADAL" clId="{009A1F2F-33B7-4306-A802-EDC0C26DD698}" dt="2023-07-05T20:07:23.472" v="28" actId="2711"/>
          <ac:spMkLst>
            <pc:docMk/>
            <pc:sldMk cId="1179324367" sldId="310"/>
            <ac:spMk id="2" creationId="{687D7AD4-EE25-42E6-A3F2-C658860DB740}"/>
          </ac:spMkLst>
        </pc:spChg>
        <pc:spChg chg="mod">
          <ac:chgData name="Tammy Pankey" userId="89b84b47-0384-4d66-b56e-dc00ebdb68cf" providerId="ADAL" clId="{009A1F2F-33B7-4306-A802-EDC0C26DD698}" dt="2023-07-05T20:07:23.472" v="28" actId="2711"/>
          <ac:spMkLst>
            <pc:docMk/>
            <pc:sldMk cId="1179324367" sldId="310"/>
            <ac:spMk id="4" creationId="{56567651-8AA4-479B-AC03-821AC799E926}"/>
          </ac:spMkLst>
        </pc:spChg>
        <pc:spChg chg="mod">
          <ac:chgData name="Tammy Pankey" userId="89b84b47-0384-4d66-b56e-dc00ebdb68cf" providerId="ADAL" clId="{009A1F2F-33B7-4306-A802-EDC0C26DD698}" dt="2023-07-05T20:07:23.472" v="28" actId="2711"/>
          <ac:spMkLst>
            <pc:docMk/>
            <pc:sldMk cId="1179324367" sldId="310"/>
            <ac:spMk id="9" creationId="{EF386167-0CC6-4168-B6CD-9E6EBDB32E86}"/>
          </ac:spMkLst>
        </pc:spChg>
        <pc:spChg chg="mod">
          <ac:chgData name="Tammy Pankey" userId="89b84b47-0384-4d66-b56e-dc00ebdb68cf" providerId="ADAL" clId="{009A1F2F-33B7-4306-A802-EDC0C26DD698}" dt="2023-07-05T20:07:23.472" v="28" actId="2711"/>
          <ac:spMkLst>
            <pc:docMk/>
            <pc:sldMk cId="1179324367" sldId="310"/>
            <ac:spMk id="12" creationId="{72539CDD-1594-0EDD-F711-AC409595CD91}"/>
          </ac:spMkLst>
        </pc:spChg>
      </pc:sldChg>
      <pc:sldChg chg="modSp mod modNotesTx">
        <pc:chgData name="Tammy Pankey" userId="89b84b47-0384-4d66-b56e-dc00ebdb68cf" providerId="ADAL" clId="{009A1F2F-33B7-4306-A802-EDC0C26DD698}" dt="2023-07-05T20:10:14.151" v="34" actId="20577"/>
        <pc:sldMkLst>
          <pc:docMk/>
          <pc:sldMk cId="2597112184" sldId="312"/>
        </pc:sldMkLst>
        <pc:spChg chg="mod">
          <ac:chgData name="Tammy Pankey" userId="89b84b47-0384-4d66-b56e-dc00ebdb68cf" providerId="ADAL" clId="{009A1F2F-33B7-4306-A802-EDC0C26DD698}" dt="2023-07-05T20:07:39.352" v="30" actId="2711"/>
          <ac:spMkLst>
            <pc:docMk/>
            <pc:sldMk cId="2597112184" sldId="312"/>
            <ac:spMk id="2" creationId="{687D7AD4-EE25-42E6-A3F2-C658860DB740}"/>
          </ac:spMkLst>
        </pc:spChg>
        <pc:spChg chg="mod">
          <ac:chgData name="Tammy Pankey" userId="89b84b47-0384-4d66-b56e-dc00ebdb68cf" providerId="ADAL" clId="{009A1F2F-33B7-4306-A802-EDC0C26DD698}" dt="2023-07-05T20:07:39.352" v="30" actId="2711"/>
          <ac:spMkLst>
            <pc:docMk/>
            <pc:sldMk cId="2597112184" sldId="312"/>
            <ac:spMk id="9" creationId="{5F78A9DB-E5AA-4B24-9F57-3E0E955F5A92}"/>
          </ac:spMkLst>
        </pc:spChg>
        <pc:spChg chg="mod">
          <ac:chgData name="Tammy Pankey" userId="89b84b47-0384-4d66-b56e-dc00ebdb68cf" providerId="ADAL" clId="{009A1F2F-33B7-4306-A802-EDC0C26DD698}" dt="2023-07-05T20:07:39.352" v="30" actId="2711"/>
          <ac:spMkLst>
            <pc:docMk/>
            <pc:sldMk cId="2597112184" sldId="312"/>
            <ac:spMk id="11" creationId="{36F64D3A-075E-49C2-9842-F32E7A65343B}"/>
          </ac:spMkLst>
        </pc:spChg>
        <pc:spChg chg="mod">
          <ac:chgData name="Tammy Pankey" userId="89b84b47-0384-4d66-b56e-dc00ebdb68cf" providerId="ADAL" clId="{009A1F2F-33B7-4306-A802-EDC0C26DD698}" dt="2023-07-05T20:07:39.352" v="30" actId="2711"/>
          <ac:spMkLst>
            <pc:docMk/>
            <pc:sldMk cId="2597112184" sldId="312"/>
            <ac:spMk id="13" creationId="{79E1ECC3-F162-4E13-A48B-FE68FA7D1D1C}"/>
          </ac:spMkLst>
        </pc:spChg>
      </pc:sldChg>
      <pc:sldChg chg="modSp mod">
        <pc:chgData name="Tammy Pankey" userId="89b84b47-0384-4d66-b56e-dc00ebdb68cf" providerId="ADAL" clId="{009A1F2F-33B7-4306-A802-EDC0C26DD698}" dt="2023-07-05T20:05:22.743" v="11" actId="2711"/>
        <pc:sldMkLst>
          <pc:docMk/>
          <pc:sldMk cId="3587454972" sldId="313"/>
        </pc:sldMkLst>
        <pc:spChg chg="mod">
          <ac:chgData name="Tammy Pankey" userId="89b84b47-0384-4d66-b56e-dc00ebdb68cf" providerId="ADAL" clId="{009A1F2F-33B7-4306-A802-EDC0C26DD698}" dt="2023-07-05T20:05:22.743" v="11" actId="2711"/>
          <ac:spMkLst>
            <pc:docMk/>
            <pc:sldMk cId="3587454972" sldId="313"/>
            <ac:spMk id="2" creationId="{687D7AD4-EE25-42E6-A3F2-C658860DB740}"/>
          </ac:spMkLst>
        </pc:spChg>
        <pc:spChg chg="mod">
          <ac:chgData name="Tammy Pankey" userId="89b84b47-0384-4d66-b56e-dc00ebdb68cf" providerId="ADAL" clId="{009A1F2F-33B7-4306-A802-EDC0C26DD698}" dt="2023-07-05T20:05:22.743" v="11" actId="2711"/>
          <ac:spMkLst>
            <pc:docMk/>
            <pc:sldMk cId="3587454972" sldId="313"/>
            <ac:spMk id="4" creationId="{56567651-8AA4-479B-AC03-821AC799E926}"/>
          </ac:spMkLst>
        </pc:spChg>
        <pc:spChg chg="mod">
          <ac:chgData name="Tammy Pankey" userId="89b84b47-0384-4d66-b56e-dc00ebdb68cf" providerId="ADAL" clId="{009A1F2F-33B7-4306-A802-EDC0C26DD698}" dt="2023-07-05T20:05:22.743" v="11" actId="2711"/>
          <ac:spMkLst>
            <pc:docMk/>
            <pc:sldMk cId="3587454972" sldId="313"/>
            <ac:spMk id="14" creationId="{CD135C1E-0942-48C3-9F0A-AD3D55C08964}"/>
          </ac:spMkLst>
        </pc:spChg>
      </pc:sldChg>
      <pc:sldChg chg="modSp mod">
        <pc:chgData name="Tammy Pankey" userId="89b84b47-0384-4d66-b56e-dc00ebdb68cf" providerId="ADAL" clId="{009A1F2F-33B7-4306-A802-EDC0C26DD698}" dt="2023-07-05T20:07:04.748" v="26" actId="2711"/>
        <pc:sldMkLst>
          <pc:docMk/>
          <pc:sldMk cId="4116920718" sldId="314"/>
        </pc:sldMkLst>
        <pc:spChg chg="mod">
          <ac:chgData name="Tammy Pankey" userId="89b84b47-0384-4d66-b56e-dc00ebdb68cf" providerId="ADAL" clId="{009A1F2F-33B7-4306-A802-EDC0C26DD698}" dt="2023-07-05T20:07:04.748" v="26" actId="2711"/>
          <ac:spMkLst>
            <pc:docMk/>
            <pc:sldMk cId="4116920718" sldId="314"/>
            <ac:spMk id="2" creationId="{687D7AD4-EE25-42E6-A3F2-C658860DB740}"/>
          </ac:spMkLst>
        </pc:spChg>
        <pc:spChg chg="mod">
          <ac:chgData name="Tammy Pankey" userId="89b84b47-0384-4d66-b56e-dc00ebdb68cf" providerId="ADAL" clId="{009A1F2F-33B7-4306-A802-EDC0C26DD698}" dt="2023-07-05T20:07:04.748" v="26" actId="2711"/>
          <ac:spMkLst>
            <pc:docMk/>
            <pc:sldMk cId="4116920718" sldId="314"/>
            <ac:spMk id="4" creationId="{56567651-8AA4-479B-AC03-821AC799E926}"/>
          </ac:spMkLst>
        </pc:spChg>
        <pc:spChg chg="mod">
          <ac:chgData name="Tammy Pankey" userId="89b84b47-0384-4d66-b56e-dc00ebdb68cf" providerId="ADAL" clId="{009A1F2F-33B7-4306-A802-EDC0C26DD698}" dt="2023-07-05T20:07:04.748" v="26" actId="2711"/>
          <ac:spMkLst>
            <pc:docMk/>
            <pc:sldMk cId="4116920718" sldId="314"/>
            <ac:spMk id="5" creationId="{DD4712C1-F703-4BDE-AA70-74AE23C7B717}"/>
          </ac:spMkLst>
        </pc:spChg>
      </pc:sldChg>
      <pc:sldChg chg="addSp delSp modSp mod">
        <pc:chgData name="Tammy Pankey" userId="89b84b47-0384-4d66-b56e-dc00ebdb68cf" providerId="ADAL" clId="{009A1F2F-33B7-4306-A802-EDC0C26DD698}" dt="2023-07-05T20:05:03.668" v="9" actId="2711"/>
        <pc:sldMkLst>
          <pc:docMk/>
          <pc:sldMk cId="3891411312" sldId="317"/>
        </pc:sldMkLst>
        <pc:spChg chg="mod">
          <ac:chgData name="Tammy Pankey" userId="89b84b47-0384-4d66-b56e-dc00ebdb68cf" providerId="ADAL" clId="{009A1F2F-33B7-4306-A802-EDC0C26DD698}" dt="2023-07-05T20:05:03.668" v="9" actId="2711"/>
          <ac:spMkLst>
            <pc:docMk/>
            <pc:sldMk cId="3891411312" sldId="317"/>
            <ac:spMk id="5" creationId="{F3B760C1-7E25-45A7-B891-53C58D074EA2}"/>
          </ac:spMkLst>
        </pc:spChg>
        <pc:spChg chg="mod">
          <ac:chgData name="Tammy Pankey" userId="89b84b47-0384-4d66-b56e-dc00ebdb68cf" providerId="ADAL" clId="{009A1F2F-33B7-4306-A802-EDC0C26DD698}" dt="2023-07-05T20:05:03.668" v="9" actId="2711"/>
          <ac:spMkLst>
            <pc:docMk/>
            <pc:sldMk cId="3891411312" sldId="317"/>
            <ac:spMk id="6" creationId="{B6ADE897-E12C-4A20-B842-CD64CC495BD3}"/>
          </ac:spMkLst>
        </pc:spChg>
        <pc:spChg chg="mod">
          <ac:chgData name="Tammy Pankey" userId="89b84b47-0384-4d66-b56e-dc00ebdb68cf" providerId="ADAL" clId="{009A1F2F-33B7-4306-A802-EDC0C26DD698}" dt="2023-07-05T20:05:03.668" v="9" actId="2711"/>
          <ac:spMkLst>
            <pc:docMk/>
            <pc:sldMk cId="3891411312" sldId="317"/>
            <ac:spMk id="26" creationId="{49461470-2C49-0B4A-AFF2-693C58AC2F9F}"/>
          </ac:spMkLst>
        </pc:spChg>
        <pc:picChg chg="add mod">
          <ac:chgData name="Tammy Pankey" userId="89b84b47-0384-4d66-b56e-dc00ebdb68cf" providerId="ADAL" clId="{009A1F2F-33B7-4306-A802-EDC0C26DD698}" dt="2023-07-05T20:04:04.285" v="8" actId="1076"/>
          <ac:picMkLst>
            <pc:docMk/>
            <pc:sldMk cId="3891411312" sldId="317"/>
            <ac:picMk id="8" creationId="{D3A668F3-C3FE-17B4-4E49-FBE2E55AD361}"/>
          </ac:picMkLst>
        </pc:picChg>
        <pc:picChg chg="del">
          <ac:chgData name="Tammy Pankey" userId="89b84b47-0384-4d66-b56e-dc00ebdb68cf" providerId="ADAL" clId="{009A1F2F-33B7-4306-A802-EDC0C26DD698}" dt="2023-07-05T20:03:35.135" v="3" actId="478"/>
          <ac:picMkLst>
            <pc:docMk/>
            <pc:sldMk cId="3891411312" sldId="317"/>
            <ac:picMk id="13" creationId="{6335B222-1AA9-4892-A3FD-904EEBAC60B8}"/>
          </ac:picMkLst>
        </pc:picChg>
      </pc:sldChg>
      <pc:sldChg chg="modSp mod">
        <pc:chgData name="Tammy Pankey" userId="89b84b47-0384-4d66-b56e-dc00ebdb68cf" providerId="ADAL" clId="{009A1F2F-33B7-4306-A802-EDC0C26DD698}" dt="2023-07-05T20:07:44.903" v="31" actId="2711"/>
        <pc:sldMkLst>
          <pc:docMk/>
          <pc:sldMk cId="1754274421" sldId="318"/>
        </pc:sldMkLst>
        <pc:spChg chg="mod">
          <ac:chgData name="Tammy Pankey" userId="89b84b47-0384-4d66-b56e-dc00ebdb68cf" providerId="ADAL" clId="{009A1F2F-33B7-4306-A802-EDC0C26DD698}" dt="2023-07-05T20:07:44.903" v="31" actId="2711"/>
          <ac:spMkLst>
            <pc:docMk/>
            <pc:sldMk cId="1754274421" sldId="318"/>
            <ac:spMk id="2" creationId="{687D7AD4-EE25-42E6-A3F2-C658860DB740}"/>
          </ac:spMkLst>
        </pc:spChg>
        <pc:spChg chg="mod">
          <ac:chgData name="Tammy Pankey" userId="89b84b47-0384-4d66-b56e-dc00ebdb68cf" providerId="ADAL" clId="{009A1F2F-33B7-4306-A802-EDC0C26DD698}" dt="2023-07-05T20:07:44.903" v="31" actId="2711"/>
          <ac:spMkLst>
            <pc:docMk/>
            <pc:sldMk cId="1754274421" sldId="318"/>
            <ac:spMk id="4" creationId="{56567651-8AA4-479B-AC03-821AC799E926}"/>
          </ac:spMkLst>
        </pc:spChg>
      </pc:sldChg>
      <pc:sldChg chg="addSp delSp modSp mod">
        <pc:chgData name="Tammy Pankey" userId="89b84b47-0384-4d66-b56e-dc00ebdb68cf" providerId="ADAL" clId="{009A1F2F-33B7-4306-A802-EDC0C26DD698}" dt="2023-07-05T20:07:48.476" v="32" actId="2711"/>
        <pc:sldMkLst>
          <pc:docMk/>
          <pc:sldMk cId="1384095157" sldId="319"/>
        </pc:sldMkLst>
        <pc:spChg chg="mod">
          <ac:chgData name="Tammy Pankey" userId="89b84b47-0384-4d66-b56e-dc00ebdb68cf" providerId="ADAL" clId="{009A1F2F-33B7-4306-A802-EDC0C26DD698}" dt="2023-07-05T20:07:48.476" v="32" actId="2711"/>
          <ac:spMkLst>
            <pc:docMk/>
            <pc:sldMk cId="1384095157" sldId="319"/>
            <ac:spMk id="2" creationId="{4891256E-55E4-4477-949F-AB7E827AA79A}"/>
          </ac:spMkLst>
        </pc:spChg>
        <pc:spChg chg="del">
          <ac:chgData name="Tammy Pankey" userId="89b84b47-0384-4d66-b56e-dc00ebdb68cf" providerId="ADAL" clId="{009A1F2F-33B7-4306-A802-EDC0C26DD698}" dt="2023-07-05T19:38:02.733" v="0" actId="478"/>
          <ac:spMkLst>
            <pc:docMk/>
            <pc:sldMk cId="1384095157" sldId="319"/>
            <ac:spMk id="3" creationId="{FF09E301-2DD2-4D86-86AD-49BCE4C01F3A}"/>
          </ac:spMkLst>
        </pc:spChg>
        <pc:spChg chg="add del mod">
          <ac:chgData name="Tammy Pankey" userId="89b84b47-0384-4d66-b56e-dc00ebdb68cf" providerId="ADAL" clId="{009A1F2F-33B7-4306-A802-EDC0C26DD698}" dt="2023-07-05T19:38:06.453" v="2" actId="478"/>
          <ac:spMkLst>
            <pc:docMk/>
            <pc:sldMk cId="1384095157" sldId="319"/>
            <ac:spMk id="6" creationId="{48C53F4D-3161-E0B6-0EA4-8DD1C39C8D3F}"/>
          </ac:spMkLst>
        </pc:spChg>
        <pc:spChg chg="add mod">
          <ac:chgData name="Tammy Pankey" userId="89b84b47-0384-4d66-b56e-dc00ebdb68cf" providerId="ADAL" clId="{009A1F2F-33B7-4306-A802-EDC0C26DD698}" dt="2023-07-05T20:07:48.476" v="32" actId="2711"/>
          <ac:spMkLst>
            <pc:docMk/>
            <pc:sldMk cId="1384095157" sldId="319"/>
            <ac:spMk id="8" creationId="{677EFEB5-2B91-2814-F116-050D4E080933}"/>
          </ac:spMkLst>
        </pc:spChg>
      </pc:sldChg>
      <pc:sldChg chg="modSp mod">
        <pc:chgData name="Tammy Pankey" userId="89b84b47-0384-4d66-b56e-dc00ebdb68cf" providerId="ADAL" clId="{009A1F2F-33B7-4306-A802-EDC0C26DD698}" dt="2023-07-05T20:05:48.797" v="15" actId="2711"/>
        <pc:sldMkLst>
          <pc:docMk/>
          <pc:sldMk cId="263907504" sldId="320"/>
        </pc:sldMkLst>
        <pc:spChg chg="mod">
          <ac:chgData name="Tammy Pankey" userId="89b84b47-0384-4d66-b56e-dc00ebdb68cf" providerId="ADAL" clId="{009A1F2F-33B7-4306-A802-EDC0C26DD698}" dt="2023-07-05T20:05:48.797" v="15" actId="2711"/>
          <ac:spMkLst>
            <pc:docMk/>
            <pc:sldMk cId="263907504" sldId="320"/>
            <ac:spMk id="2" creationId="{687D7AD4-EE25-42E6-A3F2-C658860DB740}"/>
          </ac:spMkLst>
        </pc:spChg>
        <pc:spChg chg="mod">
          <ac:chgData name="Tammy Pankey" userId="89b84b47-0384-4d66-b56e-dc00ebdb68cf" providerId="ADAL" clId="{009A1F2F-33B7-4306-A802-EDC0C26DD698}" dt="2023-07-05T20:05:48.797" v="15" actId="2711"/>
          <ac:spMkLst>
            <pc:docMk/>
            <pc:sldMk cId="263907504" sldId="320"/>
            <ac:spMk id="4" creationId="{56567651-8AA4-479B-AC03-821AC799E926}"/>
          </ac:spMkLst>
        </pc:spChg>
        <pc:spChg chg="mod">
          <ac:chgData name="Tammy Pankey" userId="89b84b47-0384-4d66-b56e-dc00ebdb68cf" providerId="ADAL" clId="{009A1F2F-33B7-4306-A802-EDC0C26DD698}" dt="2023-07-05T20:05:48.797" v="15" actId="2711"/>
          <ac:spMkLst>
            <pc:docMk/>
            <pc:sldMk cId="263907504" sldId="320"/>
            <ac:spMk id="10" creationId="{822B3E6E-CBE4-4586-A902-FB12D889174C}"/>
          </ac:spMkLst>
        </pc:spChg>
      </pc:sldChg>
      <pc:sldChg chg="modSp mod">
        <pc:chgData name="Tammy Pankey" userId="89b84b47-0384-4d66-b56e-dc00ebdb68cf" providerId="ADAL" clId="{009A1F2F-33B7-4306-A802-EDC0C26DD698}" dt="2023-07-05T20:05:28.936" v="12" actId="2711"/>
        <pc:sldMkLst>
          <pc:docMk/>
          <pc:sldMk cId="485269098" sldId="321"/>
        </pc:sldMkLst>
        <pc:spChg chg="mod">
          <ac:chgData name="Tammy Pankey" userId="89b84b47-0384-4d66-b56e-dc00ebdb68cf" providerId="ADAL" clId="{009A1F2F-33B7-4306-A802-EDC0C26DD698}" dt="2023-07-05T20:05:28.936" v="12" actId="2711"/>
          <ac:spMkLst>
            <pc:docMk/>
            <pc:sldMk cId="485269098" sldId="321"/>
            <ac:spMk id="2" creationId="{687D7AD4-EE25-42E6-A3F2-C658860DB740}"/>
          </ac:spMkLst>
        </pc:spChg>
        <pc:spChg chg="mod">
          <ac:chgData name="Tammy Pankey" userId="89b84b47-0384-4d66-b56e-dc00ebdb68cf" providerId="ADAL" clId="{009A1F2F-33B7-4306-A802-EDC0C26DD698}" dt="2023-07-05T20:05:28.936" v="12" actId="2711"/>
          <ac:spMkLst>
            <pc:docMk/>
            <pc:sldMk cId="485269098" sldId="321"/>
            <ac:spMk id="4" creationId="{56567651-8AA4-479B-AC03-821AC799E926}"/>
          </ac:spMkLst>
        </pc:spChg>
        <pc:spChg chg="mod">
          <ac:chgData name="Tammy Pankey" userId="89b84b47-0384-4d66-b56e-dc00ebdb68cf" providerId="ADAL" clId="{009A1F2F-33B7-4306-A802-EDC0C26DD698}" dt="2023-07-05T20:05:28.936" v="12" actId="2711"/>
          <ac:spMkLst>
            <pc:docMk/>
            <pc:sldMk cId="485269098" sldId="321"/>
            <ac:spMk id="14" creationId="{CD135C1E-0942-48C3-9F0A-AD3D55C08964}"/>
          </ac:spMkLst>
        </pc:spChg>
      </pc:sldChg>
      <pc:sldChg chg="modSp mod">
        <pc:chgData name="Tammy Pankey" userId="89b84b47-0384-4d66-b56e-dc00ebdb68cf" providerId="ADAL" clId="{009A1F2F-33B7-4306-A802-EDC0C26DD698}" dt="2023-07-05T20:07:32.845" v="29" actId="2711"/>
        <pc:sldMkLst>
          <pc:docMk/>
          <pc:sldMk cId="1620742802" sldId="322"/>
        </pc:sldMkLst>
        <pc:spChg chg="mod">
          <ac:chgData name="Tammy Pankey" userId="89b84b47-0384-4d66-b56e-dc00ebdb68cf" providerId="ADAL" clId="{009A1F2F-33B7-4306-A802-EDC0C26DD698}" dt="2023-07-05T20:07:32.845" v="29" actId="2711"/>
          <ac:spMkLst>
            <pc:docMk/>
            <pc:sldMk cId="1620742802" sldId="322"/>
            <ac:spMk id="2" creationId="{687D7AD4-EE25-42E6-A3F2-C658860DB740}"/>
          </ac:spMkLst>
        </pc:spChg>
        <pc:spChg chg="mod">
          <ac:chgData name="Tammy Pankey" userId="89b84b47-0384-4d66-b56e-dc00ebdb68cf" providerId="ADAL" clId="{009A1F2F-33B7-4306-A802-EDC0C26DD698}" dt="2023-07-05T20:07:32.845" v="29" actId="2711"/>
          <ac:spMkLst>
            <pc:docMk/>
            <pc:sldMk cId="1620742802" sldId="322"/>
            <ac:spMk id="4" creationId="{56567651-8AA4-479B-AC03-821AC799E926}"/>
          </ac:spMkLst>
        </pc:spChg>
        <pc:spChg chg="mod">
          <ac:chgData name="Tammy Pankey" userId="89b84b47-0384-4d66-b56e-dc00ebdb68cf" providerId="ADAL" clId="{009A1F2F-33B7-4306-A802-EDC0C26DD698}" dt="2023-07-05T20:07:32.845" v="29" actId="2711"/>
          <ac:spMkLst>
            <pc:docMk/>
            <pc:sldMk cId="1620742802" sldId="322"/>
            <ac:spMk id="9" creationId="{EF386167-0CC6-4168-B6CD-9E6EBDB32E86}"/>
          </ac:spMkLst>
        </pc:spChg>
        <pc:spChg chg="mod">
          <ac:chgData name="Tammy Pankey" userId="89b84b47-0384-4d66-b56e-dc00ebdb68cf" providerId="ADAL" clId="{009A1F2F-33B7-4306-A802-EDC0C26DD698}" dt="2023-07-05T20:07:32.845" v="29" actId="2711"/>
          <ac:spMkLst>
            <pc:docMk/>
            <pc:sldMk cId="1620742802" sldId="322"/>
            <ac:spMk id="12" creationId="{72539CDD-1594-0EDD-F711-AC409595CD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NnnuleYz8v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lego.com/en-us/lessons/prime-competition-ready/training-camp-1-driving-around#lesson-pl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2 Tips =</a:t>
            </a:r>
          </a:p>
          <a:p>
            <a:pPr marL="342900" indent="-342900" algn="l">
              <a:buFont typeface="+mj-lt"/>
              <a:buAutoNum type="arabicPeriod"/>
            </a:pPr>
            <a:r>
              <a:rPr lang="en-US" sz="1800" b="0" i="0" u="none" strike="noStrike" baseline="0" dirty="0">
                <a:latin typeface="ArialMT"/>
              </a:rPr>
              <a:t>Example prompts for goal setting are provided in the </a:t>
            </a:r>
            <a:r>
              <a:rPr lang="en-US" sz="1800" b="0" i="1" u="none" strike="noStrike" baseline="0" dirty="0">
                <a:latin typeface="Arial-ItalicMT"/>
              </a:rPr>
              <a:t>Engineering Notebook</a:t>
            </a:r>
            <a:r>
              <a:rPr lang="en-US" sz="1800" b="0" i="0" u="none" strike="noStrike" baseline="0" dirty="0">
                <a:latin typeface="ArialMT"/>
              </a:rPr>
              <a:t>.</a:t>
            </a:r>
          </a:p>
          <a:p>
            <a:pPr marL="342900" indent="-342900" algn="l">
              <a:buFont typeface="+mj-lt"/>
              <a:buAutoNum type="arabicPeriod"/>
            </a:pPr>
            <a:r>
              <a:rPr lang="en-US" sz="1800" b="0" i="0" u="none" strike="noStrike" baseline="0" dirty="0">
                <a:latin typeface="ArialMT"/>
              </a:rPr>
              <a:t>Remind the team to back up saved program files.</a:t>
            </a:r>
          </a:p>
          <a:p>
            <a:pPr marL="342900" indent="-342900" algn="l">
              <a:buFont typeface="+mj-lt"/>
              <a:buAutoNum type="arabicPeriod"/>
            </a:pPr>
            <a:r>
              <a:rPr lang="en-US" sz="18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8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800" b="0" i="0" u="none" strike="noStrike" baseline="0" dirty="0">
                <a:latin typeface="ArialMT"/>
              </a:rPr>
              <a:t>Robot Game Connection: Have the team code the robot to push an object and deliver it to a target area on the mat.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a:p>
        </p:txBody>
      </p:sp>
    </p:spTree>
    <p:extLst>
      <p:ext uri="{BB962C8B-B14F-4D97-AF65-F5344CB8AC3E}">
        <p14:creationId xmlns:p14="http://schemas.microsoft.com/office/powerpoint/2010/main" val="264064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a:p>
        </p:txBody>
      </p:sp>
    </p:spTree>
    <p:extLst>
      <p:ext uri="{BB962C8B-B14F-4D97-AF65-F5344CB8AC3E}">
        <p14:creationId xmlns:p14="http://schemas.microsoft.com/office/powerpoint/2010/main" val="171059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a:p>
        </p:txBody>
      </p:sp>
    </p:spTree>
    <p:extLst>
      <p:ext uri="{BB962C8B-B14F-4D97-AF65-F5344CB8AC3E}">
        <p14:creationId xmlns:p14="http://schemas.microsoft.com/office/powerpoint/2010/main" val="39182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a:p>
        </p:txBody>
      </p:sp>
    </p:spTree>
    <p:extLst>
      <p:ext uri="{BB962C8B-B14F-4D97-AF65-F5344CB8AC3E}">
        <p14:creationId xmlns:p14="http://schemas.microsoft.com/office/powerpoint/2010/main" val="198102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a:p>
        </p:txBody>
      </p:sp>
    </p:spTree>
    <p:extLst>
      <p:ext uri="{BB962C8B-B14F-4D97-AF65-F5344CB8AC3E}">
        <p14:creationId xmlns:p14="http://schemas.microsoft.com/office/powerpoint/2010/main" val="78486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a:p>
        </p:txBody>
      </p:sp>
    </p:spTree>
    <p:extLst>
      <p:ext uri="{BB962C8B-B14F-4D97-AF65-F5344CB8AC3E}">
        <p14:creationId xmlns:p14="http://schemas.microsoft.com/office/powerpoint/2010/main" val="3693272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a:p>
        </p:txBody>
      </p:sp>
    </p:spTree>
    <p:extLst>
      <p:ext uri="{BB962C8B-B14F-4D97-AF65-F5344CB8AC3E}">
        <p14:creationId xmlns:p14="http://schemas.microsoft.com/office/powerpoint/2010/main" val="349360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a:p>
        </p:txBody>
      </p:sp>
    </p:spTree>
    <p:extLst>
      <p:ext uri="{BB962C8B-B14F-4D97-AF65-F5344CB8AC3E}">
        <p14:creationId xmlns:p14="http://schemas.microsoft.com/office/powerpoint/2010/main" val="379436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4800" b="1" i="0" u="none" strike="noStrike" baseline="0" dirty="0">
                <a:latin typeface="Arial-BoldMT"/>
              </a:rPr>
              <a:t>Share </a:t>
            </a:r>
            <a:r>
              <a:rPr lang="en-US" sz="4800" b="0" i="0" u="none" strike="noStrike" baseline="0" dirty="0">
                <a:latin typeface="Arial-BoldMT"/>
              </a:rPr>
              <a:t>(10-15 minutes)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baseline="0" dirty="0">
                <a:latin typeface="Arial-BoldMT"/>
              </a:rPr>
              <a:t>Facilitator Tips</a:t>
            </a:r>
            <a:endParaRPr lang="en-US" sz="2800" b="0" i="0" u="none" strike="noStrike" baseline="0" dirty="0">
              <a:solidFill>
                <a:srgbClr val="5185C4"/>
              </a:solidFill>
              <a:latin typeface="Chantal Light"/>
            </a:endParaRPr>
          </a:p>
          <a:p>
            <a:pPr marL="228600" indent="-228600">
              <a:buFont typeface="+mj-lt"/>
              <a:buAutoNum type="arabicPeriod" startAt="6"/>
            </a:pPr>
            <a:r>
              <a:rPr lang="en-US" sz="1800" dirty="0"/>
              <a:t>Provide the digital building instructions for the models to the team.</a:t>
            </a:r>
          </a:p>
          <a:p>
            <a:pPr marL="228600" indent="-228600">
              <a:buFont typeface="+mj-lt"/>
              <a:buAutoNum type="arabicPeriod" startAt="6"/>
            </a:pPr>
            <a:r>
              <a:rPr lang="en-US" sz="1800" dirty="0"/>
              <a:t>The team will need Bags 1, 7, and 8 from the Challenge set.  Larger pieces may be in an unnumbered LEGO® bag.</a:t>
            </a:r>
          </a:p>
          <a:p>
            <a:pPr marL="228600" indent="-228600">
              <a:buFont typeface="+mj-lt"/>
              <a:buAutoNum type="arabicPeriod" startAt="6"/>
            </a:pPr>
            <a:r>
              <a:rPr lang="en-US" sz="1800" dirty="0"/>
              <a:t>Have the team think about how they could use one part of the visual effects story for their innovation project solution.</a:t>
            </a:r>
          </a:p>
          <a:p>
            <a:pPr marL="228600" indent="-228600">
              <a:buFont typeface="+mj-lt"/>
              <a:buAutoNum type="arabicPeriod" startAt="6"/>
            </a:pPr>
            <a:r>
              <a:rPr lang="en-US" sz="1800" dirty="0"/>
              <a:t>Encourage and support discussion about the Project Spark questions.</a:t>
            </a:r>
          </a:p>
          <a:p>
            <a:pPr marL="228600" indent="-228600">
              <a:buFont typeface="+mj-lt"/>
              <a:buAutoNum type="arabicPeriod" startAt="6"/>
            </a:pPr>
            <a:r>
              <a:rPr lang="en-US" sz="1800"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18</a:t>
            </a:fld>
            <a:endParaRPr lang="en-US"/>
          </a:p>
        </p:txBody>
      </p:sp>
    </p:spTree>
    <p:extLst>
      <p:ext uri="{BB962C8B-B14F-4D97-AF65-F5344CB8AC3E}">
        <p14:creationId xmlns:p14="http://schemas.microsoft.com/office/powerpoint/2010/main" val="249237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baseline="0" dirty="0">
                <a:latin typeface="Arial-BoldMT"/>
              </a:rPr>
              <a:t>Facilitator Tips</a:t>
            </a:r>
            <a:endParaRPr lang="en-US" sz="2800" b="0" i="0" u="none" strike="noStrike" baseline="0" dirty="0">
              <a:solidFill>
                <a:srgbClr val="5185C4"/>
              </a:solidFill>
              <a:latin typeface="Chantal Light"/>
            </a:endParaRPr>
          </a:p>
          <a:p>
            <a:pPr marL="228600" indent="-228600">
              <a:buFont typeface="+mj-lt"/>
              <a:buAutoNum type="arabicPeriod" startAt="6"/>
            </a:pPr>
            <a:r>
              <a:rPr lang="en-US" sz="1800" dirty="0"/>
              <a:t>Provide the digital building instructions for the models to the team.</a:t>
            </a:r>
          </a:p>
          <a:p>
            <a:pPr marL="228600" indent="-228600">
              <a:buFont typeface="+mj-lt"/>
              <a:buAutoNum type="arabicPeriod" startAt="6"/>
            </a:pPr>
            <a:r>
              <a:rPr lang="en-US" sz="1800" dirty="0"/>
              <a:t>The team will need Bags 1, 7, and 8 from the Challenge set.  Larger pieces may be in an unnumbered LEGO® bag.</a:t>
            </a:r>
          </a:p>
          <a:p>
            <a:pPr marL="228600" indent="-228600">
              <a:buFont typeface="+mj-lt"/>
              <a:buAutoNum type="arabicPeriod" startAt="6"/>
            </a:pPr>
            <a:r>
              <a:rPr lang="en-US" sz="1800" dirty="0"/>
              <a:t>Have the team think about how they could use one part of the visual effects story for their innovation project solution.</a:t>
            </a:r>
          </a:p>
          <a:p>
            <a:pPr marL="228600" indent="-228600">
              <a:buFont typeface="+mj-lt"/>
              <a:buAutoNum type="arabicPeriod" startAt="6"/>
            </a:pPr>
            <a:r>
              <a:rPr lang="en-US" sz="1800" dirty="0"/>
              <a:t>Encourage and support discussion about the Project Spark questions.</a:t>
            </a:r>
          </a:p>
          <a:p>
            <a:pPr marL="228600" indent="-228600">
              <a:buFont typeface="+mj-lt"/>
              <a:buAutoNum type="arabicPeriod" startAt="6"/>
            </a:pPr>
            <a:r>
              <a:rPr lang="en-US" sz="1800" dirty="0"/>
              <a:t>Check out Career Connections pages in the Engineering Notebook that link to jobs listed in the sessions.</a:t>
            </a:r>
            <a:endParaRPr lang="en-US" sz="1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19</a:t>
            </a:fld>
            <a:endParaRPr lang="en-US"/>
          </a:p>
        </p:txBody>
      </p:sp>
    </p:spTree>
    <p:extLst>
      <p:ext uri="{BB962C8B-B14F-4D97-AF65-F5344CB8AC3E}">
        <p14:creationId xmlns:p14="http://schemas.microsoft.com/office/powerpoint/2010/main" val="241365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Facilitator Tips</a:t>
            </a:r>
          </a:p>
          <a:p>
            <a:pPr marL="285750" indent="-285750" algn="l">
              <a:buFont typeface="Arial" panose="020B0604020202020204" pitchFamily="34" charset="0"/>
              <a:buChar char="•"/>
            </a:pPr>
            <a:r>
              <a:rPr lang="en-US" sz="1800" b="0" i="0" u="none" strike="noStrike" baseline="0" dirty="0">
                <a:latin typeface="ArialMT"/>
              </a:rPr>
              <a:t>Each session in this guide takes two hours. If needed, split each session into two separate 60-minute meetings by having the team complete each page in a 60-minute meeting. </a:t>
            </a:r>
          </a:p>
          <a:p>
            <a:pPr marL="285750" indent="-285750" algn="l">
              <a:buFont typeface="Arial" panose="020B0604020202020204" pitchFamily="34" charset="0"/>
              <a:buChar char="•"/>
            </a:pPr>
            <a:r>
              <a:rPr lang="en-US" sz="1800" b="0" i="0" u="none" strike="noStrike" baseline="0" dirty="0">
                <a:latin typeface="ArialMT"/>
              </a:rPr>
              <a:t>Sessions 1-4 may take additional time to complete the builds.</a:t>
            </a:r>
          </a:p>
          <a:p>
            <a:r>
              <a:rPr lang="en-US" sz="1800" b="1" dirty="0"/>
              <a:t>Session 2 Tips =</a:t>
            </a:r>
          </a:p>
          <a:p>
            <a:pPr marL="342900" indent="-342900" algn="l">
              <a:buFont typeface="+mj-lt"/>
              <a:buAutoNum type="arabicPeriod"/>
            </a:pPr>
            <a:r>
              <a:rPr lang="en-US" sz="1800" b="0" i="0" u="none" strike="noStrike" baseline="0" dirty="0">
                <a:latin typeface="ArialMT"/>
              </a:rPr>
              <a:t>Example prompts for goal setting are provided in the </a:t>
            </a:r>
            <a:r>
              <a:rPr lang="en-US" sz="1800" b="0" i="1" u="none" strike="noStrike" baseline="0" dirty="0">
                <a:latin typeface="Arial-ItalicMT"/>
              </a:rPr>
              <a:t>Engineering Notebook</a:t>
            </a:r>
            <a:r>
              <a:rPr lang="en-US" sz="1800" b="0" i="0" u="none" strike="noStrike" baseline="0" dirty="0">
                <a:latin typeface="ArialMT"/>
              </a:rPr>
              <a:t>.</a:t>
            </a:r>
          </a:p>
          <a:p>
            <a:pPr marL="342900" indent="-342900" algn="l">
              <a:buFont typeface="+mj-lt"/>
              <a:buAutoNum type="arabicPeriod"/>
            </a:pPr>
            <a:r>
              <a:rPr lang="en-US" sz="1800" b="0" i="0" u="none" strike="noStrike" baseline="0" dirty="0">
                <a:latin typeface="ArialMT"/>
              </a:rPr>
              <a:t>Remind the team to back up saved program files.</a:t>
            </a:r>
          </a:p>
          <a:p>
            <a:pPr marL="342900" indent="-342900" algn="l">
              <a:buFont typeface="+mj-lt"/>
              <a:buAutoNum type="arabicPeriod"/>
            </a:pPr>
            <a:r>
              <a:rPr lang="en-US" sz="18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8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800" b="0" i="0" u="none" strike="noStrike" baseline="0" dirty="0">
                <a:latin typeface="ArialMT"/>
              </a:rPr>
              <a:t>Robot Game Connection: Have the team code the robot to push an object and deliver it to a target area on the mat.</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baseline="0" dirty="0">
                <a:latin typeface="Arial-BoldMT"/>
              </a:rPr>
              <a:t>Facilitator Tips</a:t>
            </a:r>
            <a:endParaRPr lang="en-US" sz="2800" b="0" i="0" u="none" strike="noStrike" baseline="0" dirty="0">
              <a:solidFill>
                <a:srgbClr val="5185C4"/>
              </a:solidFill>
              <a:latin typeface="Chantal Light"/>
            </a:endParaRPr>
          </a:p>
          <a:p>
            <a:pPr marL="228600" indent="-228600">
              <a:buFont typeface="+mj-lt"/>
              <a:buAutoNum type="arabicPeriod" startAt="6"/>
            </a:pPr>
            <a:r>
              <a:rPr lang="en-US" sz="1800" dirty="0"/>
              <a:t>Provide the digital building instructions for the models to the team.</a:t>
            </a:r>
          </a:p>
          <a:p>
            <a:pPr marL="228600" indent="-228600">
              <a:buFont typeface="+mj-lt"/>
              <a:buAutoNum type="arabicPeriod" startAt="6"/>
            </a:pPr>
            <a:r>
              <a:rPr lang="en-US" sz="1800" dirty="0"/>
              <a:t>The team will need Bags 1, 7, and 8 from the Challenge set.  Larger pieces may be in an unnumbered LEGO® bag.</a:t>
            </a:r>
          </a:p>
          <a:p>
            <a:pPr marL="228600" indent="-228600">
              <a:buFont typeface="+mj-lt"/>
              <a:buAutoNum type="arabicPeriod" startAt="6"/>
            </a:pPr>
            <a:r>
              <a:rPr lang="en-US" sz="1800" dirty="0"/>
              <a:t>Have the team think about how they could use one part of the visual effects story for their innovation project solution.</a:t>
            </a:r>
          </a:p>
          <a:p>
            <a:pPr marL="228600" indent="-228600">
              <a:buFont typeface="+mj-lt"/>
              <a:buAutoNum type="arabicPeriod" startAt="6"/>
            </a:pPr>
            <a:r>
              <a:rPr lang="en-US" sz="1800" dirty="0"/>
              <a:t>Encourage and support discussion about the Project Spark questions.</a:t>
            </a:r>
          </a:p>
          <a:p>
            <a:pPr marL="228600" indent="-228600">
              <a:buFont typeface="+mj-lt"/>
              <a:buAutoNum type="arabicPeriod" startAt="6"/>
            </a:pPr>
            <a:r>
              <a:rPr lang="en-US" sz="1800" dirty="0"/>
              <a:t>Check out Career Connections pages in the Engineering Notebook that link to jobs listed in the sessions.</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20</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21</a:t>
            </a:fld>
            <a:endParaRPr lang="en-US"/>
          </a:p>
        </p:txBody>
      </p:sp>
    </p:spTree>
    <p:extLst>
      <p:ext uri="{BB962C8B-B14F-4D97-AF65-F5344CB8AC3E}">
        <p14:creationId xmlns:p14="http://schemas.microsoft.com/office/powerpoint/2010/main" val="354836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22</a:t>
            </a:fld>
            <a:endParaRPr lang="en-US"/>
          </a:p>
        </p:txBody>
      </p:sp>
    </p:spTree>
    <p:extLst>
      <p:ext uri="{BB962C8B-B14F-4D97-AF65-F5344CB8AC3E}">
        <p14:creationId xmlns:p14="http://schemas.microsoft.com/office/powerpoint/2010/main" val="12004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a:t>
            </a:r>
            <a:r>
              <a:rPr lang="en-US" sz="18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How are movies made? | The movie making process explained</a:t>
            </a:r>
            <a:r>
              <a:rPr lang="en-US" sz="1800" dirty="0">
                <a:effectLst/>
                <a:latin typeface="Arial" panose="020B0604020202020204" pitchFamily="34" charset="0"/>
                <a:ea typeface="Calibri" panose="020F0502020204030204" pitchFamily="34" charset="0"/>
              </a:rPr>
              <a:t> (6:07)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23</a:t>
            </a:fld>
            <a:endParaRPr lang="en-US"/>
          </a:p>
        </p:txBody>
      </p:sp>
    </p:spTree>
    <p:extLst>
      <p:ext uri="{BB962C8B-B14F-4D97-AF65-F5344CB8AC3E}">
        <p14:creationId xmlns:p14="http://schemas.microsoft.com/office/powerpoint/2010/main" val="347650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panose="020B0604020202020204" pitchFamily="34" charset="0"/>
              </a:rPr>
              <a:t>Allow time for cleanup and place any unfinished models and their pieces in a sealed plastic bag.</a:t>
            </a:r>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err="1">
                <a:solidFill>
                  <a:schemeClr val="tx1"/>
                </a:solidFill>
                <a:effectLst/>
                <a:latin typeface="+mn-lt"/>
                <a:ea typeface="+mn-ea"/>
                <a:cs typeface="+mn-cs"/>
              </a:rPr>
              <a:t>GoNoodle</a:t>
            </a:r>
            <a:r>
              <a:rPr lang="en-US" sz="1800" b="0" i="0" u="none" strike="noStrike" kern="1200" dirty="0">
                <a:solidFill>
                  <a:schemeClr val="tx1"/>
                </a:solidFill>
                <a:effectLst/>
                <a:latin typeface="+mn-lt"/>
                <a:ea typeface="+mn-ea"/>
                <a:cs typeface="+mn-cs"/>
              </a:rPr>
              <a:t>: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a:t>
            </a:r>
            <a:r>
              <a:rPr lang="en-US" sz="1800" b="0" i="0" u="none" strike="noStrike" kern="1200" dirty="0" err="1">
                <a:solidFill>
                  <a:schemeClr val="tx1"/>
                </a:solidFill>
                <a:effectLst/>
                <a:latin typeface="+mn-lt"/>
                <a:ea typeface="+mn-ea"/>
                <a:cs typeface="+mn-cs"/>
              </a:rPr>
              <a:t>Youtube</a:t>
            </a:r>
            <a:r>
              <a:rPr lang="en-US" sz="1800" b="0" i="0" u="none" strike="noStrike" kern="1200" dirty="0">
                <a:solidFill>
                  <a:schemeClr val="tx1"/>
                </a:solidFill>
                <a:effectLst/>
                <a:latin typeface="+mn-lt"/>
                <a:ea typeface="+mn-ea"/>
                <a:cs typeface="+mn-cs"/>
              </a:rPr>
              <a:t>: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Introduction </a:t>
            </a:r>
            <a:r>
              <a:rPr lang="en-US" sz="1200" b="0" i="0" u="none" strike="noStrike" baseline="0" dirty="0">
                <a:latin typeface="Arial-BoldMT"/>
              </a:rPr>
              <a:t>(10-15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Facilitator Tips</a:t>
            </a:r>
            <a:endParaRPr lang="en-US" sz="1200" b="0" i="0" u="none" strike="noStrike" baseline="0" dirty="0">
              <a:solidFill>
                <a:srgbClr val="5185C4"/>
              </a:solidFill>
              <a:latin typeface="Chantal Light"/>
            </a:endParaRPr>
          </a:p>
          <a:p>
            <a:pPr marL="342900" indent="-342900" algn="l">
              <a:buFont typeface="+mj-lt"/>
              <a:buAutoNum type="arabicPeriod"/>
            </a:pPr>
            <a:r>
              <a:rPr lang="en-US" sz="1000" b="0" i="0" u="none" strike="noStrike" baseline="0" dirty="0">
                <a:latin typeface="ArialMT"/>
              </a:rPr>
              <a:t>Example prompts for goal setting are provided in the </a:t>
            </a:r>
            <a:r>
              <a:rPr lang="en-US" sz="1000" b="0" i="1" u="none" strike="noStrike" baseline="0" dirty="0">
                <a:latin typeface="Arial-ItalicMT"/>
              </a:rPr>
              <a:t>Engineering Notebook</a:t>
            </a:r>
            <a:r>
              <a:rPr lang="en-US" sz="1000" b="0" i="0" u="none" strike="noStrike" baseline="0" dirty="0">
                <a:latin typeface="ArialMT"/>
              </a:rPr>
              <a:t>.</a:t>
            </a:r>
          </a:p>
          <a:p>
            <a:pPr marL="342900" indent="-342900" algn="l">
              <a:buFont typeface="+mj-lt"/>
              <a:buAutoNum type="arabicPeriod"/>
            </a:pPr>
            <a:r>
              <a:rPr lang="en-US" sz="1000" b="0" i="0" u="none" strike="noStrike" baseline="0" dirty="0">
                <a:latin typeface="ArialMT"/>
              </a:rPr>
              <a:t>Remind the team to back up saved program files.</a:t>
            </a:r>
          </a:p>
          <a:p>
            <a:pPr marL="342900" indent="-342900" algn="l">
              <a:buFont typeface="+mj-lt"/>
              <a:buAutoNum type="arabicPeriod"/>
            </a:pPr>
            <a:r>
              <a:rPr lang="en-US" sz="10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0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000" b="0" i="0" u="none" strike="noStrike" baseline="0" dirty="0">
                <a:latin typeface="ArialMT"/>
              </a:rPr>
              <a:t>Robot Game Connection: Have the team code the robot to push an object and deliver it to a target area on the mat.</a:t>
            </a:r>
            <a:endParaRPr lang="en-US" sz="1000" dirty="0">
              <a:latin typeface="Helvetica Neue" panose="02000503000000020004"/>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Facilitator Tips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rial-BoldMT"/>
              </a:rPr>
              <a:t>Some of the team may excel at model building and can help others who get stuck. If the team talks over each other, refer them to the team roles and designate one person as the communicator.</a:t>
            </a:r>
            <a:endParaRPr lang="en-US" sz="1200" b="1" i="0" u="none" strike="noStrike" baseline="0" dirty="0">
              <a:solidFill>
                <a:srgbClr val="5185C4"/>
              </a:solidFill>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Session 2 Tips =</a:t>
            </a:r>
          </a:p>
          <a:p>
            <a:pPr marL="342900" indent="-342900" algn="l">
              <a:buFont typeface="+mj-lt"/>
              <a:buAutoNum type="arabicPeriod"/>
            </a:pPr>
            <a:r>
              <a:rPr lang="en-US" sz="1000" b="0" i="0" u="none" strike="noStrike" baseline="0" dirty="0">
                <a:latin typeface="ArialMT"/>
              </a:rPr>
              <a:t>Example prompts for goal setting are provided in the </a:t>
            </a:r>
            <a:r>
              <a:rPr lang="en-US" sz="1000" b="0" i="1" u="none" strike="noStrike" baseline="0" dirty="0">
                <a:latin typeface="Arial-ItalicMT"/>
              </a:rPr>
              <a:t>Engineering Notebook</a:t>
            </a:r>
            <a:r>
              <a:rPr lang="en-US" sz="1000" b="0" i="0" u="none" strike="noStrike" baseline="0" dirty="0">
                <a:latin typeface="ArialMT"/>
              </a:rPr>
              <a:t>.</a:t>
            </a:r>
          </a:p>
          <a:p>
            <a:pPr marL="342900" indent="-342900" algn="l">
              <a:buFont typeface="+mj-lt"/>
              <a:buAutoNum type="arabicPeriod"/>
            </a:pPr>
            <a:r>
              <a:rPr lang="en-US" sz="1000" b="0" i="0" u="none" strike="noStrike" baseline="0" dirty="0">
                <a:latin typeface="ArialMT"/>
              </a:rPr>
              <a:t>Remind the team to back up saved program files.</a:t>
            </a:r>
          </a:p>
          <a:p>
            <a:pPr marL="342900" indent="-342900" algn="l">
              <a:buFont typeface="+mj-lt"/>
              <a:buAutoNum type="arabicPeriod"/>
            </a:pPr>
            <a:r>
              <a:rPr lang="en-US" sz="10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0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000" b="0" i="0" u="none" strike="noStrike" baseline="0" dirty="0">
                <a:latin typeface="ArialMT"/>
              </a:rPr>
              <a:t>Robot Game Connection: Have the team code the robot to push an object and deliver it to a target area on the mat.</a:t>
            </a:r>
            <a:endParaRPr lang="en-US" sz="1000" dirty="0">
              <a:latin typeface="Helvetica Neue" panose="02000503000000020004"/>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47695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 -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Training Camp 1: Driving Around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8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Times New Roman" panose="02020603050405020304" pitchFamily="18" charset="0"/>
                <a:hlinkClick r:id="rId3"/>
              </a:rPr>
              <a:t>https://education.lego.com/en-us/lessons/prime-competition-ready/training-camp-1-driving-around#lesson-plan</a:t>
            </a:r>
            <a:endParaRPr kumimoji="0" lang="en-US" sz="1800" b="1" i="0" u="none" strike="noStrike" kern="1200" cap="none" spc="0" normalizeH="0" baseline="0" noProof="0" dirty="0">
              <a:ln>
                <a:noFill/>
              </a:ln>
              <a:solidFill>
                <a:prstClr val="black"/>
              </a:solidFill>
              <a:effectLst/>
              <a:uLnTx/>
              <a:uFillTx/>
              <a:latin typeface="Arial-BoldM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effectLst/>
                <a:latin typeface="Arial" panose="020B0604020202020204" pitchFamily="34" charset="0"/>
                <a:ea typeface="Calibri" panose="020F0502020204030204" pitchFamily="34" charset="0"/>
                <a:cs typeface="Times New Roman" panose="02020603050405020304" pitchFamily="18" charset="0"/>
              </a:rPr>
              <a:t>URL for SPIKE on-line</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GB" sz="2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https://spike.legoeducation.com</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GB" sz="2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Facilitator Tips</a:t>
            </a:r>
            <a:endParaRPr lang="en-US" sz="2800" b="0" i="0" u="none" strike="noStrike" baseline="0" dirty="0">
              <a:solidFill>
                <a:srgbClr val="5185C4"/>
              </a:solidFill>
              <a:latin typeface="Chantal Light"/>
            </a:endParaRPr>
          </a:p>
          <a:p>
            <a:pPr marL="342900" indent="-342900" algn="l">
              <a:buFont typeface="+mj-lt"/>
              <a:buAutoNum type="arabicPeriod"/>
            </a:pPr>
            <a:r>
              <a:rPr lang="en-US" sz="1800" b="0" i="0" u="none" strike="noStrike" baseline="0" dirty="0">
                <a:latin typeface="ArialMT"/>
              </a:rPr>
              <a:t>Example prompts for goal setting are provided in the </a:t>
            </a:r>
            <a:r>
              <a:rPr lang="en-US" sz="1800" b="0" i="1" u="none" strike="noStrike" baseline="0" dirty="0">
                <a:latin typeface="Arial-ItalicMT"/>
              </a:rPr>
              <a:t>Engineering Notebook</a:t>
            </a:r>
            <a:r>
              <a:rPr lang="en-US" sz="1800" b="0" i="0" u="none" strike="noStrike" baseline="0" dirty="0">
                <a:latin typeface="ArialMT"/>
              </a:rPr>
              <a:t>.</a:t>
            </a:r>
          </a:p>
          <a:p>
            <a:pPr marL="342900" indent="-342900" algn="l">
              <a:buFont typeface="+mj-lt"/>
              <a:buAutoNum type="arabicPeriod"/>
            </a:pPr>
            <a:r>
              <a:rPr lang="en-US" sz="1800" b="0" i="0" u="none" strike="noStrike" baseline="0" dirty="0">
                <a:latin typeface="ArialMT"/>
              </a:rPr>
              <a:t>Remind the team to back up saved program files.</a:t>
            </a:r>
          </a:p>
          <a:p>
            <a:pPr marL="342900" indent="-342900" algn="l">
              <a:buFont typeface="+mj-lt"/>
              <a:buAutoNum type="arabicPeriod"/>
            </a:pPr>
            <a:r>
              <a:rPr lang="en-US" sz="18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8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800" b="0" i="0" u="none" strike="noStrike" baseline="0" dirty="0">
                <a:latin typeface="ArialMT"/>
              </a:rPr>
              <a:t>Robot Game Connection: Have the team code the robot to push an object and deliver it to a target area on the mat.</a:t>
            </a:r>
            <a:endParaRPr lang="en-US" sz="1800" dirty="0">
              <a:latin typeface="Helvetica Neue" panose="02000503000000020004"/>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199455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Team Tasks </a:t>
            </a:r>
            <a:r>
              <a:rPr lang="en-US" sz="2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Facilitator Tips</a:t>
            </a:r>
            <a:endParaRPr lang="en-US" sz="2800" b="0" i="0" u="none" strike="noStrike" baseline="0" dirty="0">
              <a:solidFill>
                <a:srgbClr val="5185C4"/>
              </a:solidFill>
              <a:latin typeface="Chantal Light"/>
            </a:endParaRPr>
          </a:p>
          <a:p>
            <a:pPr marL="342900" indent="-342900" algn="l">
              <a:buFont typeface="+mj-lt"/>
              <a:buAutoNum type="arabicPeriod"/>
            </a:pPr>
            <a:r>
              <a:rPr lang="en-US" sz="1800" b="0" i="0" u="none" strike="noStrike" baseline="0" dirty="0">
                <a:latin typeface="ArialMT"/>
              </a:rPr>
              <a:t>Example prompts for goal setting are provided in the </a:t>
            </a:r>
            <a:r>
              <a:rPr lang="en-US" sz="1800" b="0" i="1" u="none" strike="noStrike" baseline="0" dirty="0">
                <a:latin typeface="Arial-ItalicMT"/>
              </a:rPr>
              <a:t>Engineering Notebook</a:t>
            </a:r>
            <a:r>
              <a:rPr lang="en-US" sz="1800" b="0" i="0" u="none" strike="noStrike" baseline="0" dirty="0">
                <a:latin typeface="ArialMT"/>
              </a:rPr>
              <a:t>.</a:t>
            </a:r>
          </a:p>
          <a:p>
            <a:pPr marL="342900" indent="-342900" algn="l">
              <a:buFont typeface="+mj-lt"/>
              <a:buAutoNum type="arabicPeriod"/>
            </a:pPr>
            <a:r>
              <a:rPr lang="en-US" sz="1800" b="0" i="0" u="none" strike="noStrike" baseline="0" dirty="0">
                <a:latin typeface="ArialMT"/>
              </a:rPr>
              <a:t>Remind the team to back up saved program files.</a:t>
            </a:r>
          </a:p>
          <a:p>
            <a:pPr marL="342900" indent="-342900" algn="l">
              <a:buFont typeface="+mj-lt"/>
              <a:buAutoNum type="arabicPeriod"/>
            </a:pPr>
            <a:r>
              <a:rPr lang="en-US" sz="1800" b="0" i="0" u="none" strike="noStrike" baseline="0" dirty="0">
                <a:latin typeface="ArialMT"/>
              </a:rPr>
              <a:t>After a program is downloaded onto the controller, it cannot be transferred back to be opened and edited.</a:t>
            </a:r>
          </a:p>
          <a:p>
            <a:pPr marL="342900" indent="-342900" algn="l">
              <a:buFont typeface="+mj-lt"/>
              <a:buAutoNum type="arabicPeriod"/>
            </a:pPr>
            <a:r>
              <a:rPr lang="en-US" sz="1800" b="0" i="0" u="none" strike="noStrike" baseline="0" dirty="0">
                <a:latin typeface="ArialMT"/>
              </a:rPr>
              <a:t>Have the team practice their new skills by trying to drive the robot to a model and then returning to home.</a:t>
            </a:r>
          </a:p>
          <a:p>
            <a:pPr marL="342900" indent="-342900" algn="l">
              <a:buFont typeface="+mj-lt"/>
              <a:buAutoNum type="arabicPeriod"/>
            </a:pPr>
            <a:r>
              <a:rPr lang="en-US" sz="1800" b="0" i="0" u="none" strike="noStrike" baseline="0" dirty="0">
                <a:latin typeface="ArialMT"/>
              </a:rPr>
              <a:t>Robot Game Connection: Have the team code the robot to push an object and deliver it to a target area on the mat.</a:t>
            </a:r>
            <a:endParaRPr lang="en-US" sz="1800" dirty="0">
              <a:latin typeface="Helvetica Neue" panose="02000503000000020004"/>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142510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  </a:t>
            </a:r>
            <a:r>
              <a:rPr lang="en-US" sz="1800" b="1" i="0" u="none" strike="noStrike" baseline="0" dirty="0">
                <a:latin typeface="Arial-BoldMT"/>
              </a:rPr>
              <a:t>Read the Project Spark.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189187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  </a:t>
            </a:r>
            <a:r>
              <a:rPr lang="en-US" sz="1800" b="1" i="0" u="none" strike="noStrike" baseline="0" dirty="0">
                <a:latin typeface="Arial-BoldMT"/>
              </a:rPr>
              <a:t>Read the Project Spark.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264455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5185C4"/>
              </a:solidFill>
              <a:latin typeface="Chantal Light"/>
            </a:endParaRPr>
          </a:p>
          <a:p>
            <a:pPr marL="228600" indent="-228600">
              <a:buFont typeface="+mj-lt"/>
              <a:buAutoNum type="arabicPeriod" startAt="6"/>
            </a:pPr>
            <a:r>
              <a:rPr lang="en-US" dirty="0"/>
              <a:t>Provide the digital building instructions for the models to the team.</a:t>
            </a:r>
          </a:p>
          <a:p>
            <a:pPr marL="228600" indent="-228600">
              <a:buFont typeface="+mj-lt"/>
              <a:buAutoNum type="arabicPeriod" startAt="6"/>
            </a:pPr>
            <a:r>
              <a:rPr lang="en-US" dirty="0"/>
              <a:t>The team will need Bags 1, 7, and 8 from the Challenge set.  Larger pieces may be in an unnumbered LEGO® bag.</a:t>
            </a:r>
          </a:p>
          <a:p>
            <a:pPr marL="228600" indent="-228600">
              <a:buFont typeface="+mj-lt"/>
              <a:buAutoNum type="arabicPeriod" startAt="6"/>
            </a:pPr>
            <a:r>
              <a:rPr lang="en-US" dirty="0"/>
              <a:t>Have the team think about how they could use one part of the visual effects story for their innovation project solution.</a:t>
            </a:r>
          </a:p>
          <a:p>
            <a:pPr marL="228600" indent="-228600">
              <a:buFont typeface="+mj-lt"/>
              <a:buAutoNum type="arabicPeriod" startAt="6"/>
            </a:pPr>
            <a:r>
              <a:rPr lang="en-US" dirty="0"/>
              <a:t>Encourage and support discussion about the Project Spark questions.</a:t>
            </a:r>
          </a:p>
          <a:p>
            <a:pPr marL="228600" indent="-228600">
              <a:buFont typeface="+mj-lt"/>
              <a:buAutoNum type="arabicPeriod" startAt="6"/>
            </a:pPr>
            <a:r>
              <a:rPr lang="en-US" dirty="0"/>
              <a:t>Check out Career Connections pages in the Engineering Notebook that link to jobs listed in the sessions.</a:t>
            </a: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363458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49.jpeg"/><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6.pn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731024" y="1684768"/>
            <a:ext cx="4158543" cy="3215635"/>
          </a:xfrm>
          <a:prstGeom prst="rect">
            <a:avLst/>
          </a:prstGeom>
        </p:spPr>
        <p:txBody>
          <a:bodyPr>
            <a:noAutofit/>
          </a:bodyPr>
          <a:lstStyle/>
          <a:p>
            <a:pPr marL="0" indent="0">
              <a:buNone/>
            </a:pPr>
            <a:r>
              <a:rPr lang="en-US" sz="8000" dirty="0">
                <a:solidFill>
                  <a:schemeClr val="bg1"/>
                </a:solidFill>
                <a:effectLst>
                  <a:outerShdw dist="56557" dir="8100000" algn="tr" rotWithShape="0">
                    <a:srgbClr val="A7161B"/>
                  </a:outerShdw>
                </a:effectLst>
                <a:latin typeface="Roboto" panose="02000000000000000000" pitchFamily="2" charset="0"/>
                <a:ea typeface="Roboto" panose="02000000000000000000" pitchFamily="2" charset="0"/>
                <a:cs typeface="Roboto" panose="02000000000000000000" pitchFamily="2" charset="0"/>
              </a:rPr>
              <a:t>Visual Effects Director</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EC2027"/>
                </a:solidFill>
                <a:latin typeface="Roboto" panose="02000000000000000000" pitchFamily="2" charset="0"/>
                <a:ea typeface="Roboto" panose="02000000000000000000" pitchFamily="2" charset="0"/>
                <a:cs typeface="Roboto" panose="02000000000000000000" pitchFamily="2" charset="0"/>
              </a:rPr>
              <a:t>Session 2</a:t>
            </a:r>
            <a:endParaRPr kumimoji="0" lang="en-US" sz="2400" b="1" i="0" u="none" strike="noStrike" kern="1200" cap="none" spc="250" normalizeH="0" baseline="0" noProof="0" dirty="0">
              <a:ln>
                <a:noFill/>
              </a:ln>
              <a:solidFill>
                <a:srgbClr val="EC2027"/>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3" name="Picture 2">
            <a:extLst>
              <a:ext uri="{FF2B5EF4-FFF2-40B4-BE49-F238E27FC236}">
                <a16:creationId xmlns:a16="http://schemas.microsoft.com/office/drawing/2014/main" id="{A58B4590-A7BE-F45C-65EE-D1081410D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7114" y="5315645"/>
            <a:ext cx="2672453" cy="1343037"/>
          </a:xfrm>
          <a:prstGeom prst="rect">
            <a:avLst/>
          </a:prstGeom>
        </p:spPr>
      </p:pic>
      <p:pic>
        <p:nvPicPr>
          <p:cNvPr id="4" name="Picture 3">
            <a:extLst>
              <a:ext uri="{FF2B5EF4-FFF2-40B4-BE49-F238E27FC236}">
                <a16:creationId xmlns:a16="http://schemas.microsoft.com/office/drawing/2014/main" id="{7B5DFE03-4789-704A-447A-D8B047B788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8692" y="5696961"/>
            <a:ext cx="1638221" cy="931904"/>
          </a:xfrm>
          <a:prstGeom prst="rect">
            <a:avLst/>
          </a:prstGeom>
        </p:spPr>
      </p:pic>
      <p:pic>
        <p:nvPicPr>
          <p:cNvPr id="8" name="Picture 7" descr="A toy figurine of a person&#10;&#10;Description automatically generated">
            <a:extLst>
              <a:ext uri="{FF2B5EF4-FFF2-40B4-BE49-F238E27FC236}">
                <a16:creationId xmlns:a16="http://schemas.microsoft.com/office/drawing/2014/main" id="{D3A668F3-C3FE-17B4-4E49-FBE2E55AD3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61" y="990744"/>
            <a:ext cx="3465581" cy="4876511"/>
          </a:xfrm>
          <a:prstGeom prst="rect">
            <a:avLst/>
          </a:prstGeom>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B37B3166-0BB9-48EC-B40F-03EC0D373E58}"/>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763144" y="286408"/>
            <a:ext cx="1097280" cy="109728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10</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629754" y="1584961"/>
            <a:ext cx="7760795" cy="1093454"/>
          </a:xfrm>
        </p:spPr>
        <p:txBody>
          <a:bodyPr>
            <a:noAutofit/>
          </a:bodyPr>
          <a:lstStyle/>
          <a:p>
            <a:r>
              <a:rPr lang="en-US" sz="3200" dirty="0">
                <a:solidFill>
                  <a:srgbClr val="211D1E"/>
                </a:solidFill>
                <a:latin typeface="Roboto" panose="02000000000000000000" pitchFamily="2" charset="0"/>
                <a:ea typeface="Roboto" panose="02000000000000000000" pitchFamily="2" charset="0"/>
                <a:cs typeface="Roboto" panose="02000000000000000000" pitchFamily="2" charset="0"/>
              </a:rPr>
              <a:t>Look over</a:t>
            </a:r>
            <a:r>
              <a:rPr lang="en-US" sz="32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the missions that correspond to the models.</a:t>
            </a:r>
          </a:p>
        </p:txBody>
      </p:sp>
      <p:sp>
        <p:nvSpPr>
          <p:cNvPr id="8" name="Title 3">
            <a:extLst>
              <a:ext uri="{FF2B5EF4-FFF2-40B4-BE49-F238E27FC236}">
                <a16:creationId xmlns:a16="http://schemas.microsoft.com/office/drawing/2014/main" id="{94DD0FCF-3993-AFDF-761F-617DC969FA36}"/>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Visual Effects Director Spark</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a:extLst>
              <a:ext uri="{FF2B5EF4-FFF2-40B4-BE49-F238E27FC236}">
                <a16:creationId xmlns:a16="http://schemas.microsoft.com/office/drawing/2014/main" id="{00AB2A4A-B35F-9A15-53AD-16460DF72D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460"/>
          <a:stretch/>
        </p:blipFill>
        <p:spPr>
          <a:xfrm>
            <a:off x="76200" y="3041469"/>
            <a:ext cx="8961120" cy="2882778"/>
          </a:xfrm>
          <a:prstGeom prst="rect">
            <a:avLst/>
          </a:prstGeom>
        </p:spPr>
      </p:pic>
    </p:spTree>
    <p:extLst>
      <p:ext uri="{BB962C8B-B14F-4D97-AF65-F5344CB8AC3E}">
        <p14:creationId xmlns:p14="http://schemas.microsoft.com/office/powerpoint/2010/main" val="2117150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11</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Shape&#10;&#10;Description automatically generated">
            <a:extLst>
              <a:ext uri="{FF2B5EF4-FFF2-40B4-BE49-F238E27FC236}">
                <a16:creationId xmlns:a16="http://schemas.microsoft.com/office/drawing/2014/main" id="{3AABA6CF-D29A-42F5-8829-4A301704C57F}"/>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976227" y="230047"/>
            <a:ext cx="914400" cy="914400"/>
          </a:xfrm>
          <a:prstGeom prst="rect">
            <a:avLst/>
          </a:prstGeom>
        </p:spPr>
      </p:pic>
      <p:sp>
        <p:nvSpPr>
          <p:cNvPr id="8" name="Title 3">
            <a:extLst>
              <a:ext uri="{FF2B5EF4-FFF2-40B4-BE49-F238E27FC236}">
                <a16:creationId xmlns:a16="http://schemas.microsoft.com/office/drawing/2014/main" id="{0D73BA04-B7EA-78EF-9F70-38956C76A095}"/>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3D Cinema</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D9AB5125-97E8-DCEB-E947-5E5AA442E195}"/>
              </a:ext>
            </a:extLst>
          </p:cNvPr>
          <p:cNvPicPr>
            <a:picLocks noChangeAspect="1"/>
          </p:cNvPicPr>
          <p:nvPr/>
        </p:nvPicPr>
        <p:blipFill>
          <a:blip r:embed="rId4"/>
          <a:stretch>
            <a:fillRect/>
          </a:stretch>
        </p:blipFill>
        <p:spPr>
          <a:xfrm>
            <a:off x="138526" y="1279386"/>
            <a:ext cx="8869680" cy="609366"/>
          </a:xfrm>
          <a:prstGeom prst="rect">
            <a:avLst/>
          </a:prstGeom>
        </p:spPr>
      </p:pic>
      <p:pic>
        <p:nvPicPr>
          <p:cNvPr id="6" name="Picture 5">
            <a:extLst>
              <a:ext uri="{FF2B5EF4-FFF2-40B4-BE49-F238E27FC236}">
                <a16:creationId xmlns:a16="http://schemas.microsoft.com/office/drawing/2014/main" id="{DE108E37-8B34-36C2-A1B4-33FDF9308467}"/>
              </a:ext>
            </a:extLst>
          </p:cNvPr>
          <p:cNvPicPr>
            <a:picLocks noChangeAspect="1"/>
          </p:cNvPicPr>
          <p:nvPr/>
        </p:nvPicPr>
        <p:blipFill>
          <a:blip r:embed="rId5"/>
          <a:stretch>
            <a:fillRect/>
          </a:stretch>
        </p:blipFill>
        <p:spPr>
          <a:xfrm>
            <a:off x="2644319" y="1888752"/>
            <a:ext cx="6417131" cy="2743200"/>
          </a:xfrm>
          <a:prstGeom prst="rect">
            <a:avLst/>
          </a:prstGeom>
        </p:spPr>
      </p:pic>
      <p:pic>
        <p:nvPicPr>
          <p:cNvPr id="9" name="Picture 8">
            <a:extLst>
              <a:ext uri="{FF2B5EF4-FFF2-40B4-BE49-F238E27FC236}">
                <a16:creationId xmlns:a16="http://schemas.microsoft.com/office/drawing/2014/main" id="{1C26B200-6B62-DF76-337D-A1682C1DDC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28" y="2938694"/>
            <a:ext cx="3840480" cy="3840480"/>
          </a:xfrm>
          <a:prstGeom prst="rect">
            <a:avLst/>
          </a:prstGeom>
        </p:spPr>
      </p:pic>
    </p:spTree>
    <p:extLst>
      <p:ext uri="{BB962C8B-B14F-4D97-AF65-F5344CB8AC3E}">
        <p14:creationId xmlns:p14="http://schemas.microsoft.com/office/powerpoint/2010/main" val="593059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12</a:t>
            </a:fld>
            <a:endParaRPr lang="en-US"/>
          </a:p>
        </p:txBody>
      </p:sp>
      <p:pic>
        <p:nvPicPr>
          <p:cNvPr id="5" name="Picture 4">
            <a:extLst>
              <a:ext uri="{FF2B5EF4-FFF2-40B4-BE49-F238E27FC236}">
                <a16:creationId xmlns:a16="http://schemas.microsoft.com/office/drawing/2014/main" id="{3A0AB23D-0667-F5C9-B738-75A044EFFF0A}"/>
              </a:ext>
            </a:extLst>
          </p:cNvPr>
          <p:cNvPicPr>
            <a:picLocks noChangeAspect="1"/>
          </p:cNvPicPr>
          <p:nvPr/>
        </p:nvPicPr>
        <p:blipFill>
          <a:blip r:embed="rId3"/>
          <a:stretch>
            <a:fillRect/>
          </a:stretch>
        </p:blipFill>
        <p:spPr>
          <a:xfrm>
            <a:off x="144780" y="736600"/>
            <a:ext cx="8869680" cy="5220117"/>
          </a:xfrm>
          <a:prstGeom prst="rect">
            <a:avLst/>
          </a:prstGeom>
        </p:spPr>
      </p:pic>
    </p:spTree>
    <p:extLst>
      <p:ext uri="{BB962C8B-B14F-4D97-AF65-F5344CB8AC3E}">
        <p14:creationId xmlns:p14="http://schemas.microsoft.com/office/powerpoint/2010/main" val="4017252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13</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7" name="Picture 6" descr="Shape&#10;&#10;Description automatically generated">
            <a:extLst>
              <a:ext uri="{FF2B5EF4-FFF2-40B4-BE49-F238E27FC236}">
                <a16:creationId xmlns:a16="http://schemas.microsoft.com/office/drawing/2014/main" id="{B37B3166-0BB9-48EC-B40F-03EC0D373E58}"/>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714972" y="208275"/>
            <a:ext cx="914400" cy="914400"/>
          </a:xfrm>
          <a:prstGeom prst="rect">
            <a:avLst/>
          </a:prstGeom>
        </p:spPr>
      </p:pic>
      <p:sp>
        <p:nvSpPr>
          <p:cNvPr id="11" name="Title 3">
            <a:extLst>
              <a:ext uri="{FF2B5EF4-FFF2-40B4-BE49-F238E27FC236}">
                <a16:creationId xmlns:a16="http://schemas.microsoft.com/office/drawing/2014/main" id="{CABE59FF-6630-6ED6-663B-234327AC615B}"/>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Movie Set</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4A53B81E-3D7C-C100-E0A8-CFE671CBE571}"/>
              </a:ext>
            </a:extLst>
          </p:cNvPr>
          <p:cNvPicPr>
            <a:picLocks noChangeAspect="1"/>
          </p:cNvPicPr>
          <p:nvPr/>
        </p:nvPicPr>
        <p:blipFill>
          <a:blip r:embed="rId4"/>
          <a:stretch>
            <a:fillRect/>
          </a:stretch>
        </p:blipFill>
        <p:spPr>
          <a:xfrm>
            <a:off x="134620" y="1413089"/>
            <a:ext cx="8869680" cy="591312"/>
          </a:xfrm>
          <a:prstGeom prst="rect">
            <a:avLst/>
          </a:prstGeom>
        </p:spPr>
      </p:pic>
      <p:pic>
        <p:nvPicPr>
          <p:cNvPr id="14" name="Picture 13">
            <a:extLst>
              <a:ext uri="{FF2B5EF4-FFF2-40B4-BE49-F238E27FC236}">
                <a16:creationId xmlns:a16="http://schemas.microsoft.com/office/drawing/2014/main" id="{D4A6C92B-32F8-8BBF-7037-58D78F23BC8B}"/>
              </a:ext>
            </a:extLst>
          </p:cNvPr>
          <p:cNvPicPr>
            <a:picLocks noChangeAspect="1"/>
          </p:cNvPicPr>
          <p:nvPr/>
        </p:nvPicPr>
        <p:blipFill>
          <a:blip r:embed="rId5"/>
          <a:stretch>
            <a:fillRect/>
          </a:stretch>
        </p:blipFill>
        <p:spPr>
          <a:xfrm>
            <a:off x="3651251" y="1966921"/>
            <a:ext cx="5340581" cy="2743200"/>
          </a:xfrm>
          <a:prstGeom prst="rect">
            <a:avLst/>
          </a:prstGeom>
        </p:spPr>
      </p:pic>
      <p:pic>
        <p:nvPicPr>
          <p:cNvPr id="9" name="Picture 8">
            <a:extLst>
              <a:ext uri="{FF2B5EF4-FFF2-40B4-BE49-F238E27FC236}">
                <a16:creationId xmlns:a16="http://schemas.microsoft.com/office/drawing/2014/main" id="{CE89CC33-E118-90B9-481C-42B475E113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0" y="1962745"/>
            <a:ext cx="4572000" cy="4494225"/>
          </a:xfrm>
          <a:prstGeom prst="rect">
            <a:avLst/>
          </a:prstGeom>
        </p:spPr>
      </p:pic>
    </p:spTree>
    <p:extLst>
      <p:ext uri="{BB962C8B-B14F-4D97-AF65-F5344CB8AC3E}">
        <p14:creationId xmlns:p14="http://schemas.microsoft.com/office/powerpoint/2010/main" val="181708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14</a:t>
            </a:fld>
            <a:endParaRPr lang="en-US"/>
          </a:p>
        </p:txBody>
      </p:sp>
      <p:pic>
        <p:nvPicPr>
          <p:cNvPr id="7" name="Picture 6">
            <a:extLst>
              <a:ext uri="{FF2B5EF4-FFF2-40B4-BE49-F238E27FC236}">
                <a16:creationId xmlns:a16="http://schemas.microsoft.com/office/drawing/2014/main" id="{EA949B23-3A22-D91B-24AF-1B318D8C9E20}"/>
              </a:ext>
            </a:extLst>
          </p:cNvPr>
          <p:cNvPicPr>
            <a:picLocks noChangeAspect="1"/>
          </p:cNvPicPr>
          <p:nvPr/>
        </p:nvPicPr>
        <p:blipFill>
          <a:blip r:embed="rId3"/>
          <a:stretch>
            <a:fillRect/>
          </a:stretch>
        </p:blipFill>
        <p:spPr>
          <a:xfrm>
            <a:off x="306432" y="207701"/>
            <a:ext cx="8412480" cy="5840513"/>
          </a:xfrm>
          <a:prstGeom prst="rect">
            <a:avLst/>
          </a:prstGeom>
        </p:spPr>
      </p:pic>
    </p:spTree>
    <p:extLst>
      <p:ext uri="{BB962C8B-B14F-4D97-AF65-F5344CB8AC3E}">
        <p14:creationId xmlns:p14="http://schemas.microsoft.com/office/powerpoint/2010/main" val="20798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ADA8D1-F0D5-8B41-3051-24B836C2D48A}"/>
              </a:ext>
            </a:extLst>
          </p:cNvPr>
          <p:cNvPicPr>
            <a:picLocks noChangeAspect="1"/>
          </p:cNvPicPr>
          <p:nvPr/>
        </p:nvPicPr>
        <p:blipFill>
          <a:blip r:embed="rId3"/>
          <a:stretch>
            <a:fillRect/>
          </a:stretch>
        </p:blipFill>
        <p:spPr>
          <a:xfrm>
            <a:off x="176892" y="1304857"/>
            <a:ext cx="8869680" cy="517775"/>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15</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13" name="Picture 12" descr="Shape&#10;&#10;Description automatically generated">
            <a:extLst>
              <a:ext uri="{FF2B5EF4-FFF2-40B4-BE49-F238E27FC236}">
                <a16:creationId xmlns:a16="http://schemas.microsoft.com/office/drawing/2014/main" id="{63C923B3-0E21-4DC5-940D-2422C4DDC93D}"/>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953644" y="236000"/>
            <a:ext cx="914400" cy="914400"/>
          </a:xfrm>
          <a:prstGeom prst="rect">
            <a:avLst/>
          </a:prstGeom>
        </p:spPr>
      </p:pic>
      <p:sp>
        <p:nvSpPr>
          <p:cNvPr id="9" name="Title 3">
            <a:extLst>
              <a:ext uri="{FF2B5EF4-FFF2-40B4-BE49-F238E27FC236}">
                <a16:creationId xmlns:a16="http://schemas.microsoft.com/office/drawing/2014/main" id="{5421FB2A-5DE8-002B-5B25-B417B7505D08}"/>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Rolling Camera</a:t>
            </a:r>
          </a:p>
        </p:txBody>
      </p:sp>
      <p:pic>
        <p:nvPicPr>
          <p:cNvPr id="6" name="Picture 5">
            <a:extLst>
              <a:ext uri="{FF2B5EF4-FFF2-40B4-BE49-F238E27FC236}">
                <a16:creationId xmlns:a16="http://schemas.microsoft.com/office/drawing/2014/main" id="{C8877168-81FB-D0E5-B94E-7218AC37C5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927" y="3568639"/>
            <a:ext cx="6646867" cy="3200400"/>
          </a:xfrm>
          <a:prstGeom prst="rect">
            <a:avLst/>
          </a:prstGeom>
        </p:spPr>
      </p:pic>
      <p:pic>
        <p:nvPicPr>
          <p:cNvPr id="10" name="Picture 9">
            <a:extLst>
              <a:ext uri="{FF2B5EF4-FFF2-40B4-BE49-F238E27FC236}">
                <a16:creationId xmlns:a16="http://schemas.microsoft.com/office/drawing/2014/main" id="{6DD375B9-5F00-E323-F865-CE253B33F1CA}"/>
              </a:ext>
            </a:extLst>
          </p:cNvPr>
          <p:cNvPicPr>
            <a:picLocks noChangeAspect="1"/>
          </p:cNvPicPr>
          <p:nvPr/>
        </p:nvPicPr>
        <p:blipFill>
          <a:blip r:embed="rId6"/>
          <a:stretch>
            <a:fillRect/>
          </a:stretch>
        </p:blipFill>
        <p:spPr>
          <a:xfrm>
            <a:off x="2534523" y="1835333"/>
            <a:ext cx="6512050" cy="2743200"/>
          </a:xfrm>
          <a:prstGeom prst="rect">
            <a:avLst/>
          </a:prstGeom>
        </p:spPr>
      </p:pic>
    </p:spTree>
    <p:extLst>
      <p:ext uri="{BB962C8B-B14F-4D97-AF65-F5344CB8AC3E}">
        <p14:creationId xmlns:p14="http://schemas.microsoft.com/office/powerpoint/2010/main" val="448954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16</a:t>
            </a:fld>
            <a:endParaRPr lang="en-US"/>
          </a:p>
        </p:txBody>
      </p:sp>
      <p:pic>
        <p:nvPicPr>
          <p:cNvPr id="5" name="Picture 4">
            <a:extLst>
              <a:ext uri="{FF2B5EF4-FFF2-40B4-BE49-F238E27FC236}">
                <a16:creationId xmlns:a16="http://schemas.microsoft.com/office/drawing/2014/main" id="{25F76EBF-4A72-6824-1DE5-827977ABE7F4}"/>
              </a:ext>
            </a:extLst>
          </p:cNvPr>
          <p:cNvPicPr>
            <a:picLocks noChangeAspect="1"/>
          </p:cNvPicPr>
          <p:nvPr/>
        </p:nvPicPr>
        <p:blipFill>
          <a:blip r:embed="rId3"/>
          <a:stretch>
            <a:fillRect/>
          </a:stretch>
        </p:blipFill>
        <p:spPr>
          <a:xfrm>
            <a:off x="228600" y="138970"/>
            <a:ext cx="8686800" cy="5935086"/>
          </a:xfrm>
          <a:prstGeom prst="rect">
            <a:avLst/>
          </a:prstGeom>
        </p:spPr>
      </p:pic>
    </p:spTree>
    <p:extLst>
      <p:ext uri="{BB962C8B-B14F-4D97-AF65-F5344CB8AC3E}">
        <p14:creationId xmlns:p14="http://schemas.microsoft.com/office/powerpoint/2010/main" val="63160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F8C04FF-5854-9FFF-C3F9-5FAE1CDEE7EE}"/>
              </a:ext>
            </a:extLst>
          </p:cNvPr>
          <p:cNvGraphicFramePr>
            <a:graphicFrameLocks noChangeAspect="1"/>
          </p:cNvGraphicFramePr>
          <p:nvPr>
            <p:extLst>
              <p:ext uri="{D42A27DB-BD31-4B8C-83A1-F6EECF244321}">
                <p14:modId xmlns:p14="http://schemas.microsoft.com/office/powerpoint/2010/main" val="1584863717"/>
              </p:ext>
            </p:extLst>
          </p:nvPr>
        </p:nvGraphicFramePr>
        <p:xfrm>
          <a:off x="5376854" y="1420130"/>
          <a:ext cx="3426301" cy="4572000"/>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3" name="Object 2">
                        <a:extLst>
                          <a:ext uri="{FF2B5EF4-FFF2-40B4-BE49-F238E27FC236}">
                            <a16:creationId xmlns:a16="http://schemas.microsoft.com/office/drawing/2014/main" id="{1F8C04FF-5854-9FFF-C3F9-5FAE1CDEE7EE}"/>
                          </a:ext>
                        </a:extLst>
                      </p:cNvPr>
                      <p:cNvPicPr/>
                      <p:nvPr/>
                    </p:nvPicPr>
                    <p:blipFill>
                      <a:blip r:embed="rId4"/>
                      <a:stretch>
                        <a:fillRect/>
                      </a:stretch>
                    </p:blipFill>
                    <p:spPr>
                      <a:xfrm>
                        <a:off x="5376854" y="1420130"/>
                        <a:ext cx="3426301" cy="4572000"/>
                      </a:xfrm>
                      <a:prstGeom prst="rect">
                        <a:avLst/>
                      </a:prstGeom>
                      <a:ln>
                        <a:solidFill>
                          <a:schemeClr val="bg1">
                            <a:lumMod val="50000"/>
                          </a:schemeClr>
                        </a:solidFill>
                      </a:ln>
                    </p:spPr>
                  </p:pic>
                </p:oleObj>
              </mc:Fallback>
            </mc:AlternateContent>
          </a:graphicData>
        </a:graphic>
      </p:graphicFrame>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17</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7" name="Picture 6" descr="Shape&#10;&#10;Description automatically generated">
            <a:extLst>
              <a:ext uri="{FF2B5EF4-FFF2-40B4-BE49-F238E27FC236}">
                <a16:creationId xmlns:a16="http://schemas.microsoft.com/office/drawing/2014/main" id="{B37B3166-0BB9-48EC-B40F-03EC0D373E58}"/>
              </a:ext>
            </a:extLst>
          </p:cNvPr>
          <p:cNvPicPr>
            <a:picLocks noChangeAspect="1"/>
          </p:cNvPicPr>
          <p:nvPr/>
        </p:nvPicPr>
        <p:blipFill>
          <a:blip r:embed="rId5"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779835" y="246048"/>
            <a:ext cx="1097280" cy="1097280"/>
          </a:xfrm>
          <a:prstGeom prst="rect">
            <a:avLst/>
          </a:prstGeom>
        </p:spPr>
      </p:pic>
      <p:sp>
        <p:nvSpPr>
          <p:cNvPr id="9" name="Title 3">
            <a:extLst>
              <a:ext uri="{FF2B5EF4-FFF2-40B4-BE49-F238E27FC236}">
                <a16:creationId xmlns:a16="http://schemas.microsoft.com/office/drawing/2014/main" id="{2B4A7025-DB88-BFEF-92EF-BA2D9CED0D48}"/>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Visual Effects Director Spark</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4">
            <a:extLst>
              <a:ext uri="{FF2B5EF4-FFF2-40B4-BE49-F238E27FC236}">
                <a16:creationId xmlns:a16="http://schemas.microsoft.com/office/drawing/2014/main" id="{281EA884-CF64-867C-A90C-BD7C54C20DCF}"/>
              </a:ext>
            </a:extLst>
          </p:cNvPr>
          <p:cNvSpPr txBox="1">
            <a:spLocks/>
          </p:cNvSpPr>
          <p:nvPr/>
        </p:nvSpPr>
        <p:spPr>
          <a:xfrm>
            <a:off x="629754" y="1420130"/>
            <a:ext cx="4513746" cy="4279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Look over the missions that correspond to the models.</a:t>
            </a:r>
          </a:p>
          <a:p>
            <a:pPr marL="0" indent="0">
              <a:buNone/>
            </a:pPr>
            <a:endParaRPr lang="en-US" sz="800" dirty="0">
              <a:solidFill>
                <a:srgbClr val="211D1E"/>
              </a:solidFill>
              <a:latin typeface="Roboto" panose="02000000000000000000" pitchFamily="2" charset="0"/>
              <a:ea typeface="Roboto" panose="02000000000000000000" pitchFamily="2" charset="0"/>
              <a:cs typeface="Roboto" panose="02000000000000000000" pitchFamily="2" charset="0"/>
            </a:endParaRP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Talk about how the mission models are related to the Project Spark.</a:t>
            </a:r>
          </a:p>
          <a:p>
            <a:pPr marL="0" indent="0">
              <a:buNone/>
            </a:pPr>
            <a:endParaRPr lang="en-US" sz="800" dirty="0">
              <a:solidFill>
                <a:srgbClr val="211D1E"/>
              </a:solidFill>
              <a:latin typeface="Roboto" panose="02000000000000000000" pitchFamily="2" charset="0"/>
              <a:ea typeface="Roboto" panose="02000000000000000000" pitchFamily="2" charset="0"/>
              <a:cs typeface="Roboto" panose="02000000000000000000" pitchFamily="2" charset="0"/>
            </a:endParaRP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Capture your ideas.</a:t>
            </a:r>
          </a:p>
        </p:txBody>
      </p:sp>
      <p:pic>
        <p:nvPicPr>
          <p:cNvPr id="18" name="Picture 17">
            <a:extLst>
              <a:ext uri="{FF2B5EF4-FFF2-40B4-BE49-F238E27FC236}">
                <a16:creationId xmlns:a16="http://schemas.microsoft.com/office/drawing/2014/main" id="{491E6B00-49B8-6B2C-7017-F1605AF462C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90886" y="4081689"/>
            <a:ext cx="2200589" cy="914400"/>
          </a:xfrm>
          <a:prstGeom prst="rect">
            <a:avLst/>
          </a:prstGeom>
        </p:spPr>
      </p:pic>
    </p:spTree>
    <p:extLst>
      <p:ext uri="{BB962C8B-B14F-4D97-AF65-F5344CB8AC3E}">
        <p14:creationId xmlns:p14="http://schemas.microsoft.com/office/powerpoint/2010/main" val="13311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18</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08913" y="260623"/>
            <a:ext cx="8060867"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563343" y="1001485"/>
            <a:ext cx="8060867" cy="3701143"/>
          </a:xfrm>
        </p:spPr>
        <p:txBody>
          <a:bodyPr>
            <a:noAutofit/>
          </a:bodyPr>
          <a:lstStyle/>
          <a:p>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Get together at the mat. </a:t>
            </a:r>
          </a:p>
          <a:p>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Place each model where it belongs.  Refer to the field setup section of the </a:t>
            </a:r>
            <a:r>
              <a:rPr lang="en-US" sz="2700" b="0" i="1"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Robot Game Rulebook</a:t>
            </a:r>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a:t>
            </a:r>
          </a:p>
          <a:p>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Show the robot skills you learned.</a:t>
            </a:r>
          </a:p>
          <a:p>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Show how the models work and explain how they relate to the Project Spark.</a:t>
            </a:r>
          </a:p>
          <a:p>
            <a:r>
              <a:rPr lang="en-US" sz="2700" dirty="0">
                <a:solidFill>
                  <a:srgbClr val="211D1E"/>
                </a:solidFill>
                <a:latin typeface="Roboto" panose="02000000000000000000" pitchFamily="2" charset="0"/>
                <a:ea typeface="Roboto" panose="02000000000000000000" pitchFamily="2" charset="0"/>
                <a:cs typeface="Roboto" panose="02000000000000000000" pitchFamily="2" charset="0"/>
              </a:rPr>
              <a:t>Chat about</a:t>
            </a:r>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reflection questions.</a:t>
            </a:r>
          </a:p>
          <a:p>
            <a:r>
              <a:rPr lang="en-US" sz="27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Clean up your space.</a:t>
            </a:r>
            <a:endParaRPr lang="en-US" sz="27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98EF8AF8-E795-F5E6-695A-A8C1B187A6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0185" y="4714697"/>
            <a:ext cx="6731793" cy="1417320"/>
          </a:xfrm>
          <a:prstGeom prst="rect">
            <a:avLst/>
          </a:prstGeom>
        </p:spPr>
      </p:pic>
    </p:spTree>
    <p:extLst>
      <p:ext uri="{BB962C8B-B14F-4D97-AF65-F5344CB8AC3E}">
        <p14:creationId xmlns:p14="http://schemas.microsoft.com/office/powerpoint/2010/main" val="4116920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47738-A71B-B354-2F44-4F21B37A1E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80" y="404134"/>
            <a:ext cx="9119975" cy="557784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19</a:t>
            </a:fld>
            <a:endParaRPr lang="en-US"/>
          </a:p>
        </p:txBody>
      </p:sp>
      <p:sp>
        <p:nvSpPr>
          <p:cNvPr id="19" name="Oval 18">
            <a:extLst>
              <a:ext uri="{FF2B5EF4-FFF2-40B4-BE49-F238E27FC236}">
                <a16:creationId xmlns:a16="http://schemas.microsoft.com/office/drawing/2014/main" id="{ADDE9741-7C14-4763-B133-7032A091F63B}"/>
              </a:ext>
            </a:extLst>
          </p:cNvPr>
          <p:cNvSpPr/>
          <p:nvPr/>
        </p:nvSpPr>
        <p:spPr>
          <a:xfrm>
            <a:off x="3461485" y="5441959"/>
            <a:ext cx="2218764" cy="1290918"/>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 Placeholder 4">
            <a:extLst>
              <a:ext uri="{FF2B5EF4-FFF2-40B4-BE49-F238E27FC236}">
                <a16:creationId xmlns:a16="http://schemas.microsoft.com/office/drawing/2014/main" id="{A099BEB0-B9EA-44FA-85D4-76D0A86E6535}"/>
              </a:ext>
            </a:extLst>
          </p:cNvPr>
          <p:cNvSpPr>
            <a:spLocks noGrp="1"/>
          </p:cNvSpPr>
          <p:nvPr>
            <p:ph type="body" sz="quarter" idx="14"/>
          </p:nvPr>
        </p:nvSpPr>
        <p:spPr>
          <a:xfrm>
            <a:off x="3669481" y="5634228"/>
            <a:ext cx="1899522" cy="885203"/>
          </a:xfrm>
        </p:spPr>
        <p:txBody>
          <a:bodyPr>
            <a:noAutofit/>
          </a:bodyPr>
          <a:lstStyle/>
          <a:p>
            <a:pPr marL="0" indent="0" algn="ctr">
              <a:buNone/>
            </a:pPr>
            <a:r>
              <a:rPr lang="en-US" sz="2000" dirty="0">
                <a:latin typeface="Arial Narrow" panose="020B0606020202030204" pitchFamily="34" charset="0"/>
              </a:rPr>
              <a:t>Models built this session are for the circled missions.</a:t>
            </a:r>
            <a:endParaRPr lang="en-US" sz="2000" b="0" i="0" u="none" strike="noStrike" baseline="0" dirty="0">
              <a:latin typeface="Arial Narrow" panose="020B0606020202030204" pitchFamily="34" charset="0"/>
            </a:endParaRPr>
          </a:p>
        </p:txBody>
      </p:sp>
      <p:sp>
        <p:nvSpPr>
          <p:cNvPr id="8" name="Oval 7">
            <a:extLst>
              <a:ext uri="{FF2B5EF4-FFF2-40B4-BE49-F238E27FC236}">
                <a16:creationId xmlns:a16="http://schemas.microsoft.com/office/drawing/2014/main" id="{E3FC3ECD-FB7A-A668-0A9F-F86C1A9A5C15}"/>
              </a:ext>
            </a:extLst>
          </p:cNvPr>
          <p:cNvSpPr/>
          <p:nvPr/>
        </p:nvSpPr>
        <p:spPr>
          <a:xfrm>
            <a:off x="5254704" y="4075859"/>
            <a:ext cx="679397" cy="665496"/>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E2B9D8-A678-9643-F6D2-B3B297CACA31}"/>
              </a:ext>
            </a:extLst>
          </p:cNvPr>
          <p:cNvSpPr/>
          <p:nvPr/>
        </p:nvSpPr>
        <p:spPr>
          <a:xfrm>
            <a:off x="4180368" y="3974760"/>
            <a:ext cx="679397" cy="665496"/>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EB0291-8C0C-5B77-EAB8-7C6AA1F2937D}"/>
              </a:ext>
            </a:extLst>
          </p:cNvPr>
          <p:cNvSpPr/>
          <p:nvPr/>
        </p:nvSpPr>
        <p:spPr>
          <a:xfrm>
            <a:off x="1027841" y="2090057"/>
            <a:ext cx="679397" cy="665496"/>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2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5B3C21-9119-5C90-F72C-8DCA169BD5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124" y="4461577"/>
            <a:ext cx="8503920" cy="636845"/>
          </a:xfrm>
          <a:prstGeom prst="rect">
            <a:avLst/>
          </a:prstGeom>
        </p:spPr>
      </p:pic>
      <p:sp>
        <p:nvSpPr>
          <p:cNvPr id="5" name="Rectangle: Rounded Corners 4">
            <a:extLst>
              <a:ext uri="{FF2B5EF4-FFF2-40B4-BE49-F238E27FC236}">
                <a16:creationId xmlns:a16="http://schemas.microsoft.com/office/drawing/2014/main" id="{8DE1808D-4A41-4429-BDD9-039046921A33}"/>
              </a:ext>
            </a:extLst>
          </p:cNvPr>
          <p:cNvSpPr/>
          <p:nvPr/>
        </p:nvSpPr>
        <p:spPr>
          <a:xfrm>
            <a:off x="364123" y="365127"/>
            <a:ext cx="8325393"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364123" y="1433774"/>
            <a:ext cx="8325394" cy="28715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2800" b="1"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Outcomes</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build a driving base and code it to move forward, move backward, and turn.</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m</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ake connections from the mission models to the visual effects director Project Spark ideas.</a:t>
            </a:r>
            <a:endParaRPr lang="en-US" sz="28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2586E9B1-E7FD-6DFF-CC0B-3B162AC6C4CF}"/>
              </a:ext>
            </a:extLst>
          </p:cNvPr>
          <p:cNvPicPr>
            <a:picLocks noChangeAspect="1"/>
          </p:cNvPicPr>
          <p:nvPr/>
        </p:nvPicPr>
        <p:blipFill>
          <a:blip r:embed="rId4"/>
          <a:stretch>
            <a:fillRect/>
          </a:stretch>
        </p:blipFill>
        <p:spPr>
          <a:xfrm>
            <a:off x="364124" y="5051113"/>
            <a:ext cx="8595360" cy="1013386"/>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20</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13" name="Text Placeholder 4">
            <a:extLst>
              <a:ext uri="{FF2B5EF4-FFF2-40B4-BE49-F238E27FC236}">
                <a16:creationId xmlns:a16="http://schemas.microsoft.com/office/drawing/2014/main" id="{4FF6F6FD-B23D-2243-19A1-4466DE33E4F5}"/>
              </a:ext>
            </a:extLst>
          </p:cNvPr>
          <p:cNvSpPr txBox="1">
            <a:spLocks/>
          </p:cNvSpPr>
          <p:nvPr/>
        </p:nvSpPr>
        <p:spPr>
          <a:xfrm>
            <a:off x="3294744" y="3294091"/>
            <a:ext cx="5573300" cy="2780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Roboto" panose="02000000000000000000" pitchFamily="2" charset="0"/>
                <a:ea typeface="Roboto" panose="02000000000000000000" pitchFamily="2" charset="0"/>
                <a:cs typeface="Roboto" panose="02000000000000000000" pitchFamily="2" charset="0"/>
              </a:rPr>
              <a:t>What other effects are used in movies that don’t require expensive technology?</a:t>
            </a:r>
          </a:p>
          <a:p>
            <a:r>
              <a:rPr lang="en-US" sz="3000" b="0" i="0" u="none" strike="noStrike" baseline="0" dirty="0">
                <a:latin typeface="Roboto" panose="02000000000000000000" pitchFamily="2" charset="0"/>
                <a:ea typeface="Roboto" panose="02000000000000000000" pitchFamily="2" charset="0"/>
                <a:cs typeface="Roboto" panose="02000000000000000000" pitchFamily="2" charset="0"/>
              </a:rPr>
              <a:t>Can you think of examples of visual effects in exhibits or live performances?</a:t>
            </a:r>
            <a:endParaRPr lang="en-US" sz="3000" dirty="0">
              <a:latin typeface="Roboto" panose="02000000000000000000" pitchFamily="2" charset="0"/>
              <a:ea typeface="Roboto" panose="02000000000000000000" pitchFamily="2" charset="0"/>
              <a:cs typeface="Roboto" panose="02000000000000000000" pitchFamily="2" charset="0"/>
            </a:endParaRPr>
          </a:p>
        </p:txBody>
      </p:sp>
      <p:pic>
        <p:nvPicPr>
          <p:cNvPr id="19" name="Picture 18">
            <a:extLst>
              <a:ext uri="{FF2B5EF4-FFF2-40B4-BE49-F238E27FC236}">
                <a16:creationId xmlns:a16="http://schemas.microsoft.com/office/drawing/2014/main" id="{3623020B-FFF2-BA57-F083-8668D216F0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2485" y="99003"/>
            <a:ext cx="2220067" cy="1828800"/>
          </a:xfrm>
          <a:prstGeom prst="rect">
            <a:avLst/>
          </a:prstGeom>
        </p:spPr>
      </p:pic>
      <p:pic>
        <p:nvPicPr>
          <p:cNvPr id="8" name="Picture 7">
            <a:extLst>
              <a:ext uri="{FF2B5EF4-FFF2-40B4-BE49-F238E27FC236}">
                <a16:creationId xmlns:a16="http://schemas.microsoft.com/office/drawing/2014/main" id="{990F9920-AEA9-39E1-27CC-B939E11CA5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802" y="1264920"/>
            <a:ext cx="3931920" cy="5532710"/>
          </a:xfrm>
          <a:prstGeom prst="rect">
            <a:avLst/>
          </a:prstGeom>
        </p:spPr>
      </p:pic>
      <p:pic>
        <p:nvPicPr>
          <p:cNvPr id="10" name="Picture 9">
            <a:extLst>
              <a:ext uri="{FF2B5EF4-FFF2-40B4-BE49-F238E27FC236}">
                <a16:creationId xmlns:a16="http://schemas.microsoft.com/office/drawing/2014/main" id="{63EF106E-1584-6396-5E5F-96DCFE8257D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276922">
            <a:off x="2045198" y="1076813"/>
            <a:ext cx="4572000" cy="1999548"/>
          </a:xfrm>
          <a:prstGeom prst="rect">
            <a:avLst/>
          </a:prstGeom>
        </p:spPr>
      </p:pic>
    </p:spTree>
    <p:extLst>
      <p:ext uri="{BB962C8B-B14F-4D97-AF65-F5344CB8AC3E}">
        <p14:creationId xmlns:p14="http://schemas.microsoft.com/office/powerpoint/2010/main" val="293752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21</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21421" y="310697"/>
            <a:ext cx="7886700"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Career Connections</a:t>
            </a:r>
          </a:p>
        </p:txBody>
      </p:sp>
      <p:sp>
        <p:nvSpPr>
          <p:cNvPr id="9" name="Title 3">
            <a:extLst>
              <a:ext uri="{FF2B5EF4-FFF2-40B4-BE49-F238E27FC236}">
                <a16:creationId xmlns:a16="http://schemas.microsoft.com/office/drawing/2014/main" id="{EF386167-0CC6-4168-B6CD-9E6EBDB32E86}"/>
              </a:ext>
            </a:extLst>
          </p:cNvPr>
          <p:cNvSpPr txBox="1">
            <a:spLocks/>
          </p:cNvSpPr>
          <p:nvPr/>
        </p:nvSpPr>
        <p:spPr>
          <a:xfrm>
            <a:off x="521420" y="1077507"/>
            <a:ext cx="5155479" cy="1005840"/>
          </a:xfrm>
          <a:prstGeom prst="roundRect">
            <a:avLst/>
          </a:prstGeom>
          <a:solidFill>
            <a:srgbClr val="ED1C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Visual Effects Director</a:t>
            </a:r>
          </a:p>
        </p:txBody>
      </p:sp>
      <p:sp>
        <p:nvSpPr>
          <p:cNvPr id="12" name="Text Placeholder 6">
            <a:extLst>
              <a:ext uri="{FF2B5EF4-FFF2-40B4-BE49-F238E27FC236}">
                <a16:creationId xmlns:a16="http://schemas.microsoft.com/office/drawing/2014/main" id="{72539CDD-1594-0EDD-F711-AC409595CD91}"/>
              </a:ext>
            </a:extLst>
          </p:cNvPr>
          <p:cNvSpPr>
            <a:spLocks noGrp="1"/>
          </p:cNvSpPr>
          <p:nvPr>
            <p:ph type="body" sz="quarter" idx="14"/>
          </p:nvPr>
        </p:nvSpPr>
        <p:spPr>
          <a:xfrm>
            <a:off x="521421" y="4008019"/>
            <a:ext cx="5347119" cy="2098869"/>
          </a:xfrm>
        </p:spPr>
        <p:txBody>
          <a:bodyPr>
            <a:noAutofit/>
          </a:bodyPr>
          <a:lstStyle/>
          <a:p>
            <a:pPr marL="0" indent="0" algn="l">
              <a:buNone/>
            </a:pPr>
            <a:r>
              <a:rPr lang="en-US" sz="3200" b="1" i="0" u="none" strike="noStrike" baseline="0" dirty="0">
                <a:latin typeface="Roboto" panose="02000000000000000000" pitchFamily="2" charset="0"/>
                <a:ea typeface="Roboto" panose="02000000000000000000" pitchFamily="2" charset="0"/>
                <a:cs typeface="Roboto" panose="02000000000000000000" pitchFamily="2" charset="0"/>
              </a:rPr>
              <a:t>Role:</a:t>
            </a:r>
            <a:endParaRPr lang="en-US" sz="1000" b="1" i="0" u="none" strike="noStrike" baseline="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2600" dirty="0">
                <a:latin typeface="Roboto" panose="02000000000000000000" pitchFamily="2" charset="0"/>
                <a:ea typeface="Roboto" panose="02000000000000000000" pitchFamily="2" charset="0"/>
                <a:cs typeface="Roboto" panose="02000000000000000000" pitchFamily="2" charset="0"/>
              </a:rPr>
              <a:t>A visual effects director produces images and settings that help the audience engage with the performance.</a:t>
            </a:r>
          </a:p>
          <a:p>
            <a:pPr marL="0" indent="0">
              <a:buNone/>
            </a:pPr>
            <a:endParaRPr lang="en-US" sz="26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FF0913E7-FEED-5FE3-3D59-C0B8C1CB4F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7329" y="365127"/>
            <a:ext cx="2907950" cy="2669027"/>
          </a:xfrm>
          <a:prstGeom prst="rect">
            <a:avLst/>
          </a:prstGeom>
        </p:spPr>
      </p:pic>
      <p:pic>
        <p:nvPicPr>
          <p:cNvPr id="6" name="Picture 5">
            <a:extLst>
              <a:ext uri="{FF2B5EF4-FFF2-40B4-BE49-F238E27FC236}">
                <a16:creationId xmlns:a16="http://schemas.microsoft.com/office/drawing/2014/main" id="{9FF2B0F2-09A2-B80C-80A7-D129044554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3403" y="3260907"/>
            <a:ext cx="2921876" cy="2669027"/>
          </a:xfrm>
          <a:prstGeom prst="rect">
            <a:avLst/>
          </a:prstGeom>
        </p:spPr>
      </p:pic>
      <p:pic>
        <p:nvPicPr>
          <p:cNvPr id="14" name="Picture 13">
            <a:extLst>
              <a:ext uri="{FF2B5EF4-FFF2-40B4-BE49-F238E27FC236}">
                <a16:creationId xmlns:a16="http://schemas.microsoft.com/office/drawing/2014/main" id="{325DC140-12AA-2845-9146-86684FCD9582}"/>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14826">
            <a:off x="3392137" y="1816100"/>
            <a:ext cx="2946399" cy="3026998"/>
          </a:xfrm>
          <a:prstGeom prst="rect">
            <a:avLst/>
          </a:prstGeom>
        </p:spPr>
      </p:pic>
      <p:pic>
        <p:nvPicPr>
          <p:cNvPr id="8" name="Picture 7">
            <a:extLst>
              <a:ext uri="{FF2B5EF4-FFF2-40B4-BE49-F238E27FC236}">
                <a16:creationId xmlns:a16="http://schemas.microsoft.com/office/drawing/2014/main" id="{D6571979-ADB4-0A72-B44E-A33FEB441D8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58973" y="2143125"/>
            <a:ext cx="1545732" cy="2468880"/>
          </a:xfrm>
          <a:prstGeom prst="rect">
            <a:avLst/>
          </a:prstGeom>
        </p:spPr>
      </p:pic>
    </p:spTree>
    <p:extLst>
      <p:ext uri="{BB962C8B-B14F-4D97-AF65-F5344CB8AC3E}">
        <p14:creationId xmlns:p14="http://schemas.microsoft.com/office/powerpoint/2010/main" val="117932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37C85-8D8D-1E44-219B-D27A0CA04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2997" y="3222800"/>
            <a:ext cx="2912283" cy="2663713"/>
          </a:xfrm>
          <a:prstGeom prst="rect">
            <a:avLst/>
          </a:prstGeom>
        </p:spPr>
      </p:pic>
      <p:pic>
        <p:nvPicPr>
          <p:cNvPr id="3" name="Picture 2">
            <a:extLst>
              <a:ext uri="{FF2B5EF4-FFF2-40B4-BE49-F238E27FC236}">
                <a16:creationId xmlns:a16="http://schemas.microsoft.com/office/drawing/2014/main" id="{20893938-B1FB-835A-C235-BB06D3A61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2997" y="365127"/>
            <a:ext cx="2912282" cy="2663713"/>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21421" y="310697"/>
            <a:ext cx="7886700"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Career Connections</a:t>
            </a:r>
          </a:p>
        </p:txBody>
      </p:sp>
      <p:sp>
        <p:nvSpPr>
          <p:cNvPr id="9" name="Title 3">
            <a:extLst>
              <a:ext uri="{FF2B5EF4-FFF2-40B4-BE49-F238E27FC236}">
                <a16:creationId xmlns:a16="http://schemas.microsoft.com/office/drawing/2014/main" id="{EF386167-0CC6-4168-B6CD-9E6EBDB32E86}"/>
              </a:ext>
            </a:extLst>
          </p:cNvPr>
          <p:cNvSpPr txBox="1">
            <a:spLocks/>
          </p:cNvSpPr>
          <p:nvPr/>
        </p:nvSpPr>
        <p:spPr>
          <a:xfrm>
            <a:off x="521421" y="1077507"/>
            <a:ext cx="5055330" cy="1005840"/>
          </a:xfrm>
          <a:prstGeom prst="roundRect">
            <a:avLst/>
          </a:prstGeom>
          <a:solidFill>
            <a:srgbClr val="ED1C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Sports Photographer</a:t>
            </a:r>
          </a:p>
        </p:txBody>
      </p:sp>
      <p:sp>
        <p:nvSpPr>
          <p:cNvPr id="12" name="Text Placeholder 6">
            <a:extLst>
              <a:ext uri="{FF2B5EF4-FFF2-40B4-BE49-F238E27FC236}">
                <a16:creationId xmlns:a16="http://schemas.microsoft.com/office/drawing/2014/main" id="{72539CDD-1594-0EDD-F711-AC409595CD91}"/>
              </a:ext>
            </a:extLst>
          </p:cNvPr>
          <p:cNvSpPr>
            <a:spLocks noGrp="1"/>
          </p:cNvSpPr>
          <p:nvPr>
            <p:ph type="body" sz="quarter" idx="14"/>
          </p:nvPr>
        </p:nvSpPr>
        <p:spPr>
          <a:xfrm>
            <a:off x="521421" y="3779419"/>
            <a:ext cx="5461576" cy="2286000"/>
          </a:xfrm>
        </p:spPr>
        <p:txBody>
          <a:bodyPr>
            <a:noAutofit/>
          </a:bodyPr>
          <a:lstStyle/>
          <a:p>
            <a:pPr marL="0" indent="0" algn="l">
              <a:buNone/>
            </a:pPr>
            <a:r>
              <a:rPr lang="en-US" sz="3200" b="1" i="0" u="none" strike="noStrike" baseline="0" dirty="0">
                <a:latin typeface="Roboto" panose="02000000000000000000" pitchFamily="2" charset="0"/>
                <a:ea typeface="Roboto" panose="02000000000000000000" pitchFamily="2" charset="0"/>
                <a:cs typeface="Roboto" panose="02000000000000000000" pitchFamily="2" charset="0"/>
              </a:rPr>
              <a:t>Role:</a:t>
            </a:r>
            <a:endParaRPr lang="en-US" sz="1000" b="1" i="0" u="none" strike="noStrike" baseline="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2500" dirty="0">
                <a:latin typeface="Roboto" panose="02000000000000000000" pitchFamily="2" charset="0"/>
                <a:ea typeface="Roboto" panose="02000000000000000000" pitchFamily="2" charset="0"/>
                <a:cs typeface="Roboto" panose="02000000000000000000" pitchFamily="2" charset="0"/>
              </a:rPr>
              <a:t>A sports photographer is skilled at taking pictures of athletes in action.  Photographers often use large lenses so they can zoom in while keeping a safe distance.</a:t>
            </a:r>
          </a:p>
        </p:txBody>
      </p:sp>
      <p:pic>
        <p:nvPicPr>
          <p:cNvPr id="14" name="Picture 13">
            <a:extLst>
              <a:ext uri="{FF2B5EF4-FFF2-40B4-BE49-F238E27FC236}">
                <a16:creationId xmlns:a16="http://schemas.microsoft.com/office/drawing/2014/main" id="{325DC140-12AA-2845-9146-86684FCD9582}"/>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14826">
            <a:off x="3374579" y="1746726"/>
            <a:ext cx="2848168" cy="2926080"/>
          </a:xfrm>
          <a:prstGeom prst="rect">
            <a:avLst/>
          </a:prstGeom>
        </p:spPr>
      </p:pic>
      <p:pic>
        <p:nvPicPr>
          <p:cNvPr id="7" name="Picture 6">
            <a:extLst>
              <a:ext uri="{FF2B5EF4-FFF2-40B4-BE49-F238E27FC236}">
                <a16:creationId xmlns:a16="http://schemas.microsoft.com/office/drawing/2014/main" id="{94383095-238F-33A7-2A09-CFC5AD7FD9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62404" y="2069480"/>
            <a:ext cx="1304717" cy="2286000"/>
          </a:xfrm>
          <a:prstGeom prst="rect">
            <a:avLst/>
          </a:prstGeom>
        </p:spPr>
      </p:pic>
    </p:spTree>
    <p:extLst>
      <p:ext uri="{BB962C8B-B14F-4D97-AF65-F5344CB8AC3E}">
        <p14:creationId xmlns:p14="http://schemas.microsoft.com/office/powerpoint/2010/main" val="1620742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Multimedia Resources</a:t>
            </a:r>
            <a:endParaRPr lang="en-US" sz="2400" b="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Roboto" panose="02000000000000000000" pitchFamily="2" charset="0"/>
                <a:ea typeface="Roboto" panose="02000000000000000000" pitchFamily="2" charset="0"/>
                <a:cs typeface="Roboto" panose="02000000000000000000" pitchFamily="2" charset="0"/>
              </a:rPr>
              <a:t>You may wish to embed a relevant, age-appropriate video for your students here.  See the Notes for an example.</a:t>
            </a:r>
          </a:p>
        </p:txBody>
      </p:sp>
    </p:spTree>
    <p:extLst>
      <p:ext uri="{BB962C8B-B14F-4D97-AF65-F5344CB8AC3E}">
        <p14:creationId xmlns:p14="http://schemas.microsoft.com/office/powerpoint/2010/main" val="259711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5" name="Picture 4">
            <a:extLst>
              <a:ext uri="{FF2B5EF4-FFF2-40B4-BE49-F238E27FC236}">
                <a16:creationId xmlns:a16="http://schemas.microsoft.com/office/drawing/2014/main" id="{C4036D60-1DE4-A838-A1EA-86022CE1F893}"/>
              </a:ext>
            </a:extLst>
          </p:cNvPr>
          <p:cNvPicPr>
            <a:picLocks noChangeAspect="1"/>
          </p:cNvPicPr>
          <p:nvPr/>
        </p:nvPicPr>
        <p:blipFill>
          <a:blip r:embed="rId3"/>
          <a:stretch>
            <a:fillRect/>
          </a:stretch>
        </p:blipFill>
        <p:spPr>
          <a:xfrm>
            <a:off x="5132176" y="1658950"/>
            <a:ext cx="3074669" cy="1737360"/>
          </a:xfrm>
          <a:prstGeom prst="rect">
            <a:avLst/>
          </a:prstGeom>
        </p:spPr>
      </p:pic>
      <p:sp>
        <p:nvSpPr>
          <p:cNvPr id="8" name="Text Placeholder 2">
            <a:extLst>
              <a:ext uri="{FF2B5EF4-FFF2-40B4-BE49-F238E27FC236}">
                <a16:creationId xmlns:a16="http://schemas.microsoft.com/office/drawing/2014/main" id="{677EFEB5-2B91-2814-F116-050D4E080933}"/>
              </a:ext>
            </a:extLst>
          </p:cNvPr>
          <p:cNvSpPr txBox="1">
            <a:spLocks/>
          </p:cNvSpPr>
          <p:nvPr/>
        </p:nvSpPr>
        <p:spPr>
          <a:xfrm>
            <a:off x="215153" y="5066852"/>
            <a:ext cx="8627633" cy="989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 LEGO Group. ©2023 The LEGO Group. All rights reserved.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the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logo, </a:t>
            </a:r>
            <a:r>
              <a:rPr lang="en-US" sz="1200" i="1">
                <a:latin typeface="Roboto" panose="02000000000000000000" pitchFamily="2" charset="0"/>
                <a:ea typeface="Roboto" panose="02000000000000000000" pitchFamily="2" charset="0"/>
                <a:cs typeface="Roboto" panose="02000000000000000000" pitchFamily="2" charset="0"/>
              </a:rPr>
              <a:t>Coopertition</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a:t>
            </a:r>
            <a:r>
              <a:rPr lang="en-US" sz="1200" i="1">
                <a:latin typeface="Roboto" panose="02000000000000000000" pitchFamily="2" charset="0"/>
                <a:ea typeface="Roboto" panose="02000000000000000000" pitchFamily="2" charset="0"/>
                <a:cs typeface="Roboto" panose="02000000000000000000" pitchFamily="2" charset="0"/>
              </a:rPr>
              <a:t>Gracious Professionalism</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and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a:latin typeface="Roboto" panose="02000000000000000000" pitchFamily="2" charset="0"/>
                <a:ea typeface="Roboto" panose="02000000000000000000" pitchFamily="2" charset="0"/>
                <a:cs typeface="Roboto" panose="02000000000000000000" pitchFamily="2" charset="0"/>
              </a:rPr>
              <a:t> IN SHOW</a:t>
            </a:r>
            <a:r>
              <a:rPr lang="en-US" sz="1200" baseline="30000">
                <a:latin typeface="Roboto" panose="02000000000000000000" pitchFamily="2" charset="0"/>
                <a:ea typeface="Roboto" panose="02000000000000000000" pitchFamily="2" charset="0"/>
                <a:cs typeface="Roboto" panose="02000000000000000000" pitchFamily="2" charset="0"/>
              </a:rPr>
              <a:t>SM</a:t>
            </a:r>
            <a:r>
              <a:rPr lang="en-US" sz="1200">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a:latin typeface="Roboto" panose="02000000000000000000" pitchFamily="2" charset="0"/>
                <a:ea typeface="Roboto" panose="02000000000000000000" pitchFamily="2" charset="0"/>
                <a:cs typeface="Roboto" panose="02000000000000000000" pitchFamily="2" charset="0"/>
              </a:rPr>
              <a:t>). LEGO</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is a registered trademark of the LEGO Group.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LEGO</a:t>
            </a:r>
            <a:r>
              <a:rPr lang="en-US" sz="1200" baseline="30000">
                <a:latin typeface="Roboto" panose="02000000000000000000" pitchFamily="2" charset="0"/>
                <a:ea typeface="Roboto" panose="02000000000000000000" pitchFamily="2" charset="0"/>
                <a:cs typeface="Roboto" panose="02000000000000000000" pitchFamily="2" charset="0"/>
              </a:rPr>
              <a:t>®</a:t>
            </a:r>
            <a:r>
              <a:rPr lang="en-US" sz="1200">
                <a:latin typeface="Roboto" panose="02000000000000000000" pitchFamily="2" charset="0"/>
                <a:ea typeface="Roboto" panose="02000000000000000000" pitchFamily="2" charset="0"/>
                <a:cs typeface="Roboto" panose="02000000000000000000" pitchFamily="2" charset="0"/>
              </a:rPr>
              <a:t> League and MASTERPIECE</a:t>
            </a:r>
            <a:r>
              <a:rPr lang="en-US" sz="1200" baseline="30000">
                <a:latin typeface="Roboto" panose="02000000000000000000" pitchFamily="2" charset="0"/>
                <a:ea typeface="Roboto" panose="02000000000000000000" pitchFamily="2" charset="0"/>
                <a:cs typeface="Roboto" panose="02000000000000000000" pitchFamily="2" charset="0"/>
              </a:rPr>
              <a:t>SM</a:t>
            </a:r>
            <a:r>
              <a:rPr lang="en-US" sz="1200">
                <a:latin typeface="Roboto" panose="02000000000000000000" pitchFamily="2" charset="0"/>
                <a:ea typeface="Roboto" panose="02000000000000000000" pitchFamily="2" charset="0"/>
                <a:cs typeface="Roboto" panose="02000000000000000000" pitchFamily="2" charset="0"/>
              </a:rPr>
              <a:t> are jointly held trademarks of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a:latin typeface="Roboto" panose="02000000000000000000" pitchFamily="2" charset="0"/>
                <a:ea typeface="Roboto" panose="02000000000000000000" pitchFamily="2" charset="0"/>
                <a:cs typeface="Roboto" panose="02000000000000000000" pitchFamily="2" charset="0"/>
              </a:rPr>
              <a:t> and the LEGO Group. All other trademarks are the property of their respective owners. ©2023 </a:t>
            </a:r>
            <a:r>
              <a:rPr lang="en-US" sz="1200" i="1">
                <a:latin typeface="Roboto" panose="02000000000000000000" pitchFamily="2" charset="0"/>
                <a:ea typeface="Roboto" panose="02000000000000000000" pitchFamily="2" charset="0"/>
                <a:cs typeface="Roboto" panose="02000000000000000000" pitchFamily="2" charset="0"/>
              </a:rPr>
              <a:t>FIRST</a:t>
            </a:r>
            <a:r>
              <a:rPr lang="en-US" sz="1200">
                <a:latin typeface="Roboto" panose="02000000000000000000" pitchFamily="2" charset="0"/>
                <a:ea typeface="Roboto" panose="02000000000000000000" pitchFamily="2" charset="0"/>
                <a:cs typeface="Roboto" panose="02000000000000000000" pitchFamily="2" charset="0"/>
              </a:rPr>
              <a: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8409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B6D2B-2A05-2DFE-6601-441522A11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2417489"/>
            <a:ext cx="6400800" cy="300092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127761"/>
            <a:ext cx="8222386" cy="1678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Think about some goals you want to achieve. These can grow and change throughout your journey.</a:t>
            </a:r>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4876800"/>
            <a:ext cx="6400800" cy="1261987"/>
          </a:xfrm>
          <a:prstGeom prst="rect">
            <a:avLst/>
          </a:prstGeom>
        </p:spPr>
      </p:pic>
    </p:spTree>
    <p:extLst>
      <p:ext uri="{BB962C8B-B14F-4D97-AF65-F5344CB8AC3E}">
        <p14:creationId xmlns:p14="http://schemas.microsoft.com/office/powerpoint/2010/main" val="358745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29744" y="1127761"/>
            <a:ext cx="4543407" cy="1678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In this session, use the engineering design process and try out using the team roles listed on page 8.</a:t>
            </a:r>
            <a:endParaRPr lang="en-US" sz="2800" dirty="0">
              <a:highlight>
                <a:srgbClr val="FFFF00"/>
              </a:highlight>
              <a:latin typeface="Roboto" panose="02000000000000000000" pitchFamily="2" charset="0"/>
              <a:ea typeface="Roboto" panose="02000000000000000000" pitchFamily="2" charset="0"/>
              <a:cs typeface="Roboto" panose="02000000000000000000" pitchFamily="2" charset="0"/>
            </a:endParaRPr>
          </a:p>
          <a:p>
            <a:pPr algn="l"/>
            <a:endParaRPr lang="en-US" sz="2600" dirty="0">
              <a:highlight>
                <a:srgbClr val="FFFF00"/>
              </a:highlight>
              <a:latin typeface="Roboto" panose="02000000000000000000" pitchFamily="2" charset="0"/>
              <a:ea typeface="Roboto" panose="02000000000000000000" pitchFamily="2" charset="0"/>
              <a:cs typeface="Roboto" panose="02000000000000000000" pitchFamily="2" charset="0"/>
            </a:endParaRPr>
          </a:p>
        </p:txBody>
      </p:sp>
      <p:graphicFrame>
        <p:nvGraphicFramePr>
          <p:cNvPr id="9" name="Object 8">
            <a:extLst>
              <a:ext uri="{FF2B5EF4-FFF2-40B4-BE49-F238E27FC236}">
                <a16:creationId xmlns:a16="http://schemas.microsoft.com/office/drawing/2014/main" id="{4A657BF5-9378-69E6-8336-F8ECF60E5D43}"/>
              </a:ext>
            </a:extLst>
          </p:cNvPr>
          <p:cNvGraphicFramePr>
            <a:graphicFrameLocks noChangeAspect="1"/>
          </p:cNvGraphicFramePr>
          <p:nvPr>
            <p:extLst>
              <p:ext uri="{D42A27DB-BD31-4B8C-83A1-F6EECF244321}">
                <p14:modId xmlns:p14="http://schemas.microsoft.com/office/powerpoint/2010/main" val="1352221119"/>
              </p:ext>
            </p:extLst>
          </p:nvPr>
        </p:nvGraphicFramePr>
        <p:xfrm>
          <a:off x="5441744" y="1127761"/>
          <a:ext cx="3426300" cy="4572000"/>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9" name="Object 8">
                        <a:extLst>
                          <a:ext uri="{FF2B5EF4-FFF2-40B4-BE49-F238E27FC236}">
                            <a16:creationId xmlns:a16="http://schemas.microsoft.com/office/drawing/2014/main" id="{4A657BF5-9378-69E6-8336-F8ECF60E5D43}"/>
                          </a:ext>
                        </a:extLst>
                      </p:cNvPr>
                      <p:cNvPicPr/>
                      <p:nvPr/>
                    </p:nvPicPr>
                    <p:blipFill>
                      <a:blip r:embed="rId4"/>
                      <a:stretch>
                        <a:fillRect/>
                      </a:stretch>
                    </p:blipFill>
                    <p:spPr>
                      <a:xfrm>
                        <a:off x="5441744" y="1127761"/>
                        <a:ext cx="3426300" cy="4572000"/>
                      </a:xfrm>
                      <a:prstGeom prst="rect">
                        <a:avLst/>
                      </a:prstGeom>
                      <a:noFill/>
                      <a:ln>
                        <a:solidFill>
                          <a:srgbClr val="C00000"/>
                        </a:solidFill>
                      </a:ln>
                    </p:spPr>
                  </p:pic>
                </p:oleObj>
              </mc:Fallback>
            </mc:AlternateContent>
          </a:graphicData>
        </a:graphic>
      </p:graphicFrame>
      <p:pic>
        <p:nvPicPr>
          <p:cNvPr id="11" name="Picture 10">
            <a:extLst>
              <a:ext uri="{FF2B5EF4-FFF2-40B4-BE49-F238E27FC236}">
                <a16:creationId xmlns:a16="http://schemas.microsoft.com/office/drawing/2014/main" id="{F2707C6A-F499-CC38-2A36-494C9E83B73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48142" y="3032444"/>
            <a:ext cx="3261509" cy="2926080"/>
          </a:xfrm>
          <a:prstGeom prst="rect">
            <a:avLst/>
          </a:prstGeom>
        </p:spPr>
      </p:pic>
    </p:spTree>
    <p:extLst>
      <p:ext uri="{BB962C8B-B14F-4D97-AF65-F5344CB8AC3E}">
        <p14:creationId xmlns:p14="http://schemas.microsoft.com/office/powerpoint/2010/main" val="48526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5</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0" y="1146691"/>
            <a:ext cx="7709807" cy="762634"/>
          </a:xfrm>
        </p:spPr>
        <p:txBody>
          <a:bodyPr>
            <a:noAutofit/>
          </a:bodyPr>
          <a:lstStyle/>
          <a:p>
            <a:pPr algn="l"/>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Open the SPIKE™ Prime app.  Find your lesson.</a:t>
            </a:r>
            <a:endParaRPr lang="en-US" sz="2800"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Robot Lesson 2</a:t>
            </a:r>
          </a:p>
        </p:txBody>
      </p:sp>
      <p:sp>
        <p:nvSpPr>
          <p:cNvPr id="15" name="Text Placeholder 5">
            <a:extLst>
              <a:ext uri="{FF2B5EF4-FFF2-40B4-BE49-F238E27FC236}">
                <a16:creationId xmlns:a16="http://schemas.microsoft.com/office/drawing/2014/main" id="{15790FC9-2581-40A9-831C-A5B74FAD4634}"/>
              </a:ext>
            </a:extLst>
          </p:cNvPr>
          <p:cNvSpPr txBox="1">
            <a:spLocks/>
          </p:cNvSpPr>
          <p:nvPr/>
        </p:nvSpPr>
        <p:spPr>
          <a:xfrm>
            <a:off x="619960" y="3398642"/>
            <a:ext cx="7920790" cy="2684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Determine what coding and building skills you can apply in the robot game.</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Try it out! Which missions look like the most fun?</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See if you can use the skills you learned to drive your robot to one of the mission models. </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037CC21D-0A73-3CB2-7DFA-674C7F2657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50" y="1981199"/>
            <a:ext cx="4691437" cy="1397001"/>
          </a:xfrm>
          <a:prstGeom prst="rect">
            <a:avLst/>
          </a:prstGeom>
        </p:spPr>
      </p:pic>
      <p:pic>
        <p:nvPicPr>
          <p:cNvPr id="9" name="Picture 8">
            <a:extLst>
              <a:ext uri="{FF2B5EF4-FFF2-40B4-BE49-F238E27FC236}">
                <a16:creationId xmlns:a16="http://schemas.microsoft.com/office/drawing/2014/main" id="{96C5B856-AB63-FFD4-A023-3D13756868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9707" y="1605463"/>
            <a:ext cx="2742816" cy="1828800"/>
          </a:xfrm>
          <a:prstGeom prst="rect">
            <a:avLst/>
          </a:prstGeom>
        </p:spPr>
      </p:pic>
    </p:spTree>
    <p:extLst>
      <p:ext uri="{BB962C8B-B14F-4D97-AF65-F5344CB8AC3E}">
        <p14:creationId xmlns:p14="http://schemas.microsoft.com/office/powerpoint/2010/main" val="399540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1B79EF-2CF7-D438-FE59-FF525C0AFD52}"/>
              </a:ext>
            </a:extLst>
          </p:cNvPr>
          <p:cNvPicPr>
            <a:picLocks noChangeAspect="1"/>
          </p:cNvPicPr>
          <p:nvPr/>
        </p:nvPicPr>
        <p:blipFill>
          <a:blip r:embed="rId3"/>
          <a:stretch>
            <a:fillRect/>
          </a:stretch>
        </p:blipFill>
        <p:spPr>
          <a:xfrm>
            <a:off x="540811" y="1339012"/>
            <a:ext cx="5846445" cy="301752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6</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35296" y="4564458"/>
            <a:ext cx="8144144" cy="1466323"/>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How can you aim your robot toward a model?</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How did you use the engineering design process and team roles in this session?</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15950" y="403381"/>
            <a:ext cx="7886700"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pic>
        <p:nvPicPr>
          <p:cNvPr id="7" name="Picture 6">
            <a:extLst>
              <a:ext uri="{FF2B5EF4-FFF2-40B4-BE49-F238E27FC236}">
                <a16:creationId xmlns:a16="http://schemas.microsoft.com/office/drawing/2014/main" id="{54803B24-EB37-40C9-EE07-CBC53A89C55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79967" y="1810467"/>
            <a:ext cx="3435677" cy="3017520"/>
          </a:xfrm>
          <a:prstGeom prst="rect">
            <a:avLst/>
          </a:prstGeom>
        </p:spPr>
      </p:pic>
      <p:pic>
        <p:nvPicPr>
          <p:cNvPr id="9" name="Picture 8">
            <a:extLst>
              <a:ext uri="{FF2B5EF4-FFF2-40B4-BE49-F238E27FC236}">
                <a16:creationId xmlns:a16="http://schemas.microsoft.com/office/drawing/2014/main" id="{F356B0DB-C558-057C-6CC8-45186757A5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286815">
            <a:off x="6691506" y="232283"/>
            <a:ext cx="1389728" cy="1371600"/>
          </a:xfrm>
          <a:prstGeom prst="rect">
            <a:avLst/>
          </a:prstGeom>
        </p:spPr>
      </p:pic>
    </p:spTree>
    <p:extLst>
      <p:ext uri="{BB962C8B-B14F-4D97-AF65-F5344CB8AC3E}">
        <p14:creationId xmlns:p14="http://schemas.microsoft.com/office/powerpoint/2010/main" val="208626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BDDDB3-9F21-923E-95C4-E01E40C2263C}"/>
              </a:ext>
            </a:extLst>
          </p:cNvPr>
          <p:cNvPicPr>
            <a:picLocks noChangeAspect="1"/>
          </p:cNvPicPr>
          <p:nvPr/>
        </p:nvPicPr>
        <p:blipFill>
          <a:blip r:embed="rId3"/>
          <a:stretch>
            <a:fillRect/>
          </a:stretch>
        </p:blipFill>
        <p:spPr>
          <a:xfrm>
            <a:off x="5449857" y="1437577"/>
            <a:ext cx="3474719" cy="4644314"/>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7</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9">
            <a:extLst>
              <a:ext uri="{FF2B5EF4-FFF2-40B4-BE49-F238E27FC236}">
                <a16:creationId xmlns:a16="http://schemas.microsoft.com/office/drawing/2014/main" id="{822B3E6E-CBE4-4586-A902-FB12D889174C}"/>
              </a:ext>
            </a:extLst>
          </p:cNvPr>
          <p:cNvSpPr>
            <a:spLocks noGrp="1"/>
          </p:cNvSpPr>
          <p:nvPr>
            <p:ph type="body" sz="quarter" idx="14"/>
          </p:nvPr>
        </p:nvSpPr>
        <p:spPr>
          <a:xfrm>
            <a:off x="629753" y="1270384"/>
            <a:ext cx="4820103" cy="4721324"/>
          </a:xfrm>
        </p:spPr>
        <p:txBody>
          <a:bodyPr>
            <a:noAutofit/>
          </a:bodyPr>
          <a:lstStyle/>
          <a:p>
            <a:pPr marL="0" indent="0" algn="l">
              <a:buNone/>
            </a:pPr>
            <a:r>
              <a:rPr lang="en-US" sz="3200" b="1" i="0" u="none" strike="noStrike" baseline="0" dirty="0">
                <a:solidFill>
                  <a:srgbClr val="ED1C24"/>
                </a:solidFill>
                <a:latin typeface="Roboto" panose="02000000000000000000" pitchFamily="2" charset="0"/>
                <a:ea typeface="Roboto" panose="02000000000000000000" pitchFamily="2" charset="0"/>
                <a:cs typeface="Roboto" panose="02000000000000000000" pitchFamily="2" charset="0"/>
              </a:rPr>
              <a:t>Project Spark</a:t>
            </a:r>
          </a:p>
          <a:p>
            <a:pPr marL="0" indent="0" algn="l">
              <a:buNone/>
            </a:pPr>
            <a:r>
              <a:rPr lang="en-US" sz="29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Visual effects and other video and audio technology can create a powerful impact for viewers of movies and other types of media.  Using innovative techniques, visual effects directors can make a movie scene really exciting and immersive!</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9754" y="365127"/>
            <a:ext cx="7885596"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Visual Effects Director Spark</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A7720BB1-F910-B890-2C67-CB7A35263497}"/>
              </a:ext>
            </a:extLst>
          </p:cNvPr>
          <p:cNvPicPr>
            <a:picLocks noChangeAspect="1"/>
          </p:cNvPicPr>
          <p:nvPr/>
        </p:nvPicPr>
        <p:blipFill>
          <a:blip r:embed="rId4"/>
          <a:stretch>
            <a:fillRect/>
          </a:stretch>
        </p:blipFill>
        <p:spPr>
          <a:xfrm rot="16200000">
            <a:off x="7770764" y="312617"/>
            <a:ext cx="1097280" cy="1097280"/>
          </a:xfrm>
          <a:prstGeom prst="rect">
            <a:avLst/>
          </a:prstGeom>
        </p:spPr>
      </p:pic>
    </p:spTree>
    <p:extLst>
      <p:ext uri="{BB962C8B-B14F-4D97-AF65-F5344CB8AC3E}">
        <p14:creationId xmlns:p14="http://schemas.microsoft.com/office/powerpoint/2010/main" val="26390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8</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Visual Effects Director Spark</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669AA10B-C6C1-DAE8-85AC-AA00E6FF85B3}"/>
              </a:ext>
            </a:extLst>
          </p:cNvPr>
          <p:cNvSpPr txBox="1"/>
          <p:nvPr/>
        </p:nvSpPr>
        <p:spPr>
          <a:xfrm>
            <a:off x="628650" y="1294431"/>
            <a:ext cx="8239393" cy="2677656"/>
          </a:xfrm>
          <a:prstGeom prst="rect">
            <a:avLst/>
          </a:prstGeom>
          <a:noFill/>
        </p:spPr>
        <p:txBody>
          <a:bodyPr wrap="square">
            <a:spAutoFit/>
          </a:bodyPr>
          <a:lstStyle/>
          <a:p>
            <a:pPr algn="l"/>
            <a:r>
              <a:rPr lang="en-US" sz="2800" b="1" i="0" u="none" strike="noStrike" baseline="0" dirty="0">
                <a:solidFill>
                  <a:srgbClr val="ED1C24"/>
                </a:solidFill>
                <a:latin typeface="Roboto" panose="02000000000000000000" pitchFamily="2" charset="0"/>
                <a:ea typeface="Roboto" panose="02000000000000000000" pitchFamily="2" charset="0"/>
                <a:cs typeface="Roboto" panose="02000000000000000000" pitchFamily="2" charset="0"/>
              </a:rPr>
              <a:t>Think about and research</a:t>
            </a:r>
            <a:r>
              <a:rPr lang="en-US" sz="2800" b="1" i="0" u="none" strike="noStrike" baseline="0" dirty="0">
                <a:solidFill>
                  <a:srgbClr val="C30012"/>
                </a:solidFill>
                <a:latin typeface="Roboto" panose="02000000000000000000" pitchFamily="2" charset="0"/>
                <a:ea typeface="Roboto" panose="02000000000000000000" pitchFamily="2" charset="0"/>
                <a:cs typeface="Roboto" panose="02000000000000000000" pitchFamily="2" charset="0"/>
              </a:rPr>
              <a:t>:</a:t>
            </a:r>
          </a:p>
          <a:p>
            <a:pPr marL="457200" indent="-457200" algn="l">
              <a:buFont typeface="Arial" panose="020B0604020202020204" pitchFamily="34" charset="0"/>
              <a:buChar char="•"/>
            </a:pPr>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What movies use visual effects?</a:t>
            </a:r>
          </a:p>
          <a:p>
            <a:pPr marL="457200" indent="-457200" algn="l">
              <a:buFont typeface="Arial" panose="020B0604020202020204" pitchFamily="34" charset="0"/>
              <a:buChar char="•"/>
            </a:pPr>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How does a visual effects director collaborate with others on a movie set?</a:t>
            </a:r>
          </a:p>
          <a:p>
            <a:pPr marL="457200" indent="-457200" algn="l">
              <a:buFont typeface="Arial" panose="020B0604020202020204" pitchFamily="34" charset="0"/>
              <a:buChar char="•"/>
            </a:pPr>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What tools or technology are used to help create exciting visuals?</a:t>
            </a:r>
          </a:p>
        </p:txBody>
      </p:sp>
      <p:sp>
        <p:nvSpPr>
          <p:cNvPr id="6" name="TextBox 5">
            <a:extLst>
              <a:ext uri="{FF2B5EF4-FFF2-40B4-BE49-F238E27FC236}">
                <a16:creationId xmlns:a16="http://schemas.microsoft.com/office/drawing/2014/main" id="{04DCD63E-3C1E-6C35-1F23-63F400E44F7E}"/>
              </a:ext>
            </a:extLst>
          </p:cNvPr>
          <p:cNvSpPr txBox="1"/>
          <p:nvPr/>
        </p:nvSpPr>
        <p:spPr>
          <a:xfrm>
            <a:off x="628649" y="3932116"/>
            <a:ext cx="3486151" cy="2246769"/>
          </a:xfrm>
          <a:prstGeom prst="rect">
            <a:avLst/>
          </a:prstGeom>
          <a:noFill/>
        </p:spPr>
        <p:txBody>
          <a:bodyPr wrap="square">
            <a:spAutoFit/>
          </a:bodyPr>
          <a:lstStyle/>
          <a:p>
            <a:pPr marL="457200" indent="-457200">
              <a:buFont typeface="Arial" panose="020B0604020202020204" pitchFamily="34" charset="0"/>
              <a:buChar char="•"/>
            </a:pPr>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How can visual effects make an audience feel like they are part of the action?</a:t>
            </a:r>
          </a:p>
        </p:txBody>
      </p:sp>
      <p:pic>
        <p:nvPicPr>
          <p:cNvPr id="8" name="Picture 7">
            <a:extLst>
              <a:ext uri="{FF2B5EF4-FFF2-40B4-BE49-F238E27FC236}">
                <a16:creationId xmlns:a16="http://schemas.microsoft.com/office/drawing/2014/main" id="{427B31FF-D3F7-846C-7BE1-48844852D769}"/>
              </a:ext>
            </a:extLst>
          </p:cNvPr>
          <p:cNvPicPr>
            <a:picLocks noChangeAspect="1"/>
          </p:cNvPicPr>
          <p:nvPr/>
        </p:nvPicPr>
        <p:blipFill>
          <a:blip r:embed="rId3"/>
          <a:stretch>
            <a:fillRect/>
          </a:stretch>
        </p:blipFill>
        <p:spPr>
          <a:xfrm rot="16200000">
            <a:off x="7770764" y="312617"/>
            <a:ext cx="1097280" cy="1097280"/>
          </a:xfrm>
          <a:prstGeom prst="rect">
            <a:avLst/>
          </a:prstGeom>
        </p:spPr>
      </p:pic>
      <p:pic>
        <p:nvPicPr>
          <p:cNvPr id="7" name="Picture 6">
            <a:extLst>
              <a:ext uri="{FF2B5EF4-FFF2-40B4-BE49-F238E27FC236}">
                <a16:creationId xmlns:a16="http://schemas.microsoft.com/office/drawing/2014/main" id="{D82739AE-FC34-5983-BC44-3E70249332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8671" y="3933987"/>
            <a:ext cx="4754880" cy="2128968"/>
          </a:xfrm>
          <a:prstGeom prst="rect">
            <a:avLst/>
          </a:prstGeom>
        </p:spPr>
      </p:pic>
    </p:spTree>
    <p:extLst>
      <p:ext uri="{BB962C8B-B14F-4D97-AF65-F5344CB8AC3E}">
        <p14:creationId xmlns:p14="http://schemas.microsoft.com/office/powerpoint/2010/main" val="194432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a:extLst>
              <a:ext uri="{FF2B5EF4-FFF2-40B4-BE49-F238E27FC236}">
                <a16:creationId xmlns:a16="http://schemas.microsoft.com/office/drawing/2014/main" id="{F2A18C6B-938E-4587-A5DE-9EC5FCB465F6}"/>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665828" y="362028"/>
            <a:ext cx="1097280" cy="109728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9</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628650" y="1321099"/>
            <a:ext cx="3181350" cy="1968201"/>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Build the Visual Effects Director models in Bags 1, 7, and 8.</a:t>
            </a:r>
          </a:p>
          <a:p>
            <a:pPr marL="0" indent="0">
              <a:buNone/>
            </a:pPr>
            <a:endPar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Visual Effects Director Spark</a:t>
            </a:r>
          </a:p>
        </p:txBody>
      </p:sp>
      <p:pic>
        <p:nvPicPr>
          <p:cNvPr id="6" name="Picture 5">
            <a:extLst>
              <a:ext uri="{FF2B5EF4-FFF2-40B4-BE49-F238E27FC236}">
                <a16:creationId xmlns:a16="http://schemas.microsoft.com/office/drawing/2014/main" id="{FF4D687D-E5DF-6353-93B6-4FD4B255A50B}"/>
              </a:ext>
            </a:extLst>
          </p:cNvPr>
          <p:cNvPicPr>
            <a:picLocks noChangeAspect="1"/>
          </p:cNvPicPr>
          <p:nvPr/>
        </p:nvPicPr>
        <p:blipFill>
          <a:blip r:embed="rId4"/>
          <a:stretch>
            <a:fillRect/>
          </a:stretch>
        </p:blipFill>
        <p:spPr>
          <a:xfrm>
            <a:off x="233362" y="3505202"/>
            <a:ext cx="8686800" cy="2566760"/>
          </a:xfrm>
          <a:prstGeom prst="rect">
            <a:avLst/>
          </a:prstGeom>
        </p:spPr>
      </p:pic>
      <p:pic>
        <p:nvPicPr>
          <p:cNvPr id="9" name="Picture 8">
            <a:extLst>
              <a:ext uri="{FF2B5EF4-FFF2-40B4-BE49-F238E27FC236}">
                <a16:creationId xmlns:a16="http://schemas.microsoft.com/office/drawing/2014/main" id="{96C10121-3EE4-A2ED-DEA4-5F0ED6E97E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911502" y="1394461"/>
            <a:ext cx="2232498" cy="2468880"/>
          </a:xfrm>
          <a:prstGeom prst="rect">
            <a:avLst/>
          </a:prstGeom>
        </p:spPr>
      </p:pic>
      <p:pic>
        <p:nvPicPr>
          <p:cNvPr id="13" name="Picture 12">
            <a:extLst>
              <a:ext uri="{FF2B5EF4-FFF2-40B4-BE49-F238E27FC236}">
                <a16:creationId xmlns:a16="http://schemas.microsoft.com/office/drawing/2014/main" id="{CDFF6014-9877-633E-3384-26784CD2205C}"/>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08465" y="1295399"/>
            <a:ext cx="3489739" cy="2103120"/>
          </a:xfrm>
          <a:prstGeom prst="rect">
            <a:avLst/>
          </a:prstGeom>
        </p:spPr>
      </p:pic>
    </p:spTree>
    <p:extLst>
      <p:ext uri="{BB962C8B-B14F-4D97-AF65-F5344CB8AC3E}">
        <p14:creationId xmlns:p14="http://schemas.microsoft.com/office/powerpoint/2010/main" val="38225733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3" ma:contentTypeDescription="Create a new document." ma:contentTypeScope="" ma:versionID="aa73cbbcbd1ce5c78b19ddb0f11c7488">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4810c33ad5e72981ec8d9c0a5406b27f"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3B1BBC55-793C-4F18-B459-0A66A63FD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docProps/app.xml><?xml version="1.0" encoding="utf-8"?>
<Properties xmlns="http://schemas.openxmlformats.org/officeDocument/2006/extended-properties" xmlns:vt="http://schemas.openxmlformats.org/officeDocument/2006/docPropsVTypes">
  <Template>Office Theme</Template>
  <TotalTime>4728</TotalTime>
  <Words>2851</Words>
  <Application>Microsoft Office PowerPoint</Application>
  <PresentationFormat>On-screen Show (4:3)</PresentationFormat>
  <Paragraphs>265</Paragraphs>
  <Slides>25</Slides>
  <Notes>24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7" baseType="lpstr">
      <vt:lpstr>Arial</vt:lpstr>
      <vt:lpstr>Arial Narrow</vt:lpstr>
      <vt:lpstr>Arial-BoldMT</vt:lpstr>
      <vt:lpstr>Arial-ItalicMT</vt:lpstr>
      <vt:lpstr>ArialMT</vt:lpstr>
      <vt:lpstr>Calibri</vt:lpstr>
      <vt:lpstr>Chantal Light</vt:lpstr>
      <vt:lpstr>Helvetica Neue</vt:lpstr>
      <vt:lpstr>Roboto</vt:lpstr>
      <vt:lpstr>Office Theme</vt:lpstr>
      <vt:lpstr>1_Office Theme</vt:lpstr>
      <vt:lpstr>Acrobat Document</vt:lpstr>
      <vt:lpstr>PowerPoint Presentation</vt:lpstr>
      <vt:lpstr>Session Overview</vt:lpstr>
      <vt:lpstr>Introduction</vt:lpstr>
      <vt:lpstr>Introduction</vt:lpstr>
      <vt:lpstr>Robot Lesson 2</vt:lpstr>
      <vt:lpstr>Reflection Questions</vt:lpstr>
      <vt:lpstr>Visual Effects Director Spark</vt:lpstr>
      <vt:lpstr>Visual Effects Director Spark</vt:lpstr>
      <vt:lpstr>Visual Effects Director Spark</vt:lpstr>
      <vt:lpstr>Visual Effects Director Spark</vt:lpstr>
      <vt:lpstr>3D Cinema</vt:lpstr>
      <vt:lpstr>PowerPoint Presentation</vt:lpstr>
      <vt:lpstr>Movie Set</vt:lpstr>
      <vt:lpstr>PowerPoint Presentation</vt:lpstr>
      <vt:lpstr>Rolling Camera</vt:lpstr>
      <vt:lpstr>PowerPoint Presentation</vt:lpstr>
      <vt:lpstr>Visual Effects Director Spark</vt:lpstr>
      <vt:lpstr>Share</vt:lpstr>
      <vt:lpstr>PowerPoint Presentation</vt:lpstr>
      <vt:lpstr>Reflection Questions</vt:lpstr>
      <vt:lpstr>Career Connections</vt:lpstr>
      <vt:lpstr>Career Connections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68</cp:revision>
  <dcterms:created xsi:type="dcterms:W3CDTF">2020-04-21T20:33:01Z</dcterms:created>
  <dcterms:modified xsi:type="dcterms:W3CDTF">2023-07-05T20:20:32Z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MediaServiceImageTags">
    <vt:lpwstr/>
  </property>
</Properties>
</file>