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6" r:id="rId5"/>
  </p:sldMasterIdLst>
  <p:notesMasterIdLst>
    <p:notesMasterId r:id="rId25"/>
  </p:notesMasterIdLst>
  <p:sldIdLst>
    <p:sldId id="317" r:id="rId6"/>
    <p:sldId id="260" r:id="rId7"/>
    <p:sldId id="313" r:id="rId8"/>
    <p:sldId id="332" r:id="rId9"/>
    <p:sldId id="337" r:id="rId10"/>
    <p:sldId id="311" r:id="rId11"/>
    <p:sldId id="336" r:id="rId12"/>
    <p:sldId id="338" r:id="rId13"/>
    <p:sldId id="339" r:id="rId14"/>
    <p:sldId id="316" r:id="rId15"/>
    <p:sldId id="340" r:id="rId16"/>
    <p:sldId id="341" r:id="rId17"/>
    <p:sldId id="287" r:id="rId18"/>
    <p:sldId id="343" r:id="rId19"/>
    <p:sldId id="314" r:id="rId20"/>
    <p:sldId id="296" r:id="rId21"/>
    <p:sldId id="312" r:id="rId22"/>
    <p:sldId id="318" r:id="rId23"/>
    <p:sldId id="31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39" clrIdx="0">
    <p:extLst>
      <p:ext uri="{19B8F6BF-5375-455C-9EA6-DF929625EA0E}">
        <p15:presenceInfo xmlns:p15="http://schemas.microsoft.com/office/powerpoint/2012/main" userId="S::kmorgan@firstinspires.org::19752d8f-270a-426b-91ad-1bf5c79275bc" providerId="AD"/>
      </p:ext>
    </p:extLst>
  </p:cmAuthor>
  <p:cmAuthor id="2" name="Tammy Pankey" initials="TP" lastIdx="44" clrIdx="1">
    <p:extLst>
      <p:ext uri="{19B8F6BF-5375-455C-9EA6-DF929625EA0E}">
        <p15:presenceInfo xmlns:p15="http://schemas.microsoft.com/office/powerpoint/2012/main" userId="S::tpankey@firstinspires.org::89b84b47-0384-4d66-b56e-dc00ebdb68cf" providerId="AD"/>
      </p:ext>
    </p:extLst>
  </p:cmAuthor>
  <p:cmAuthor id="3" name="Betsy Daniels" initials="BD" lastIdx="13" clrIdx="2">
    <p:extLst>
      <p:ext uri="{19B8F6BF-5375-455C-9EA6-DF929625EA0E}">
        <p15:presenceInfo xmlns:p15="http://schemas.microsoft.com/office/powerpoint/2012/main" userId="S::bdaniels@firstinspires.org::a44171bd-6c25-4139-ab16-062dbd6de46d" providerId="AD"/>
      </p:ext>
    </p:extLst>
  </p:cmAuthor>
  <p:cmAuthor id="4" name="Libby Simpson" initials="LS" lastIdx="2" clrIdx="3">
    <p:extLst>
      <p:ext uri="{19B8F6BF-5375-455C-9EA6-DF929625EA0E}">
        <p15:presenceInfo xmlns:p15="http://schemas.microsoft.com/office/powerpoint/2012/main" userId="S::lsimpson@firstinspires.org::279f7fcd-fcc6-488a-9740-ffec112d69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C24"/>
    <a:srgbClr val="FDE7E3"/>
    <a:srgbClr val="FAC1B8"/>
    <a:srgbClr val="F7A091"/>
    <a:srgbClr val="FF781D"/>
    <a:srgbClr val="ED7D31"/>
    <a:srgbClr val="ABE6FB"/>
    <a:srgbClr val="CCFFFF"/>
    <a:srgbClr val="4472C4"/>
    <a:srgbClr val="00A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5A085E-25C3-490D-9DC5-5FC5A23B7D34}" v="6" dt="2023-07-06T00:22:01.3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0275" autoAdjust="0"/>
  </p:normalViewPr>
  <p:slideViewPr>
    <p:cSldViewPr snapToGrid="0">
      <p:cViewPr varScale="1">
        <p:scale>
          <a:sx n="65" d="100"/>
          <a:sy n="65" d="100"/>
        </p:scale>
        <p:origin x="1838" y="58"/>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189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Pankey" userId="89b84b47-0384-4d66-b56e-dc00ebdb68cf" providerId="ADAL" clId="{AB5A085E-25C3-490D-9DC5-5FC5A23B7D34}"/>
    <pc:docChg chg="custSel modSld">
      <pc:chgData name="Tammy Pankey" userId="89b84b47-0384-4d66-b56e-dc00ebdb68cf" providerId="ADAL" clId="{AB5A085E-25C3-490D-9DC5-5FC5A23B7D34}" dt="2023-07-06T00:21:06.795" v="36" actId="14826"/>
      <pc:docMkLst>
        <pc:docMk/>
      </pc:docMkLst>
      <pc:sldChg chg="modSp mod">
        <pc:chgData name="Tammy Pankey" userId="89b84b47-0384-4d66-b56e-dc00ebdb68cf" providerId="ADAL" clId="{AB5A085E-25C3-490D-9DC5-5FC5A23B7D34}" dt="2023-07-05T20:42:43.515" v="5" actId="2711"/>
        <pc:sldMkLst>
          <pc:docMk/>
          <pc:sldMk cId="1717468709" sldId="260"/>
        </pc:sldMkLst>
        <pc:spChg chg="mod">
          <ac:chgData name="Tammy Pankey" userId="89b84b47-0384-4d66-b56e-dc00ebdb68cf" providerId="ADAL" clId="{AB5A085E-25C3-490D-9DC5-5FC5A23B7D34}" dt="2023-07-05T20:42:43.515" v="5" actId="2711"/>
          <ac:spMkLst>
            <pc:docMk/>
            <pc:sldMk cId="1717468709" sldId="260"/>
            <ac:spMk id="2" creationId="{687D7AD4-EE25-42E6-A3F2-C658860DB740}"/>
          </ac:spMkLst>
        </pc:spChg>
        <pc:spChg chg="mod">
          <ac:chgData name="Tammy Pankey" userId="89b84b47-0384-4d66-b56e-dc00ebdb68cf" providerId="ADAL" clId="{AB5A085E-25C3-490D-9DC5-5FC5A23B7D34}" dt="2023-07-05T20:42:43.515" v="5" actId="2711"/>
          <ac:spMkLst>
            <pc:docMk/>
            <pc:sldMk cId="1717468709" sldId="260"/>
            <ac:spMk id="4" creationId="{56567651-8AA4-479B-AC03-821AC799E926}"/>
          </ac:spMkLst>
        </pc:spChg>
        <pc:spChg chg="mod">
          <ac:chgData name="Tammy Pankey" userId="89b84b47-0384-4d66-b56e-dc00ebdb68cf" providerId="ADAL" clId="{AB5A085E-25C3-490D-9DC5-5FC5A23B7D34}" dt="2023-07-05T20:42:43.515" v="5" actId="2711"/>
          <ac:spMkLst>
            <pc:docMk/>
            <pc:sldMk cId="1717468709" sldId="260"/>
            <ac:spMk id="5" creationId="{8DE1808D-4A41-4429-BDD9-039046921A33}"/>
          </ac:spMkLst>
        </pc:spChg>
        <pc:spChg chg="mod">
          <ac:chgData name="Tammy Pankey" userId="89b84b47-0384-4d66-b56e-dc00ebdb68cf" providerId="ADAL" clId="{AB5A085E-25C3-490D-9DC5-5FC5A23B7D34}" dt="2023-07-05T20:42:43.515" v="5" actId="2711"/>
          <ac:spMkLst>
            <pc:docMk/>
            <pc:sldMk cId="1717468709" sldId="260"/>
            <ac:spMk id="13" creationId="{0BFC0E9B-CC84-4D72-8BFD-54ED5EC94447}"/>
          </ac:spMkLst>
        </pc:spChg>
      </pc:sldChg>
      <pc:sldChg chg="modSp mod">
        <pc:chgData name="Tammy Pankey" userId="89b84b47-0384-4d66-b56e-dc00ebdb68cf" providerId="ADAL" clId="{AB5A085E-25C3-490D-9DC5-5FC5A23B7D34}" dt="2023-07-05T20:44:13.380" v="16" actId="2711"/>
        <pc:sldMkLst>
          <pc:docMk/>
          <pc:sldMk cId="1944321190" sldId="287"/>
        </pc:sldMkLst>
        <pc:spChg chg="mod">
          <ac:chgData name="Tammy Pankey" userId="89b84b47-0384-4d66-b56e-dc00ebdb68cf" providerId="ADAL" clId="{AB5A085E-25C3-490D-9DC5-5FC5A23B7D34}" dt="2023-07-05T20:44:13.380" v="16" actId="2711"/>
          <ac:spMkLst>
            <pc:docMk/>
            <pc:sldMk cId="1944321190" sldId="287"/>
            <ac:spMk id="2" creationId="{687D7AD4-EE25-42E6-A3F2-C658860DB740}"/>
          </ac:spMkLst>
        </pc:spChg>
        <pc:spChg chg="mod">
          <ac:chgData name="Tammy Pankey" userId="89b84b47-0384-4d66-b56e-dc00ebdb68cf" providerId="ADAL" clId="{AB5A085E-25C3-490D-9DC5-5FC5A23B7D34}" dt="2023-07-05T20:44:13.380" v="16" actId="2711"/>
          <ac:spMkLst>
            <pc:docMk/>
            <pc:sldMk cId="1944321190" sldId="287"/>
            <ac:spMk id="4" creationId="{56567651-8AA4-479B-AC03-821AC799E926}"/>
          </ac:spMkLst>
        </pc:spChg>
        <pc:spChg chg="mod">
          <ac:chgData name="Tammy Pankey" userId="89b84b47-0384-4d66-b56e-dc00ebdb68cf" providerId="ADAL" clId="{AB5A085E-25C3-490D-9DC5-5FC5A23B7D34}" dt="2023-07-05T20:44:13.380" v="16" actId="2711"/>
          <ac:spMkLst>
            <pc:docMk/>
            <pc:sldMk cId="1944321190" sldId="287"/>
            <ac:spMk id="12" creationId="{353358BB-1111-6BD6-7873-1A086A4DEDA1}"/>
          </ac:spMkLst>
        </pc:spChg>
      </pc:sldChg>
      <pc:sldChg chg="modSp mod">
        <pc:chgData name="Tammy Pankey" userId="89b84b47-0384-4d66-b56e-dc00ebdb68cf" providerId="ADAL" clId="{AB5A085E-25C3-490D-9DC5-5FC5A23B7D34}" dt="2023-07-05T20:44:23.882" v="19" actId="2711"/>
        <pc:sldMkLst>
          <pc:docMk/>
          <pc:sldMk cId="2937528002" sldId="296"/>
        </pc:sldMkLst>
        <pc:spChg chg="mod">
          <ac:chgData name="Tammy Pankey" userId="89b84b47-0384-4d66-b56e-dc00ebdb68cf" providerId="ADAL" clId="{AB5A085E-25C3-490D-9DC5-5FC5A23B7D34}" dt="2023-07-05T20:44:23.882" v="19" actId="2711"/>
          <ac:spMkLst>
            <pc:docMk/>
            <pc:sldMk cId="2937528002" sldId="296"/>
            <ac:spMk id="2" creationId="{687D7AD4-EE25-42E6-A3F2-C658860DB740}"/>
          </ac:spMkLst>
        </pc:spChg>
        <pc:spChg chg="mod">
          <ac:chgData name="Tammy Pankey" userId="89b84b47-0384-4d66-b56e-dc00ebdb68cf" providerId="ADAL" clId="{AB5A085E-25C3-490D-9DC5-5FC5A23B7D34}" dt="2023-07-05T20:44:23.882" v="19" actId="2711"/>
          <ac:spMkLst>
            <pc:docMk/>
            <pc:sldMk cId="2937528002" sldId="296"/>
            <ac:spMk id="3" creationId="{A5231156-2656-2F1D-7C77-D3571ED3C67F}"/>
          </ac:spMkLst>
        </pc:spChg>
        <pc:spChg chg="mod">
          <ac:chgData name="Tammy Pankey" userId="89b84b47-0384-4d66-b56e-dc00ebdb68cf" providerId="ADAL" clId="{AB5A085E-25C3-490D-9DC5-5FC5A23B7D34}" dt="2023-07-05T20:44:23.882" v="19" actId="2711"/>
          <ac:spMkLst>
            <pc:docMk/>
            <pc:sldMk cId="2937528002" sldId="296"/>
            <ac:spMk id="4" creationId="{56567651-8AA4-479B-AC03-821AC799E926}"/>
          </ac:spMkLst>
        </pc:spChg>
      </pc:sldChg>
      <pc:sldChg chg="modSp mod">
        <pc:chgData name="Tammy Pankey" userId="89b84b47-0384-4d66-b56e-dc00ebdb68cf" providerId="ADAL" clId="{AB5A085E-25C3-490D-9DC5-5FC5A23B7D34}" dt="2023-07-05T20:43:05.593" v="9" actId="6549"/>
        <pc:sldMkLst>
          <pc:docMk/>
          <pc:sldMk cId="77366541" sldId="311"/>
        </pc:sldMkLst>
        <pc:spChg chg="mod">
          <ac:chgData name="Tammy Pankey" userId="89b84b47-0384-4d66-b56e-dc00ebdb68cf" providerId="ADAL" clId="{AB5A085E-25C3-490D-9DC5-5FC5A23B7D34}" dt="2023-07-05T20:43:03.252" v="8" actId="2711"/>
          <ac:spMkLst>
            <pc:docMk/>
            <pc:sldMk cId="77366541" sldId="311"/>
            <ac:spMk id="2" creationId="{687D7AD4-EE25-42E6-A3F2-C658860DB740}"/>
          </ac:spMkLst>
        </pc:spChg>
        <pc:spChg chg="mod">
          <ac:chgData name="Tammy Pankey" userId="89b84b47-0384-4d66-b56e-dc00ebdb68cf" providerId="ADAL" clId="{AB5A085E-25C3-490D-9DC5-5FC5A23B7D34}" dt="2023-07-05T20:43:03.252" v="8" actId="2711"/>
          <ac:spMkLst>
            <pc:docMk/>
            <pc:sldMk cId="77366541" sldId="311"/>
            <ac:spMk id="4" creationId="{56567651-8AA4-479B-AC03-821AC799E926}"/>
          </ac:spMkLst>
        </pc:spChg>
        <pc:spChg chg="mod">
          <ac:chgData name="Tammy Pankey" userId="89b84b47-0384-4d66-b56e-dc00ebdb68cf" providerId="ADAL" clId="{AB5A085E-25C3-490D-9DC5-5FC5A23B7D34}" dt="2023-07-05T20:43:03.252" v="8" actId="2711"/>
          <ac:spMkLst>
            <pc:docMk/>
            <pc:sldMk cId="77366541" sldId="311"/>
            <ac:spMk id="5" creationId="{18901DB2-91CA-4101-ABB6-3E5D6765FB8A}"/>
          </ac:spMkLst>
        </pc:spChg>
        <pc:spChg chg="mod">
          <ac:chgData name="Tammy Pankey" userId="89b84b47-0384-4d66-b56e-dc00ebdb68cf" providerId="ADAL" clId="{AB5A085E-25C3-490D-9DC5-5FC5A23B7D34}" dt="2023-07-05T20:43:03.252" v="8" actId="2711"/>
          <ac:spMkLst>
            <pc:docMk/>
            <pc:sldMk cId="77366541" sldId="311"/>
            <ac:spMk id="6" creationId="{59A609E0-F97D-439F-A30F-F749A944E3A3}"/>
          </ac:spMkLst>
        </pc:spChg>
        <pc:spChg chg="mod">
          <ac:chgData name="Tammy Pankey" userId="89b84b47-0384-4d66-b56e-dc00ebdb68cf" providerId="ADAL" clId="{AB5A085E-25C3-490D-9DC5-5FC5A23B7D34}" dt="2023-07-05T20:43:05.593" v="9" actId="6549"/>
          <ac:spMkLst>
            <pc:docMk/>
            <pc:sldMk cId="77366541" sldId="311"/>
            <ac:spMk id="9" creationId="{485064F1-CB9D-4B2A-BDF3-58C0DA4B4974}"/>
          </ac:spMkLst>
        </pc:spChg>
      </pc:sldChg>
      <pc:sldChg chg="modSp mod modNotesTx">
        <pc:chgData name="Tammy Pankey" userId="89b84b47-0384-4d66-b56e-dc00ebdb68cf" providerId="ADAL" clId="{AB5A085E-25C3-490D-9DC5-5FC5A23B7D34}" dt="2023-07-05T20:47:10.428" v="24"/>
        <pc:sldMkLst>
          <pc:docMk/>
          <pc:sldMk cId="2597112184" sldId="312"/>
        </pc:sldMkLst>
        <pc:spChg chg="mod">
          <ac:chgData name="Tammy Pankey" userId="89b84b47-0384-4d66-b56e-dc00ebdb68cf" providerId="ADAL" clId="{AB5A085E-25C3-490D-9DC5-5FC5A23B7D34}" dt="2023-07-05T20:44:27.039" v="20" actId="2711"/>
          <ac:spMkLst>
            <pc:docMk/>
            <pc:sldMk cId="2597112184" sldId="312"/>
            <ac:spMk id="2" creationId="{687D7AD4-EE25-42E6-A3F2-C658860DB740}"/>
          </ac:spMkLst>
        </pc:spChg>
        <pc:spChg chg="mod">
          <ac:chgData name="Tammy Pankey" userId="89b84b47-0384-4d66-b56e-dc00ebdb68cf" providerId="ADAL" clId="{AB5A085E-25C3-490D-9DC5-5FC5A23B7D34}" dt="2023-07-05T20:44:27.039" v="20" actId="2711"/>
          <ac:spMkLst>
            <pc:docMk/>
            <pc:sldMk cId="2597112184" sldId="312"/>
            <ac:spMk id="9" creationId="{5F78A9DB-E5AA-4B24-9F57-3E0E955F5A92}"/>
          </ac:spMkLst>
        </pc:spChg>
        <pc:spChg chg="mod">
          <ac:chgData name="Tammy Pankey" userId="89b84b47-0384-4d66-b56e-dc00ebdb68cf" providerId="ADAL" clId="{AB5A085E-25C3-490D-9DC5-5FC5A23B7D34}" dt="2023-07-05T20:44:27.039" v="20" actId="2711"/>
          <ac:spMkLst>
            <pc:docMk/>
            <pc:sldMk cId="2597112184" sldId="312"/>
            <ac:spMk id="11" creationId="{36F64D3A-075E-49C2-9842-F32E7A65343B}"/>
          </ac:spMkLst>
        </pc:spChg>
        <pc:spChg chg="mod">
          <ac:chgData name="Tammy Pankey" userId="89b84b47-0384-4d66-b56e-dc00ebdb68cf" providerId="ADAL" clId="{AB5A085E-25C3-490D-9DC5-5FC5A23B7D34}" dt="2023-07-05T20:44:27.039" v="20" actId="2711"/>
          <ac:spMkLst>
            <pc:docMk/>
            <pc:sldMk cId="2597112184" sldId="312"/>
            <ac:spMk id="13" creationId="{79E1ECC3-F162-4E13-A48B-FE68FA7D1D1C}"/>
          </ac:spMkLst>
        </pc:spChg>
      </pc:sldChg>
      <pc:sldChg chg="delSp modSp mod">
        <pc:chgData name="Tammy Pankey" userId="89b84b47-0384-4d66-b56e-dc00ebdb68cf" providerId="ADAL" clId="{AB5A085E-25C3-490D-9DC5-5FC5A23B7D34}" dt="2023-07-05T20:47:57.228" v="25" actId="478"/>
        <pc:sldMkLst>
          <pc:docMk/>
          <pc:sldMk cId="3587454972" sldId="313"/>
        </pc:sldMkLst>
        <pc:spChg chg="mod">
          <ac:chgData name="Tammy Pankey" userId="89b84b47-0384-4d66-b56e-dc00ebdb68cf" providerId="ADAL" clId="{AB5A085E-25C3-490D-9DC5-5FC5A23B7D34}" dt="2023-07-05T20:42:52.955" v="6" actId="2711"/>
          <ac:spMkLst>
            <pc:docMk/>
            <pc:sldMk cId="3587454972" sldId="313"/>
            <ac:spMk id="2" creationId="{687D7AD4-EE25-42E6-A3F2-C658860DB740}"/>
          </ac:spMkLst>
        </pc:spChg>
        <pc:spChg chg="mod">
          <ac:chgData name="Tammy Pankey" userId="89b84b47-0384-4d66-b56e-dc00ebdb68cf" providerId="ADAL" clId="{AB5A085E-25C3-490D-9DC5-5FC5A23B7D34}" dt="2023-07-05T20:42:52.955" v="6" actId="2711"/>
          <ac:spMkLst>
            <pc:docMk/>
            <pc:sldMk cId="3587454972" sldId="313"/>
            <ac:spMk id="4" creationId="{56567651-8AA4-479B-AC03-821AC799E926}"/>
          </ac:spMkLst>
        </pc:spChg>
        <pc:spChg chg="mod">
          <ac:chgData name="Tammy Pankey" userId="89b84b47-0384-4d66-b56e-dc00ebdb68cf" providerId="ADAL" clId="{AB5A085E-25C3-490D-9DC5-5FC5A23B7D34}" dt="2023-07-05T20:42:52.955" v="6" actId="2711"/>
          <ac:spMkLst>
            <pc:docMk/>
            <pc:sldMk cId="3587454972" sldId="313"/>
            <ac:spMk id="6" creationId="{0AFC66E5-703C-955B-471A-B3CD5ABDC0D4}"/>
          </ac:spMkLst>
        </pc:spChg>
        <pc:spChg chg="del mod">
          <ac:chgData name="Tammy Pankey" userId="89b84b47-0384-4d66-b56e-dc00ebdb68cf" providerId="ADAL" clId="{AB5A085E-25C3-490D-9DC5-5FC5A23B7D34}" dt="2023-07-05T20:47:57.228" v="25" actId="478"/>
          <ac:spMkLst>
            <pc:docMk/>
            <pc:sldMk cId="3587454972" sldId="313"/>
            <ac:spMk id="8" creationId="{6D0C59A8-F049-3FFD-64F0-CE557EEBCAD1}"/>
          </ac:spMkLst>
        </pc:spChg>
        <pc:spChg chg="mod">
          <ac:chgData name="Tammy Pankey" userId="89b84b47-0384-4d66-b56e-dc00ebdb68cf" providerId="ADAL" clId="{AB5A085E-25C3-490D-9DC5-5FC5A23B7D34}" dt="2023-07-05T20:42:52.955" v="6" actId="2711"/>
          <ac:spMkLst>
            <pc:docMk/>
            <pc:sldMk cId="3587454972" sldId="313"/>
            <ac:spMk id="14" creationId="{CD135C1E-0942-48C3-9F0A-AD3D55C08964}"/>
          </ac:spMkLst>
        </pc:spChg>
      </pc:sldChg>
      <pc:sldChg chg="modSp mod">
        <pc:chgData name="Tammy Pankey" userId="89b84b47-0384-4d66-b56e-dc00ebdb68cf" providerId="ADAL" clId="{AB5A085E-25C3-490D-9DC5-5FC5A23B7D34}" dt="2023-07-05T20:44:21.146" v="18" actId="2711"/>
        <pc:sldMkLst>
          <pc:docMk/>
          <pc:sldMk cId="4116920718" sldId="314"/>
        </pc:sldMkLst>
        <pc:spChg chg="mod">
          <ac:chgData name="Tammy Pankey" userId="89b84b47-0384-4d66-b56e-dc00ebdb68cf" providerId="ADAL" clId="{AB5A085E-25C3-490D-9DC5-5FC5A23B7D34}" dt="2023-07-05T20:44:21.146" v="18" actId="2711"/>
          <ac:spMkLst>
            <pc:docMk/>
            <pc:sldMk cId="4116920718" sldId="314"/>
            <ac:spMk id="2" creationId="{687D7AD4-EE25-42E6-A3F2-C658860DB740}"/>
          </ac:spMkLst>
        </pc:spChg>
        <pc:spChg chg="mod">
          <ac:chgData name="Tammy Pankey" userId="89b84b47-0384-4d66-b56e-dc00ebdb68cf" providerId="ADAL" clId="{AB5A085E-25C3-490D-9DC5-5FC5A23B7D34}" dt="2023-07-05T20:44:21.146" v="18" actId="2711"/>
          <ac:spMkLst>
            <pc:docMk/>
            <pc:sldMk cId="4116920718" sldId="314"/>
            <ac:spMk id="4" creationId="{56567651-8AA4-479B-AC03-821AC799E926}"/>
          </ac:spMkLst>
        </pc:spChg>
        <pc:spChg chg="mod">
          <ac:chgData name="Tammy Pankey" userId="89b84b47-0384-4d66-b56e-dc00ebdb68cf" providerId="ADAL" clId="{AB5A085E-25C3-490D-9DC5-5FC5A23B7D34}" dt="2023-07-05T20:44:21.146" v="18" actId="2711"/>
          <ac:spMkLst>
            <pc:docMk/>
            <pc:sldMk cId="4116920718" sldId="314"/>
            <ac:spMk id="5" creationId="{DD4712C1-F703-4BDE-AA70-74AE23C7B717}"/>
          </ac:spMkLst>
        </pc:spChg>
      </pc:sldChg>
      <pc:sldChg chg="modSp mod">
        <pc:chgData name="Tammy Pankey" userId="89b84b47-0384-4d66-b56e-dc00ebdb68cf" providerId="ADAL" clId="{AB5A085E-25C3-490D-9DC5-5FC5A23B7D34}" dt="2023-07-05T20:43:31.510" v="13" actId="2711"/>
        <pc:sldMkLst>
          <pc:docMk/>
          <pc:sldMk cId="2567767611" sldId="316"/>
        </pc:sldMkLst>
        <pc:spChg chg="mod">
          <ac:chgData name="Tammy Pankey" userId="89b84b47-0384-4d66-b56e-dc00ebdb68cf" providerId="ADAL" clId="{AB5A085E-25C3-490D-9DC5-5FC5A23B7D34}" dt="2023-07-05T20:43:31.510" v="13" actId="2711"/>
          <ac:spMkLst>
            <pc:docMk/>
            <pc:sldMk cId="2567767611" sldId="316"/>
            <ac:spMk id="2" creationId="{687D7AD4-EE25-42E6-A3F2-C658860DB740}"/>
          </ac:spMkLst>
        </pc:spChg>
        <pc:spChg chg="mod">
          <ac:chgData name="Tammy Pankey" userId="89b84b47-0384-4d66-b56e-dc00ebdb68cf" providerId="ADAL" clId="{AB5A085E-25C3-490D-9DC5-5FC5A23B7D34}" dt="2023-07-05T20:43:31.510" v="13" actId="2711"/>
          <ac:spMkLst>
            <pc:docMk/>
            <pc:sldMk cId="2567767611" sldId="316"/>
            <ac:spMk id="4" creationId="{56567651-8AA4-479B-AC03-821AC799E926}"/>
          </ac:spMkLst>
        </pc:spChg>
        <pc:spChg chg="mod">
          <ac:chgData name="Tammy Pankey" userId="89b84b47-0384-4d66-b56e-dc00ebdb68cf" providerId="ADAL" clId="{AB5A085E-25C3-490D-9DC5-5FC5A23B7D34}" dt="2023-07-05T20:43:31.510" v="13" actId="2711"/>
          <ac:spMkLst>
            <pc:docMk/>
            <pc:sldMk cId="2567767611" sldId="316"/>
            <ac:spMk id="6" creationId="{C0363EA2-223C-4511-ABE0-5D5FCE348A85}"/>
          </ac:spMkLst>
        </pc:spChg>
      </pc:sldChg>
      <pc:sldChg chg="addSp delSp modSp mod">
        <pc:chgData name="Tammy Pankey" userId="89b84b47-0384-4d66-b56e-dc00ebdb68cf" providerId="ADAL" clId="{AB5A085E-25C3-490D-9DC5-5FC5A23B7D34}" dt="2023-07-06T00:21:06.795" v="36" actId="14826"/>
        <pc:sldMkLst>
          <pc:docMk/>
          <pc:sldMk cId="3891411312" sldId="317"/>
        </pc:sldMkLst>
        <pc:spChg chg="mod">
          <ac:chgData name="Tammy Pankey" userId="89b84b47-0384-4d66-b56e-dc00ebdb68cf" providerId="ADAL" clId="{AB5A085E-25C3-490D-9DC5-5FC5A23B7D34}" dt="2023-07-05T20:42:05.332" v="4" actId="2711"/>
          <ac:spMkLst>
            <pc:docMk/>
            <pc:sldMk cId="3891411312" sldId="317"/>
            <ac:spMk id="5" creationId="{F3B760C1-7E25-45A7-B891-53C58D074EA2}"/>
          </ac:spMkLst>
        </pc:spChg>
        <pc:spChg chg="mod">
          <ac:chgData name="Tammy Pankey" userId="89b84b47-0384-4d66-b56e-dc00ebdb68cf" providerId="ADAL" clId="{AB5A085E-25C3-490D-9DC5-5FC5A23B7D34}" dt="2023-07-05T20:42:05.332" v="4" actId="2711"/>
          <ac:spMkLst>
            <pc:docMk/>
            <pc:sldMk cId="3891411312" sldId="317"/>
            <ac:spMk id="6" creationId="{B6ADE897-E12C-4A20-B842-CD64CC495BD3}"/>
          </ac:spMkLst>
        </pc:spChg>
        <pc:spChg chg="mod">
          <ac:chgData name="Tammy Pankey" userId="89b84b47-0384-4d66-b56e-dc00ebdb68cf" providerId="ADAL" clId="{AB5A085E-25C3-490D-9DC5-5FC5A23B7D34}" dt="2023-07-05T20:42:05.332" v="4" actId="2711"/>
          <ac:spMkLst>
            <pc:docMk/>
            <pc:sldMk cId="3891411312" sldId="317"/>
            <ac:spMk id="26" creationId="{49461470-2C49-0B4A-AFF2-693C58AC2F9F}"/>
          </ac:spMkLst>
        </pc:spChg>
        <pc:picChg chg="add mod">
          <ac:chgData name="Tammy Pankey" userId="89b84b47-0384-4d66-b56e-dc00ebdb68cf" providerId="ADAL" clId="{AB5A085E-25C3-490D-9DC5-5FC5A23B7D34}" dt="2023-07-06T00:21:06.795" v="36" actId="14826"/>
          <ac:picMkLst>
            <pc:docMk/>
            <pc:sldMk cId="3891411312" sldId="317"/>
            <ac:picMk id="7" creationId="{506B9A22-1859-52A6-3A2E-5550384BA977}"/>
          </ac:picMkLst>
        </pc:picChg>
        <pc:picChg chg="add del mod">
          <ac:chgData name="Tammy Pankey" userId="89b84b47-0384-4d66-b56e-dc00ebdb68cf" providerId="ADAL" clId="{AB5A085E-25C3-490D-9DC5-5FC5A23B7D34}" dt="2023-07-06T00:19:28.723" v="32" actId="478"/>
          <ac:picMkLst>
            <pc:docMk/>
            <pc:sldMk cId="3891411312" sldId="317"/>
            <ac:picMk id="8" creationId="{9A101FA4-A9C8-30F6-3D61-A5AAB6EA7D2F}"/>
          </ac:picMkLst>
        </pc:picChg>
        <pc:picChg chg="del">
          <ac:chgData name="Tammy Pankey" userId="89b84b47-0384-4d66-b56e-dc00ebdb68cf" providerId="ADAL" clId="{AB5A085E-25C3-490D-9DC5-5FC5A23B7D34}" dt="2023-07-05T20:41:31.640" v="3" actId="478"/>
          <ac:picMkLst>
            <pc:docMk/>
            <pc:sldMk cId="3891411312" sldId="317"/>
            <ac:picMk id="13" creationId="{6335B222-1AA9-4892-A3FD-904EEBAC60B8}"/>
          </ac:picMkLst>
        </pc:picChg>
      </pc:sldChg>
      <pc:sldChg chg="modSp mod">
        <pc:chgData name="Tammy Pankey" userId="89b84b47-0384-4d66-b56e-dc00ebdb68cf" providerId="ADAL" clId="{AB5A085E-25C3-490D-9DC5-5FC5A23B7D34}" dt="2023-07-05T20:44:32.040" v="21" actId="2711"/>
        <pc:sldMkLst>
          <pc:docMk/>
          <pc:sldMk cId="1754274421" sldId="318"/>
        </pc:sldMkLst>
        <pc:spChg chg="mod">
          <ac:chgData name="Tammy Pankey" userId="89b84b47-0384-4d66-b56e-dc00ebdb68cf" providerId="ADAL" clId="{AB5A085E-25C3-490D-9DC5-5FC5A23B7D34}" dt="2023-07-05T20:44:32.040" v="21" actId="2711"/>
          <ac:spMkLst>
            <pc:docMk/>
            <pc:sldMk cId="1754274421" sldId="318"/>
            <ac:spMk id="2" creationId="{687D7AD4-EE25-42E6-A3F2-C658860DB740}"/>
          </ac:spMkLst>
        </pc:spChg>
        <pc:spChg chg="mod">
          <ac:chgData name="Tammy Pankey" userId="89b84b47-0384-4d66-b56e-dc00ebdb68cf" providerId="ADAL" clId="{AB5A085E-25C3-490D-9DC5-5FC5A23B7D34}" dt="2023-07-05T20:44:32.040" v="21" actId="2711"/>
          <ac:spMkLst>
            <pc:docMk/>
            <pc:sldMk cId="1754274421" sldId="318"/>
            <ac:spMk id="4" creationId="{56567651-8AA4-479B-AC03-821AC799E926}"/>
          </ac:spMkLst>
        </pc:spChg>
      </pc:sldChg>
      <pc:sldChg chg="addSp delSp modSp mod">
        <pc:chgData name="Tammy Pankey" userId="89b84b47-0384-4d66-b56e-dc00ebdb68cf" providerId="ADAL" clId="{AB5A085E-25C3-490D-9DC5-5FC5A23B7D34}" dt="2023-07-05T20:44:37.318" v="22" actId="2711"/>
        <pc:sldMkLst>
          <pc:docMk/>
          <pc:sldMk cId="1384095157" sldId="319"/>
        </pc:sldMkLst>
        <pc:spChg chg="mod">
          <ac:chgData name="Tammy Pankey" userId="89b84b47-0384-4d66-b56e-dc00ebdb68cf" providerId="ADAL" clId="{AB5A085E-25C3-490D-9DC5-5FC5A23B7D34}" dt="2023-07-05T20:44:37.318" v="22" actId="2711"/>
          <ac:spMkLst>
            <pc:docMk/>
            <pc:sldMk cId="1384095157" sldId="319"/>
            <ac:spMk id="2" creationId="{4891256E-55E4-4477-949F-AB7E827AA79A}"/>
          </ac:spMkLst>
        </pc:spChg>
        <pc:spChg chg="del">
          <ac:chgData name="Tammy Pankey" userId="89b84b47-0384-4d66-b56e-dc00ebdb68cf" providerId="ADAL" clId="{AB5A085E-25C3-490D-9DC5-5FC5A23B7D34}" dt="2023-07-05T19:40:04.935" v="0" actId="478"/>
          <ac:spMkLst>
            <pc:docMk/>
            <pc:sldMk cId="1384095157" sldId="319"/>
            <ac:spMk id="3" creationId="{FF09E301-2DD2-4D86-86AD-49BCE4C01F3A}"/>
          </ac:spMkLst>
        </pc:spChg>
        <pc:spChg chg="add del mod">
          <ac:chgData name="Tammy Pankey" userId="89b84b47-0384-4d66-b56e-dc00ebdb68cf" providerId="ADAL" clId="{AB5A085E-25C3-490D-9DC5-5FC5A23B7D34}" dt="2023-07-05T19:40:07.608" v="1" actId="478"/>
          <ac:spMkLst>
            <pc:docMk/>
            <pc:sldMk cId="1384095157" sldId="319"/>
            <ac:spMk id="6" creationId="{83E4F196-7098-0074-0EA5-D32C403295CE}"/>
          </ac:spMkLst>
        </pc:spChg>
        <pc:spChg chg="add mod">
          <ac:chgData name="Tammy Pankey" userId="89b84b47-0384-4d66-b56e-dc00ebdb68cf" providerId="ADAL" clId="{AB5A085E-25C3-490D-9DC5-5FC5A23B7D34}" dt="2023-07-05T20:44:37.318" v="22" actId="2711"/>
          <ac:spMkLst>
            <pc:docMk/>
            <pc:sldMk cId="1384095157" sldId="319"/>
            <ac:spMk id="8" creationId="{14351309-B5D4-1956-D3B3-BD2BA2166F35}"/>
          </ac:spMkLst>
        </pc:spChg>
      </pc:sldChg>
      <pc:sldChg chg="modSp mod">
        <pc:chgData name="Tammy Pankey" userId="89b84b47-0384-4d66-b56e-dc00ebdb68cf" providerId="ADAL" clId="{AB5A085E-25C3-490D-9DC5-5FC5A23B7D34}" dt="2023-07-05T20:42:56.377" v="7" actId="2711"/>
        <pc:sldMkLst>
          <pc:docMk/>
          <pc:sldMk cId="1204473661" sldId="332"/>
        </pc:sldMkLst>
        <pc:spChg chg="mod">
          <ac:chgData name="Tammy Pankey" userId="89b84b47-0384-4d66-b56e-dc00ebdb68cf" providerId="ADAL" clId="{AB5A085E-25C3-490D-9DC5-5FC5A23B7D34}" dt="2023-07-05T20:42:56.377" v="7" actId="2711"/>
          <ac:spMkLst>
            <pc:docMk/>
            <pc:sldMk cId="1204473661" sldId="332"/>
            <ac:spMk id="2" creationId="{687D7AD4-EE25-42E6-A3F2-C658860DB740}"/>
          </ac:spMkLst>
        </pc:spChg>
        <pc:spChg chg="mod">
          <ac:chgData name="Tammy Pankey" userId="89b84b47-0384-4d66-b56e-dc00ebdb68cf" providerId="ADAL" clId="{AB5A085E-25C3-490D-9DC5-5FC5A23B7D34}" dt="2023-07-05T20:42:56.377" v="7" actId="2711"/>
          <ac:spMkLst>
            <pc:docMk/>
            <pc:sldMk cId="1204473661" sldId="332"/>
            <ac:spMk id="9" creationId="{5421FB2A-5DE8-002B-5B25-B417B7505D08}"/>
          </ac:spMkLst>
        </pc:spChg>
      </pc:sldChg>
      <pc:sldChg chg="modSp mod">
        <pc:chgData name="Tammy Pankey" userId="89b84b47-0384-4d66-b56e-dc00ebdb68cf" providerId="ADAL" clId="{AB5A085E-25C3-490D-9DC5-5FC5A23B7D34}" dt="2023-07-05T20:43:15.367" v="10" actId="2711"/>
        <pc:sldMkLst>
          <pc:docMk/>
          <pc:sldMk cId="2593999018" sldId="336"/>
        </pc:sldMkLst>
        <pc:spChg chg="mod">
          <ac:chgData name="Tammy Pankey" userId="89b84b47-0384-4d66-b56e-dc00ebdb68cf" providerId="ADAL" clId="{AB5A085E-25C3-490D-9DC5-5FC5A23B7D34}" dt="2023-07-05T20:43:15.367" v="10" actId="2711"/>
          <ac:spMkLst>
            <pc:docMk/>
            <pc:sldMk cId="2593999018" sldId="336"/>
            <ac:spMk id="2" creationId="{687D7AD4-EE25-42E6-A3F2-C658860DB740}"/>
          </ac:spMkLst>
        </pc:spChg>
        <pc:spChg chg="mod">
          <ac:chgData name="Tammy Pankey" userId="89b84b47-0384-4d66-b56e-dc00ebdb68cf" providerId="ADAL" clId="{AB5A085E-25C3-490D-9DC5-5FC5A23B7D34}" dt="2023-07-05T20:43:15.367" v="10" actId="2711"/>
          <ac:spMkLst>
            <pc:docMk/>
            <pc:sldMk cId="2593999018" sldId="336"/>
            <ac:spMk id="13" creationId="{ABCCA905-1690-081F-9A81-1DDD554E6028}"/>
          </ac:spMkLst>
        </pc:spChg>
        <pc:spChg chg="mod">
          <ac:chgData name="Tammy Pankey" userId="89b84b47-0384-4d66-b56e-dc00ebdb68cf" providerId="ADAL" clId="{AB5A085E-25C3-490D-9DC5-5FC5A23B7D34}" dt="2023-07-05T20:43:15.367" v="10" actId="2711"/>
          <ac:spMkLst>
            <pc:docMk/>
            <pc:sldMk cId="2593999018" sldId="336"/>
            <ac:spMk id="14" creationId="{CD135C1E-0942-48C3-9F0A-AD3D55C08964}"/>
          </ac:spMkLst>
        </pc:spChg>
      </pc:sldChg>
      <pc:sldChg chg="modSp mod">
        <pc:chgData name="Tammy Pankey" userId="89b84b47-0384-4d66-b56e-dc00ebdb68cf" providerId="ADAL" clId="{AB5A085E-25C3-490D-9DC5-5FC5A23B7D34}" dt="2023-07-05T20:43:22.102" v="11" actId="2711"/>
        <pc:sldMkLst>
          <pc:docMk/>
          <pc:sldMk cId="2903866314" sldId="338"/>
        </pc:sldMkLst>
        <pc:spChg chg="mod">
          <ac:chgData name="Tammy Pankey" userId="89b84b47-0384-4d66-b56e-dc00ebdb68cf" providerId="ADAL" clId="{AB5A085E-25C3-490D-9DC5-5FC5A23B7D34}" dt="2023-07-05T20:43:22.102" v="11" actId="2711"/>
          <ac:spMkLst>
            <pc:docMk/>
            <pc:sldMk cId="2903866314" sldId="338"/>
            <ac:spMk id="2" creationId="{687D7AD4-EE25-42E6-A3F2-C658860DB740}"/>
          </ac:spMkLst>
        </pc:spChg>
        <pc:spChg chg="mod">
          <ac:chgData name="Tammy Pankey" userId="89b84b47-0384-4d66-b56e-dc00ebdb68cf" providerId="ADAL" clId="{AB5A085E-25C3-490D-9DC5-5FC5A23B7D34}" dt="2023-07-05T20:43:22.102" v="11" actId="2711"/>
          <ac:spMkLst>
            <pc:docMk/>
            <pc:sldMk cId="2903866314" sldId="338"/>
            <ac:spMk id="6" creationId="{2FBFF18D-9410-4EAD-90B1-0BAC638D9F84}"/>
          </ac:spMkLst>
        </pc:spChg>
        <pc:spChg chg="mod">
          <ac:chgData name="Tammy Pankey" userId="89b84b47-0384-4d66-b56e-dc00ebdb68cf" providerId="ADAL" clId="{AB5A085E-25C3-490D-9DC5-5FC5A23B7D34}" dt="2023-07-05T20:43:22.102" v="11" actId="2711"/>
          <ac:spMkLst>
            <pc:docMk/>
            <pc:sldMk cId="2903866314" sldId="338"/>
            <ac:spMk id="9" creationId="{5DC2223E-E6AF-4F87-911D-C2F146304B57}"/>
          </ac:spMkLst>
        </pc:spChg>
        <pc:spChg chg="mod">
          <ac:chgData name="Tammy Pankey" userId="89b84b47-0384-4d66-b56e-dc00ebdb68cf" providerId="ADAL" clId="{AB5A085E-25C3-490D-9DC5-5FC5A23B7D34}" dt="2023-07-05T20:43:22.102" v="11" actId="2711"/>
          <ac:spMkLst>
            <pc:docMk/>
            <pc:sldMk cId="2903866314" sldId="338"/>
            <ac:spMk id="10" creationId="{7B0511D5-54AD-7B53-40C9-296FBA9BF197}"/>
          </ac:spMkLst>
        </pc:spChg>
      </pc:sldChg>
      <pc:sldChg chg="modSp mod">
        <pc:chgData name="Tammy Pankey" userId="89b84b47-0384-4d66-b56e-dc00ebdb68cf" providerId="ADAL" clId="{AB5A085E-25C3-490D-9DC5-5FC5A23B7D34}" dt="2023-07-05T20:43:28.063" v="12" actId="2711"/>
        <pc:sldMkLst>
          <pc:docMk/>
          <pc:sldMk cId="3566665755" sldId="339"/>
        </pc:sldMkLst>
        <pc:spChg chg="mod">
          <ac:chgData name="Tammy Pankey" userId="89b84b47-0384-4d66-b56e-dc00ebdb68cf" providerId="ADAL" clId="{AB5A085E-25C3-490D-9DC5-5FC5A23B7D34}" dt="2023-07-05T20:43:28.063" v="12" actId="2711"/>
          <ac:spMkLst>
            <pc:docMk/>
            <pc:sldMk cId="3566665755" sldId="339"/>
            <ac:spMk id="2" creationId="{687D7AD4-EE25-42E6-A3F2-C658860DB740}"/>
          </ac:spMkLst>
        </pc:spChg>
        <pc:spChg chg="mod">
          <ac:chgData name="Tammy Pankey" userId="89b84b47-0384-4d66-b56e-dc00ebdb68cf" providerId="ADAL" clId="{AB5A085E-25C3-490D-9DC5-5FC5A23B7D34}" dt="2023-07-05T20:43:28.063" v="12" actId="2711"/>
          <ac:spMkLst>
            <pc:docMk/>
            <pc:sldMk cId="3566665755" sldId="339"/>
            <ac:spMk id="4" creationId="{56567651-8AA4-479B-AC03-821AC799E926}"/>
          </ac:spMkLst>
        </pc:spChg>
        <pc:spChg chg="mod">
          <ac:chgData name="Tammy Pankey" userId="89b84b47-0384-4d66-b56e-dc00ebdb68cf" providerId="ADAL" clId="{AB5A085E-25C3-490D-9DC5-5FC5A23B7D34}" dt="2023-07-05T20:43:28.063" v="12" actId="2711"/>
          <ac:spMkLst>
            <pc:docMk/>
            <pc:sldMk cId="3566665755" sldId="339"/>
            <ac:spMk id="5" creationId="{2954CDDF-E993-458B-B625-7C1E534AA87A}"/>
          </ac:spMkLst>
        </pc:spChg>
      </pc:sldChg>
      <pc:sldChg chg="modSp mod">
        <pc:chgData name="Tammy Pankey" userId="89b84b47-0384-4d66-b56e-dc00ebdb68cf" providerId="ADAL" clId="{AB5A085E-25C3-490D-9DC5-5FC5A23B7D34}" dt="2023-07-05T20:43:50.683" v="14" actId="2711"/>
        <pc:sldMkLst>
          <pc:docMk/>
          <pc:sldMk cId="105266263" sldId="340"/>
        </pc:sldMkLst>
        <pc:spChg chg="mod">
          <ac:chgData name="Tammy Pankey" userId="89b84b47-0384-4d66-b56e-dc00ebdb68cf" providerId="ADAL" clId="{AB5A085E-25C3-490D-9DC5-5FC5A23B7D34}" dt="2023-07-05T20:43:50.683" v="14" actId="2711"/>
          <ac:spMkLst>
            <pc:docMk/>
            <pc:sldMk cId="105266263" sldId="340"/>
            <ac:spMk id="2" creationId="{687D7AD4-EE25-42E6-A3F2-C658860DB740}"/>
          </ac:spMkLst>
        </pc:spChg>
        <pc:spChg chg="mod">
          <ac:chgData name="Tammy Pankey" userId="89b84b47-0384-4d66-b56e-dc00ebdb68cf" providerId="ADAL" clId="{AB5A085E-25C3-490D-9DC5-5FC5A23B7D34}" dt="2023-07-05T20:43:50.683" v="14" actId="2711"/>
          <ac:spMkLst>
            <pc:docMk/>
            <pc:sldMk cId="105266263" sldId="340"/>
            <ac:spMk id="4" creationId="{56567651-8AA4-479B-AC03-821AC799E926}"/>
          </ac:spMkLst>
        </pc:spChg>
        <pc:spChg chg="mod">
          <ac:chgData name="Tammy Pankey" userId="89b84b47-0384-4d66-b56e-dc00ebdb68cf" providerId="ADAL" clId="{AB5A085E-25C3-490D-9DC5-5FC5A23B7D34}" dt="2023-07-05T20:43:50.683" v="14" actId="2711"/>
          <ac:spMkLst>
            <pc:docMk/>
            <pc:sldMk cId="105266263" sldId="340"/>
            <ac:spMk id="6" creationId="{C0363EA2-223C-4511-ABE0-5D5FCE348A85}"/>
          </ac:spMkLst>
        </pc:spChg>
        <pc:spChg chg="mod">
          <ac:chgData name="Tammy Pankey" userId="89b84b47-0384-4d66-b56e-dc00ebdb68cf" providerId="ADAL" clId="{AB5A085E-25C3-490D-9DC5-5FC5A23B7D34}" dt="2023-07-05T20:43:50.683" v="14" actId="2711"/>
          <ac:spMkLst>
            <pc:docMk/>
            <pc:sldMk cId="105266263" sldId="340"/>
            <ac:spMk id="11" creationId="{D59BCC1F-55C8-1609-56F8-80EB589E18D0}"/>
          </ac:spMkLst>
        </pc:spChg>
      </pc:sldChg>
      <pc:sldChg chg="modSp mod">
        <pc:chgData name="Tammy Pankey" userId="89b84b47-0384-4d66-b56e-dc00ebdb68cf" providerId="ADAL" clId="{AB5A085E-25C3-490D-9DC5-5FC5A23B7D34}" dt="2023-07-05T20:44:09.571" v="15" actId="2711"/>
        <pc:sldMkLst>
          <pc:docMk/>
          <pc:sldMk cId="3378042943" sldId="341"/>
        </pc:sldMkLst>
        <pc:spChg chg="mod">
          <ac:chgData name="Tammy Pankey" userId="89b84b47-0384-4d66-b56e-dc00ebdb68cf" providerId="ADAL" clId="{AB5A085E-25C3-490D-9DC5-5FC5A23B7D34}" dt="2023-07-05T20:44:09.571" v="15" actId="2711"/>
          <ac:spMkLst>
            <pc:docMk/>
            <pc:sldMk cId="3378042943" sldId="341"/>
            <ac:spMk id="2" creationId="{687D7AD4-EE25-42E6-A3F2-C658860DB740}"/>
          </ac:spMkLst>
        </pc:spChg>
        <pc:spChg chg="mod">
          <ac:chgData name="Tammy Pankey" userId="89b84b47-0384-4d66-b56e-dc00ebdb68cf" providerId="ADAL" clId="{AB5A085E-25C3-490D-9DC5-5FC5A23B7D34}" dt="2023-07-05T20:44:09.571" v="15" actId="2711"/>
          <ac:spMkLst>
            <pc:docMk/>
            <pc:sldMk cId="3378042943" sldId="341"/>
            <ac:spMk id="5" creationId="{9068970A-5467-7D0B-7B1D-0EDEBF4E313A}"/>
          </ac:spMkLst>
        </pc:spChg>
        <pc:spChg chg="mod">
          <ac:chgData name="Tammy Pankey" userId="89b84b47-0384-4d66-b56e-dc00ebdb68cf" providerId="ADAL" clId="{AB5A085E-25C3-490D-9DC5-5FC5A23B7D34}" dt="2023-07-05T20:44:09.571" v="15" actId="2711"/>
          <ac:spMkLst>
            <pc:docMk/>
            <pc:sldMk cId="3378042943" sldId="341"/>
            <ac:spMk id="7" creationId="{60FC3276-A0FC-66B1-B949-2009DA3DC1B4}"/>
          </ac:spMkLst>
        </pc:spChg>
      </pc:sldChg>
      <pc:sldChg chg="modSp mod">
        <pc:chgData name="Tammy Pankey" userId="89b84b47-0384-4d66-b56e-dc00ebdb68cf" providerId="ADAL" clId="{AB5A085E-25C3-490D-9DC5-5FC5A23B7D34}" dt="2023-07-05T20:44:17.617" v="17" actId="2711"/>
        <pc:sldMkLst>
          <pc:docMk/>
          <pc:sldMk cId="4123726378" sldId="343"/>
        </pc:sldMkLst>
        <pc:spChg chg="mod">
          <ac:chgData name="Tammy Pankey" userId="89b84b47-0384-4d66-b56e-dc00ebdb68cf" providerId="ADAL" clId="{AB5A085E-25C3-490D-9DC5-5FC5A23B7D34}" dt="2023-07-05T20:44:17.617" v="17" actId="2711"/>
          <ac:spMkLst>
            <pc:docMk/>
            <pc:sldMk cId="4123726378" sldId="343"/>
            <ac:spMk id="2" creationId="{687D7AD4-EE25-42E6-A3F2-C658860DB740}"/>
          </ac:spMkLst>
        </pc:spChg>
        <pc:spChg chg="mod">
          <ac:chgData name="Tammy Pankey" userId="89b84b47-0384-4d66-b56e-dc00ebdb68cf" providerId="ADAL" clId="{AB5A085E-25C3-490D-9DC5-5FC5A23B7D34}" dt="2023-07-05T20:44:17.617" v="17" actId="2711"/>
          <ac:spMkLst>
            <pc:docMk/>
            <pc:sldMk cId="4123726378" sldId="343"/>
            <ac:spMk id="9" creationId="{92426EA7-6502-2BE3-B510-7559509AB1E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7/5/2023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dirty="0"/>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ducation.lego.com/en-us/lessons/prime-competition-ready/assembling-an-advanced-driving-base#lesson-pl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nam10.safelinks.protection.outlook.com/?url=https%3A%2F%2Fspike.legoeducation.com%2F&amp;data=04%7C01%7Cljackson%40firstinspires.org%7Ca2f69b751f2440fc675608d9db807e99%7C87f3c3bf6dd144ecbd8f99e4e622ef84%7C0%7C0%7C637782167199772092%7CUnknown%7CTWFpbGZsb3d8eyJWIjoiMC4wLjAwMDAiLCJQIjoiV2luMzIiLCJBTiI6Ik1haWwiLCJXVCI6Mn0%3D%7C1000&amp;sdata=u1XHQNw87%2FPKR1MTeb55VdD%2FMgpX2WqlifRkeQQZSEA%3D&amp;reserved=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q1k8rcYUmbQ"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Arial-BoldMT"/>
              </a:rPr>
              <a:t>Facilitator Tips - </a:t>
            </a:r>
            <a:r>
              <a:rPr lang="en-US" sz="12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p>
          <a:p>
            <a:pPr algn="l"/>
            <a:endParaRPr lang="en-US" sz="1200" b="0" i="0" u="none" strike="noStrike" baseline="0" dirty="0">
              <a:latin typeface="ArialMT"/>
            </a:endParaRPr>
          </a:p>
          <a:p>
            <a:r>
              <a:rPr lang="en-US" sz="1200" b="1" dirty="0"/>
              <a:t>Session 6 Tips =</a:t>
            </a:r>
          </a:p>
          <a:p>
            <a:pPr marL="228600" indent="-228600">
              <a:buFont typeface="+mj-lt"/>
              <a:buAutoNum type="arabicPeriod"/>
            </a:pPr>
            <a:r>
              <a:rPr lang="en-US" sz="1200" b="0" dirty="0"/>
              <a:t>Building the experts in Bag 13 is a great time for the team to review what they learned about the Project Sparks.</a:t>
            </a:r>
          </a:p>
          <a:p>
            <a:pPr marL="228600" indent="-228600">
              <a:buFont typeface="+mj-lt"/>
              <a:buAutoNum type="arabicPeriod"/>
            </a:pPr>
            <a:r>
              <a:rPr lang="en-US" sz="1200" b="0" dirty="0"/>
              <a:t>Provide sticky notes and planning cards for the team to place on the mat to map out their mission strategy.</a:t>
            </a:r>
          </a:p>
          <a:p>
            <a:pPr marL="228600" indent="-228600">
              <a:buFont typeface="+mj-lt"/>
              <a:buAutoNum type="arabicPeriod"/>
            </a:pPr>
            <a:r>
              <a:rPr lang="en-US" sz="1200" b="0" dirty="0"/>
              <a:t>Encourage the team to find the missions where points can be scored most easily and do them first.</a:t>
            </a:r>
          </a:p>
          <a:p>
            <a:pPr marL="228600" indent="-228600">
              <a:buFont typeface="+mj-lt"/>
              <a:buAutoNum type="arabicPeriod"/>
            </a:pPr>
            <a:r>
              <a:rPr lang="en-US" sz="1200" b="0" dirty="0"/>
              <a:t>The Pseudocode page can be photocopied. It can be used for each mission the team attempts.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Team Tasks </a:t>
            </a:r>
            <a:r>
              <a:rPr lang="en-US" sz="1800" b="0" i="0" u="none" strike="noStrike" baseline="0" dirty="0">
                <a:latin typeface="Arial-BoldMT"/>
              </a:rPr>
              <a:t>(100-120 minutes) </a:t>
            </a:r>
            <a:r>
              <a:rPr lang="en-US" sz="1800" b="1" i="1" dirty="0">
                <a:effectLst/>
                <a:latin typeface="Arial" panose="020B0604020202020204" pitchFamily="34" charset="0"/>
                <a:ea typeface="Calibri" panose="020F0502020204030204" pitchFamily="34" charset="0"/>
                <a:cs typeface="Times New Roman" panose="02020603050405020304" pitchFamily="18" charset="0"/>
              </a:rPr>
              <a:t>Assembling an Advanced Driving Base </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https://education.lego.com/en-us/lessons/prime-competition-ready/assembling-an-advanced-driving-base#lesson-plan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Times New Roman" panose="02020603050405020304" pitchFamily="18" charset="0"/>
              </a:rPr>
              <a:t>URL for SPIKE on-line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https://spike.legoeducation.com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(remember to use a Chrome browser) </a:t>
            </a:r>
          </a:p>
          <a:p>
            <a:pPr algn="l"/>
            <a:endParaRPr lang="en-US" sz="1800" b="0" i="0" u="none" strike="noStrike" baseline="0" dirty="0">
              <a:latin typeface="Arial-BoldMT"/>
            </a:endParaRPr>
          </a:p>
          <a:p>
            <a:pPr algn="l"/>
            <a:r>
              <a:rPr lang="en-US" sz="1800" b="1" i="0" u="none" strike="noStrike" baseline="0" dirty="0">
                <a:latin typeface="Arial-BoldMT"/>
              </a:rPr>
              <a:t>Facilitator Tips – </a:t>
            </a:r>
          </a:p>
          <a:p>
            <a:pPr marL="228600" indent="-228600" algn="l">
              <a:buFont typeface="+mj-lt"/>
              <a:buAutoNum type="arabicPeriod"/>
            </a:pPr>
            <a:r>
              <a:rPr lang="en-US" sz="1800" b="0" dirty="0"/>
              <a:t>Building the experts in Bag 13 is a great time for the team to review what they learned about the Project Sparks.</a:t>
            </a:r>
          </a:p>
          <a:p>
            <a:pPr marL="228600" indent="-228600">
              <a:buFont typeface="+mj-lt"/>
              <a:buAutoNum type="arabicPeriod"/>
            </a:pPr>
            <a:r>
              <a:rPr lang="en-US" sz="1800" b="0" dirty="0"/>
              <a:t>Provide sticky notes and planning cards for the team to place on the mat to map out their mission strategy.</a:t>
            </a:r>
          </a:p>
          <a:p>
            <a:pPr marL="228600" indent="-228600">
              <a:buFont typeface="+mj-lt"/>
              <a:buAutoNum type="arabicPeriod"/>
            </a:pPr>
            <a:r>
              <a:rPr lang="en-US" sz="1800" b="0" dirty="0"/>
              <a:t>Encourage the team to find the missions where points can be scored most easily and do them first.</a:t>
            </a:r>
          </a:p>
          <a:p>
            <a:pPr marL="228600" indent="-228600">
              <a:buFont typeface="+mj-lt"/>
              <a:buAutoNum type="arabicPeriod"/>
            </a:pPr>
            <a:r>
              <a:rPr lang="en-US" sz="1800" b="0" dirty="0"/>
              <a:t>The Pseudocode page can be photocopied. It can be used for each mission the team attempts.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10</a:t>
            </a:fld>
            <a:endParaRPr lang="en-US" dirty="0"/>
          </a:p>
        </p:txBody>
      </p:sp>
    </p:spTree>
    <p:extLst>
      <p:ext uri="{BB962C8B-B14F-4D97-AF65-F5344CB8AC3E}">
        <p14:creationId xmlns:p14="http://schemas.microsoft.com/office/powerpoint/2010/main" val="1994550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latin typeface="Arial-BoldMT"/>
              </a:rPr>
              <a:t>Team Tasks </a:t>
            </a:r>
            <a:r>
              <a:rPr lang="en-US" sz="1200" b="0" i="0" u="none" strike="noStrike" baseline="0" dirty="0">
                <a:latin typeface="Arial-BoldMT"/>
              </a:rPr>
              <a:t>(100-120 minutes)</a:t>
            </a:r>
          </a:p>
          <a:p>
            <a:pPr algn="l"/>
            <a:r>
              <a:rPr lang="en-US" sz="1200" b="1" i="0" u="none" strike="noStrike" baseline="0" dirty="0">
                <a:latin typeface="Arial-BoldMT"/>
              </a:rPr>
              <a:t>Facilitator Tips – </a:t>
            </a:r>
          </a:p>
          <a:p>
            <a:pPr marL="228600" indent="-228600" algn="l">
              <a:buFont typeface="+mj-lt"/>
              <a:buAutoNum type="arabicPeriod"/>
            </a:pPr>
            <a:r>
              <a:rPr lang="en-US" sz="1200" b="0" dirty="0"/>
              <a:t>Building the experts in Bag 13 is a great time for the team to review what they learned about the Project Sparks.</a:t>
            </a:r>
          </a:p>
          <a:p>
            <a:pPr marL="228600" indent="-228600">
              <a:buFont typeface="+mj-lt"/>
              <a:buAutoNum type="arabicPeriod"/>
            </a:pPr>
            <a:r>
              <a:rPr lang="en-US" sz="1200" b="0" dirty="0"/>
              <a:t>Provide sticky notes and planning cards for the team to place on the mat to map out their mission strategy.</a:t>
            </a:r>
          </a:p>
          <a:p>
            <a:pPr marL="228600" indent="-228600">
              <a:buFont typeface="+mj-lt"/>
              <a:buAutoNum type="arabicPeriod"/>
            </a:pPr>
            <a:r>
              <a:rPr lang="en-US" sz="1200" b="0" dirty="0"/>
              <a:t>Encourage the team to find the missions where points can be scored most easily and do them first.</a:t>
            </a:r>
          </a:p>
          <a:p>
            <a:pPr marL="228600" indent="-228600">
              <a:buFont typeface="+mj-lt"/>
              <a:buAutoNum type="arabicPeriod"/>
            </a:pPr>
            <a:r>
              <a:rPr lang="en-US" sz="1200" b="0" dirty="0"/>
              <a:t>The Pseudocode page can be photocopied. It can be used for each mission the team attempts.</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11</a:t>
            </a:fld>
            <a:endParaRPr lang="en-US" dirty="0"/>
          </a:p>
        </p:txBody>
      </p:sp>
    </p:spTree>
    <p:extLst>
      <p:ext uri="{BB962C8B-B14F-4D97-AF65-F5344CB8AC3E}">
        <p14:creationId xmlns:p14="http://schemas.microsoft.com/office/powerpoint/2010/main" val="1425102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Facilitator Tips - </a:t>
            </a:r>
          </a:p>
          <a:p>
            <a:pPr marL="342900" indent="-342900" algn="l">
              <a:buFont typeface="+mj-lt"/>
              <a:buAutoNum type="arabicPeriod" startAt="5"/>
            </a:pPr>
            <a:r>
              <a:rPr lang="en-US" sz="1800" b="0" i="0" u="none" strike="noStrike" baseline="0" dirty="0">
                <a:latin typeface="ArialMT"/>
              </a:rPr>
              <a:t>Be sure the team collects their sources in a shared location, either online or on paper.</a:t>
            </a:r>
          </a:p>
          <a:p>
            <a:pPr marL="342900" indent="-342900" algn="l">
              <a:buFont typeface="+mj-lt"/>
              <a:buAutoNum type="arabicPeriod" startAt="5"/>
            </a:pPr>
            <a:r>
              <a:rPr lang="en-US" sz="1800" b="0" i="0" u="none" strike="noStrike" baseline="0" dirty="0">
                <a:latin typeface="ArialMT"/>
              </a:rPr>
              <a:t>Take some extra time with the team if needed to explore all the solution ideas and narrow it down to one. </a:t>
            </a:r>
          </a:p>
          <a:p>
            <a:pPr marL="342900" indent="-342900" algn="l">
              <a:buFont typeface="+mj-lt"/>
              <a:buAutoNum type="arabicPeriod" startAt="5"/>
            </a:pPr>
            <a:r>
              <a:rPr lang="en-US" sz="1800" b="0" i="0" u="none" strike="noStrike" baseline="0" dirty="0">
                <a:latin typeface="ArialMT"/>
              </a:rPr>
              <a:t>Make sure their solution has the potential to be developed and they can explain their solution clearly.</a:t>
            </a:r>
          </a:p>
          <a:p>
            <a:pPr marL="342900" indent="-342900" algn="l">
              <a:buFont typeface="+mj-lt"/>
              <a:buAutoNum type="arabicPeriod" startAt="5"/>
            </a:pPr>
            <a:r>
              <a:rPr lang="en-US" sz="1800" b="0" i="0" u="none" strike="noStrike" baseline="0" dirty="0">
                <a:latin typeface="Arial-BoldMT"/>
              </a:rPr>
              <a:t>The Innovation Project Planning page can be completed over multiple sessions and helps the team document their process.</a:t>
            </a:r>
            <a:endParaRPr lang="en-US" sz="1800" b="1" i="0" u="none" strike="noStrike" baseline="0" dirty="0">
              <a:latin typeface="Arial-BoldM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12</a:t>
            </a:fld>
            <a:endParaRPr lang="en-US" dirty="0"/>
          </a:p>
        </p:txBody>
      </p:sp>
    </p:spTree>
    <p:extLst>
      <p:ext uri="{BB962C8B-B14F-4D97-AF65-F5344CB8AC3E}">
        <p14:creationId xmlns:p14="http://schemas.microsoft.com/office/powerpoint/2010/main" val="3634583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Facilitator Tips - </a:t>
            </a:r>
          </a:p>
          <a:p>
            <a:pPr marL="342900" indent="-342900" algn="l">
              <a:buFont typeface="+mj-lt"/>
              <a:buAutoNum type="arabicPeriod" startAt="5"/>
            </a:pPr>
            <a:r>
              <a:rPr lang="en-US" sz="1800" b="0" i="0" u="none" strike="noStrike" baseline="0" dirty="0">
                <a:latin typeface="ArialMT"/>
              </a:rPr>
              <a:t>Be sure the team collects their sources in a shared location, either online or on paper.</a:t>
            </a:r>
          </a:p>
          <a:p>
            <a:pPr marL="342900" indent="-342900" algn="l">
              <a:buFont typeface="+mj-lt"/>
              <a:buAutoNum type="arabicPeriod" startAt="5"/>
            </a:pPr>
            <a:r>
              <a:rPr lang="en-US" sz="1800" b="0" i="0" u="none" strike="noStrike" baseline="0" dirty="0">
                <a:latin typeface="ArialMT"/>
              </a:rPr>
              <a:t>Take some extra time with the team if needed to explore all the solution ideas and narrow it down to one. </a:t>
            </a:r>
          </a:p>
          <a:p>
            <a:pPr marL="342900" indent="-342900" algn="l">
              <a:buFont typeface="+mj-lt"/>
              <a:buAutoNum type="arabicPeriod" startAt="5"/>
            </a:pPr>
            <a:r>
              <a:rPr lang="en-US" sz="1800" b="0" i="0" u="none" strike="noStrike" baseline="0" dirty="0">
                <a:latin typeface="ArialMT"/>
              </a:rPr>
              <a:t>Make sure their solution has the potential to be developed and they can explain their solution clearly.</a:t>
            </a:r>
          </a:p>
          <a:p>
            <a:pPr marL="342900" indent="-342900" algn="l">
              <a:buFont typeface="+mj-lt"/>
              <a:buAutoNum type="arabicPeriod" startAt="5"/>
            </a:pPr>
            <a:r>
              <a:rPr lang="en-US" sz="1800" b="0" i="0" u="none" strike="noStrike" baseline="0" dirty="0">
                <a:latin typeface="Arial-BoldMT"/>
              </a:rPr>
              <a:t>The Innovation Project Planning page can be completed over multiple sessions and helps the team document their process.</a:t>
            </a:r>
          </a:p>
        </p:txBody>
      </p:sp>
      <p:sp>
        <p:nvSpPr>
          <p:cNvPr id="4" name="Slide Number Placeholder 3"/>
          <p:cNvSpPr>
            <a:spLocks noGrp="1"/>
          </p:cNvSpPr>
          <p:nvPr>
            <p:ph type="sldNum" sz="quarter" idx="5"/>
          </p:nvPr>
        </p:nvSpPr>
        <p:spPr/>
        <p:txBody>
          <a:bodyPr/>
          <a:lstStyle/>
          <a:p>
            <a:fld id="{447B8CF6-C2C2-924C-96EF-0C0C9E05FEB2}" type="slidenum">
              <a:rPr lang="en-US" smtClean="0"/>
              <a:t>13</a:t>
            </a:fld>
            <a:endParaRPr lang="en-US" dirty="0"/>
          </a:p>
        </p:txBody>
      </p:sp>
    </p:spTree>
    <p:extLst>
      <p:ext uri="{BB962C8B-B14F-4D97-AF65-F5344CB8AC3E}">
        <p14:creationId xmlns:p14="http://schemas.microsoft.com/office/powerpoint/2010/main" val="2644555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Facilitator Tips - </a:t>
            </a:r>
          </a:p>
          <a:p>
            <a:pPr marL="342900" indent="-342900" algn="l">
              <a:buFont typeface="+mj-lt"/>
              <a:buAutoNum type="arabicPeriod" startAt="5"/>
            </a:pPr>
            <a:r>
              <a:rPr lang="en-US" sz="1800" b="0" i="0" u="none" strike="noStrike" baseline="0" dirty="0">
                <a:latin typeface="ArialMT"/>
              </a:rPr>
              <a:t>Be sure the team collects their sources in a shared location, either online or on paper.</a:t>
            </a:r>
          </a:p>
          <a:p>
            <a:pPr marL="342900" indent="-342900" algn="l">
              <a:buFont typeface="+mj-lt"/>
              <a:buAutoNum type="arabicPeriod" startAt="5"/>
            </a:pPr>
            <a:r>
              <a:rPr lang="en-US" sz="1800" b="0" i="0" u="none" strike="noStrike" baseline="0" dirty="0">
                <a:latin typeface="ArialMT"/>
              </a:rPr>
              <a:t>Take some extra time with the team if needed to explore all the solution ideas and narrow it down to one. </a:t>
            </a:r>
          </a:p>
          <a:p>
            <a:pPr marL="342900" indent="-342900" algn="l">
              <a:buFont typeface="+mj-lt"/>
              <a:buAutoNum type="arabicPeriod" startAt="5"/>
            </a:pPr>
            <a:r>
              <a:rPr lang="en-US" sz="1800" b="0" i="0" u="none" strike="noStrike" baseline="0" dirty="0">
                <a:latin typeface="ArialMT"/>
              </a:rPr>
              <a:t>Make sure their solution has the potential to be developed and they can explain their solution clearly.</a:t>
            </a:r>
          </a:p>
          <a:p>
            <a:pPr marL="342900" indent="-342900" algn="l">
              <a:buFont typeface="+mj-lt"/>
              <a:buAutoNum type="arabicPeriod" startAt="5"/>
            </a:pPr>
            <a:r>
              <a:rPr lang="en-US" sz="1800" b="0" i="0" u="none" strike="noStrike" baseline="0" dirty="0">
                <a:latin typeface="Arial-BoldMT"/>
              </a:rPr>
              <a:t>The Innovation Project Planning page can be completed over multiple sessions and helps the team document their process.</a:t>
            </a:r>
            <a:endParaRPr lang="en-US" sz="1800" b="1" i="0" u="none" strike="noStrike" baseline="0" dirty="0">
              <a:latin typeface="Arial-BoldM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14</a:t>
            </a:fld>
            <a:endParaRPr lang="en-US" dirty="0"/>
          </a:p>
        </p:txBody>
      </p:sp>
    </p:spTree>
    <p:extLst>
      <p:ext uri="{BB962C8B-B14F-4D97-AF65-F5344CB8AC3E}">
        <p14:creationId xmlns:p14="http://schemas.microsoft.com/office/powerpoint/2010/main" val="3435005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u="none" strike="noStrike" baseline="0" dirty="0">
                <a:latin typeface="Arial-BoldMT"/>
              </a:rPr>
              <a:t>Share - </a:t>
            </a:r>
            <a:r>
              <a:rPr lang="en-US" sz="2800" b="0" i="0" u="none" strike="noStrike" baseline="0" dirty="0">
                <a:latin typeface="Arial-BoldMT"/>
              </a:rPr>
              <a:t>(10-15 minutes)</a:t>
            </a:r>
            <a:endParaRPr lang="en-US" sz="28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u="none" strike="noStrike" baseline="0" dirty="0">
                <a:latin typeface="Arial-BoldMT"/>
              </a:rPr>
              <a:t>Facilitator Tips - </a:t>
            </a:r>
          </a:p>
          <a:p>
            <a:pPr marL="342900" indent="-342900" algn="l">
              <a:buFont typeface="+mj-lt"/>
              <a:buAutoNum type="arabicPeriod" startAt="5"/>
            </a:pPr>
            <a:r>
              <a:rPr lang="en-US" sz="2800" b="0" i="0" u="none" strike="noStrike" baseline="0" dirty="0">
                <a:latin typeface="ArialMT"/>
              </a:rPr>
              <a:t>Be sure the team collects their sources in a shared location, either online or on paper.</a:t>
            </a:r>
          </a:p>
          <a:p>
            <a:pPr marL="342900" indent="-342900" algn="l">
              <a:buFont typeface="+mj-lt"/>
              <a:buAutoNum type="arabicPeriod" startAt="5"/>
            </a:pPr>
            <a:r>
              <a:rPr lang="en-US" sz="2800" b="0" i="0" u="none" strike="noStrike" baseline="0" dirty="0">
                <a:latin typeface="ArialMT"/>
              </a:rPr>
              <a:t>Take some extra time with the team if needed to explore all the solution ideas and narrow it down to one. </a:t>
            </a:r>
          </a:p>
          <a:p>
            <a:pPr marL="342900" indent="-342900" algn="l">
              <a:buFont typeface="+mj-lt"/>
              <a:buAutoNum type="arabicPeriod" startAt="5"/>
            </a:pPr>
            <a:r>
              <a:rPr lang="en-US" sz="2800" b="0" i="0" u="none" strike="noStrike" baseline="0" dirty="0">
                <a:latin typeface="ArialMT"/>
              </a:rPr>
              <a:t>Make sure their solution has the potential to be developed and they can explain their solution clearly.</a:t>
            </a:r>
          </a:p>
          <a:p>
            <a:pPr marL="342900" indent="-342900" algn="l">
              <a:buFont typeface="+mj-lt"/>
              <a:buAutoNum type="arabicPeriod" startAt="5"/>
            </a:pPr>
            <a:r>
              <a:rPr lang="en-US" sz="2800" b="0" i="0" u="none" strike="noStrike" baseline="0" dirty="0">
                <a:latin typeface="Arial-BoldMT"/>
              </a:rPr>
              <a:t>The Innovation Project Planning page can be completed over multiple sessions and helps the team document their process.</a:t>
            </a:r>
            <a:r>
              <a:rPr lang="en-US" sz="2800" dirty="0"/>
              <a:t>.</a:t>
            </a:r>
            <a:endParaRPr lang="en-US" sz="2800" b="1" i="0" u="none" strike="noStrike" baseline="0" dirty="0">
              <a:latin typeface="Arial-BoldM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15</a:t>
            </a:fld>
            <a:endParaRPr lang="en-US" dirty="0"/>
          </a:p>
        </p:txBody>
      </p:sp>
    </p:spTree>
    <p:extLst>
      <p:ext uri="{BB962C8B-B14F-4D97-AF65-F5344CB8AC3E}">
        <p14:creationId xmlns:p14="http://schemas.microsoft.com/office/powerpoint/2010/main" val="2492377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u="none" strike="noStrike" baseline="0" dirty="0">
                <a:latin typeface="Arial-BoldMT"/>
              </a:rPr>
              <a:t>Facilitator Tips - </a:t>
            </a:r>
          </a:p>
          <a:p>
            <a:pPr marL="342900" indent="-342900" algn="l">
              <a:buFont typeface="+mj-lt"/>
              <a:buAutoNum type="arabicPeriod" startAt="5"/>
            </a:pPr>
            <a:r>
              <a:rPr lang="en-US" sz="2800" b="0" i="0" u="none" strike="noStrike" baseline="0" dirty="0">
                <a:latin typeface="ArialMT"/>
              </a:rPr>
              <a:t>Be sure the team collects their sources in a shared location, either online or on paper.</a:t>
            </a:r>
          </a:p>
          <a:p>
            <a:pPr marL="342900" indent="-342900" algn="l">
              <a:buFont typeface="+mj-lt"/>
              <a:buAutoNum type="arabicPeriod" startAt="5"/>
            </a:pPr>
            <a:r>
              <a:rPr lang="en-US" sz="2800" b="0" i="0" u="none" strike="noStrike" baseline="0" dirty="0">
                <a:latin typeface="ArialMT"/>
              </a:rPr>
              <a:t>Take some extra time with the team if needed to explore all the solution ideas and narrow it down to one. </a:t>
            </a:r>
          </a:p>
          <a:p>
            <a:pPr marL="342900" indent="-342900" algn="l">
              <a:buFont typeface="+mj-lt"/>
              <a:buAutoNum type="arabicPeriod" startAt="5"/>
            </a:pPr>
            <a:r>
              <a:rPr lang="en-US" sz="2800" b="0" i="0" u="none" strike="noStrike" baseline="0" dirty="0">
                <a:latin typeface="ArialMT"/>
              </a:rPr>
              <a:t>Make sure their solution has the potential to be developed and they can explain their solution clearly.</a:t>
            </a:r>
          </a:p>
          <a:p>
            <a:pPr marL="342900" indent="-342900" algn="l">
              <a:buFont typeface="+mj-lt"/>
              <a:buAutoNum type="arabicPeriod" startAt="5"/>
            </a:pPr>
            <a:r>
              <a:rPr lang="en-US" sz="2800" b="0" i="0" u="none" strike="noStrike" baseline="0" dirty="0">
                <a:latin typeface="Arial-BoldMT"/>
              </a:rPr>
              <a:t>The Innovation Project Planning page can be completed over multiple sessions and helps the team document their process.</a:t>
            </a:r>
            <a:r>
              <a:rPr lang="en-US" sz="2800" dirty="0"/>
              <a:t>.</a:t>
            </a:r>
            <a:endParaRPr lang="en-US" sz="2800" b="1" i="0" u="none" strike="noStrike" baseline="0" dirty="0">
              <a:latin typeface="Arial-BoldM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16</a:t>
            </a:fld>
            <a:endParaRPr lang="en-US" dirty="0"/>
          </a:p>
        </p:txBody>
      </p:sp>
    </p:spTree>
    <p:extLst>
      <p:ext uri="{BB962C8B-B14F-4D97-AF65-F5344CB8AC3E}">
        <p14:creationId xmlns:p14="http://schemas.microsoft.com/office/powerpoint/2010/main" val="3953118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relevant, age-appropriate video for your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a:t>
            </a:r>
            <a:r>
              <a:rPr lang="en-US" sz="1800" u="sng" kern="12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Writing Videos for Kids: How to Evaluate Sources for Reliability</a:t>
            </a:r>
            <a:r>
              <a:rPr lang="en-US" sz="1800" kern="1200" dirty="0">
                <a:solidFill>
                  <a:srgbClr val="000000"/>
                </a:solidFill>
                <a:effectLst/>
                <a:latin typeface="Arial" panose="020B0604020202020204" pitchFamily="34" charset="0"/>
                <a:ea typeface="Calibri" panose="020F0502020204030204" pitchFamily="34" charset="0"/>
              </a:rPr>
              <a:t> (3:48)</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17</a:t>
            </a:fld>
            <a:endParaRPr lang="en-US" dirty="0"/>
          </a:p>
        </p:txBody>
      </p:sp>
    </p:spTree>
    <p:extLst>
      <p:ext uri="{BB962C8B-B14F-4D97-AF65-F5344CB8AC3E}">
        <p14:creationId xmlns:p14="http://schemas.microsoft.com/office/powerpoint/2010/main" val="3476503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Arial" panose="020B0604020202020204" pitchFamily="34" charset="0"/>
              </a:rPr>
              <a:t>Allow time for cleanup and place any unfinished models and their pieces in a sealed plastic bag.</a:t>
            </a:r>
          </a:p>
          <a:p>
            <a:pPr algn="l"/>
            <a:r>
              <a:rPr lang="en-US" sz="1800" b="1" i="0" u="none" strike="noStrike" baseline="0" dirty="0">
                <a:solidFill>
                  <a:srgbClr val="00963E"/>
                </a:solidFill>
                <a:latin typeface="Arial-BoldMT"/>
              </a:rPr>
              <a:t>Clean Up Pointers</a:t>
            </a:r>
          </a:p>
          <a:p>
            <a:endParaRPr lang="en-US" sz="1800" b="0" i="0" u="none" strike="noStrike" kern="12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You may wish to play a video or song during clean up time Link on </a:t>
            </a:r>
          </a:p>
          <a:p>
            <a:r>
              <a:rPr lang="en-US" sz="1800" b="0" i="0" u="none" strike="noStrike" kern="1200" dirty="0">
                <a:solidFill>
                  <a:schemeClr val="tx1"/>
                </a:solidFill>
                <a:effectLst/>
                <a:latin typeface="+mn-lt"/>
                <a:ea typeface="+mn-ea"/>
                <a:cs typeface="+mn-cs"/>
              </a:rPr>
              <a:t>GoNoodle:  https://family.gonoodle.com/activities/clean-up  </a:t>
            </a:r>
          </a:p>
          <a:p>
            <a:r>
              <a:rPr lang="en-US" sz="1800" b="0" i="0" u="none" strike="noStrike" kern="1200" dirty="0">
                <a:solidFill>
                  <a:schemeClr val="tx1"/>
                </a:solidFill>
                <a:effectLst/>
                <a:latin typeface="+mn-lt"/>
                <a:ea typeface="+mn-ea"/>
                <a:cs typeface="+mn-cs"/>
              </a:rPr>
              <a:t>Link on YouTube Kids:  https://www.youtubekids.com/watch?v=ZJFk87ZsHn0 </a:t>
            </a:r>
          </a:p>
          <a:p>
            <a:r>
              <a:rPr lang="en-US" sz="1800" b="0" i="0" u="none" strike="noStrike" kern="1200" dirty="0">
                <a:solidFill>
                  <a:schemeClr val="tx1"/>
                </a:solidFill>
                <a:effectLst/>
                <a:latin typeface="+mn-lt"/>
                <a:ea typeface="+mn-ea"/>
                <a:cs typeface="+mn-cs"/>
              </a:rPr>
              <a:t>Link on Youtube:  https://youtu.be/ZJFk87ZsHn0</a:t>
            </a:r>
            <a:r>
              <a:rPr lang="en-US" sz="1800" b="0" i="0" u="none" strike="noStrike" baseline="0" dirty="0">
                <a:solidFill>
                  <a:srgbClr val="211D1E"/>
                </a:solidFill>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Arial-BoldMT"/>
              </a:rPr>
              <a:t>Facilitator Tips - </a:t>
            </a:r>
            <a:r>
              <a:rPr lang="en-US" sz="18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p>
          <a:p>
            <a:pPr algn="l"/>
            <a:endParaRPr lang="en-US" sz="1800" b="0" i="0" u="none" strike="noStrike" baseline="0" dirty="0">
              <a:latin typeface="ArialMT"/>
            </a:endParaRPr>
          </a:p>
          <a:p>
            <a:r>
              <a:rPr lang="en-US" sz="1800" b="1" dirty="0"/>
              <a:t>Session 6 Tips =</a:t>
            </a:r>
          </a:p>
          <a:p>
            <a:pPr marL="228600" indent="-228600">
              <a:buFont typeface="+mj-lt"/>
              <a:buAutoNum type="arabicPeriod"/>
            </a:pPr>
            <a:r>
              <a:rPr lang="en-US" sz="1800" b="0" dirty="0"/>
              <a:t>Building the experts in Bag 13 is a great time for the team to review what they learned about the Project Sparks.</a:t>
            </a:r>
          </a:p>
          <a:p>
            <a:pPr marL="228600" indent="-228600">
              <a:buFont typeface="+mj-lt"/>
              <a:buAutoNum type="arabicPeriod"/>
            </a:pPr>
            <a:r>
              <a:rPr lang="en-US" sz="1800" b="0" dirty="0"/>
              <a:t>Provide sticky notes and planning cards for the team to place on the mat to map out their mission strategy.</a:t>
            </a:r>
          </a:p>
          <a:p>
            <a:pPr marL="228600" indent="-228600">
              <a:buFont typeface="+mj-lt"/>
              <a:buAutoNum type="arabicPeriod"/>
            </a:pPr>
            <a:r>
              <a:rPr lang="en-US" sz="1800" b="0" dirty="0"/>
              <a:t>Encourage the team to find the missions where points can be scored most easily and do them first.</a:t>
            </a:r>
          </a:p>
          <a:p>
            <a:pPr marL="228600" indent="-228600">
              <a:buFont typeface="+mj-lt"/>
              <a:buAutoNum type="arabicPeriod"/>
            </a:pPr>
            <a:r>
              <a:rPr lang="en-US" sz="1800" b="0" dirty="0"/>
              <a:t>The Pseudocode page can be photocopied. It can be used for each mission the team attempts.</a:t>
            </a: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dirty="0"/>
          </a:p>
        </p:txBody>
      </p:sp>
    </p:spTree>
    <p:extLst>
      <p:ext uri="{BB962C8B-B14F-4D97-AF65-F5344CB8AC3E}">
        <p14:creationId xmlns:p14="http://schemas.microsoft.com/office/powerpoint/2010/main" val="31261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Arial-BoldMT"/>
              </a:rPr>
              <a:t>Introduction </a:t>
            </a:r>
            <a:r>
              <a:rPr lang="en-US" sz="1200" b="0" i="0" u="none" strike="noStrike" baseline="0" dirty="0">
                <a:latin typeface="Arial-BoldMT"/>
              </a:rPr>
              <a:t>(10-15 minutes)</a:t>
            </a:r>
            <a:endParaRPr lang="en-US" sz="1200" b="1" i="0" u="none" strike="noStrike" baseline="0" dirty="0">
              <a:latin typeface="Arial-BoldMT"/>
            </a:endParaRPr>
          </a:p>
          <a:p>
            <a:pPr algn="l"/>
            <a:r>
              <a:rPr lang="en-US" sz="1200" b="1" i="0" u="none" strike="noStrike" baseline="0" dirty="0">
                <a:latin typeface="Arial-BoldMT"/>
              </a:rPr>
              <a:t>Facilitator Tips – </a:t>
            </a:r>
          </a:p>
          <a:p>
            <a:pPr marL="228600" indent="-228600" algn="l">
              <a:buFont typeface="+mj-lt"/>
              <a:buAutoNum type="arabicPeriod"/>
            </a:pPr>
            <a:r>
              <a:rPr lang="en-US" sz="1200" b="0" dirty="0"/>
              <a:t>Building the experts in Bag 13 is a great time for the team to review what they learned about the Project Sparks.</a:t>
            </a:r>
          </a:p>
          <a:p>
            <a:pPr marL="228600" indent="-228600">
              <a:buFont typeface="+mj-lt"/>
              <a:buAutoNum type="arabicPeriod"/>
            </a:pPr>
            <a:r>
              <a:rPr lang="en-US" sz="1200" b="0" dirty="0"/>
              <a:t>Provide sticky notes and planning cards for the team to place on the mat to map out their mission strategy.</a:t>
            </a:r>
          </a:p>
          <a:p>
            <a:pPr marL="228600" indent="-228600">
              <a:buFont typeface="+mj-lt"/>
              <a:buAutoNum type="arabicPeriod"/>
            </a:pPr>
            <a:r>
              <a:rPr lang="en-US" sz="1200" b="0" dirty="0"/>
              <a:t>Encourage the team to find the missions where points can be scored most easily and do them first.</a:t>
            </a:r>
          </a:p>
          <a:p>
            <a:pPr marL="228600" indent="-228600">
              <a:buFont typeface="+mj-lt"/>
              <a:buAutoNum type="arabicPeriod"/>
            </a:pPr>
            <a:r>
              <a:rPr lang="en-US" sz="1200" b="0" dirty="0"/>
              <a:t>The Pseudocode page can be photocopied. It can be used for each mission the team attempts.</a:t>
            </a: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dirty="0"/>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u="none" strike="noStrike" baseline="0" dirty="0">
                <a:latin typeface="Arial-BoldMT"/>
              </a:rPr>
              <a:t>Introduction </a:t>
            </a:r>
            <a:r>
              <a:rPr lang="en-US" sz="2400" b="0" i="0" u="none" strike="noStrike" baseline="0" dirty="0">
                <a:latin typeface="Arial-BoldMT"/>
              </a:rPr>
              <a:t>(10-15 minutes) </a:t>
            </a:r>
            <a:endParaRPr lang="en-US" sz="2400" b="1" i="0" u="none" strike="noStrike" baseline="0" dirty="0">
              <a:latin typeface="Arial-BoldMT"/>
            </a:endParaRPr>
          </a:p>
          <a:p>
            <a:pPr algn="l"/>
            <a:r>
              <a:rPr lang="en-US" sz="2400" b="1" i="0" u="none" strike="noStrike" baseline="0" dirty="0">
                <a:latin typeface="Arial-BoldMT"/>
              </a:rPr>
              <a:t>Facilitator Tips – </a:t>
            </a:r>
          </a:p>
          <a:p>
            <a:pPr marL="228600" indent="-228600" algn="l">
              <a:buFont typeface="+mj-lt"/>
              <a:buAutoNum type="arabicPeriod"/>
            </a:pPr>
            <a:r>
              <a:rPr lang="en-US" sz="2400" b="0" dirty="0"/>
              <a:t>Building the experts in Bag 13 is a great time for the team to review what they learned about the Project Sparks.</a:t>
            </a:r>
          </a:p>
          <a:p>
            <a:pPr marL="228600" indent="-228600">
              <a:buFont typeface="+mj-lt"/>
              <a:buAutoNum type="arabicPeriod"/>
            </a:pPr>
            <a:r>
              <a:rPr lang="en-US" sz="2400" b="0" dirty="0"/>
              <a:t>Provide sticky notes and planning cards for the team to place on the mat to map out their mission strategy.</a:t>
            </a:r>
          </a:p>
          <a:p>
            <a:pPr marL="228600" indent="-228600">
              <a:buFont typeface="+mj-lt"/>
              <a:buAutoNum type="arabicPeriod"/>
            </a:pPr>
            <a:r>
              <a:rPr lang="en-US" sz="2400" b="0" dirty="0"/>
              <a:t>Encourage the team to find the missions where points can be scored most easily and do them first.</a:t>
            </a:r>
          </a:p>
          <a:p>
            <a:pPr marL="228600" indent="-228600">
              <a:buFont typeface="+mj-lt"/>
              <a:buAutoNum type="arabicPeriod"/>
            </a:pPr>
            <a:r>
              <a:rPr lang="en-US" sz="2400" b="0" dirty="0"/>
              <a:t>The Pseudocode page can be photocopied. It can be used for each mission the team attempts.</a:t>
            </a: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dirty="0"/>
          </a:p>
        </p:txBody>
      </p:sp>
    </p:spTree>
    <p:extLst>
      <p:ext uri="{BB962C8B-B14F-4D97-AF65-F5344CB8AC3E}">
        <p14:creationId xmlns:p14="http://schemas.microsoft.com/office/powerpoint/2010/main" val="232371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p>
        </p:txBody>
      </p:sp>
      <p:sp>
        <p:nvSpPr>
          <p:cNvPr id="4" name="Slide Number Placeholder 3"/>
          <p:cNvSpPr>
            <a:spLocks noGrp="1"/>
          </p:cNvSpPr>
          <p:nvPr>
            <p:ph type="sldNum" sz="quarter" idx="5"/>
          </p:nvPr>
        </p:nvSpPr>
        <p:spPr/>
        <p:txBody>
          <a:bodyPr/>
          <a:lstStyle/>
          <a:p>
            <a:fld id="{447B8CF6-C2C2-924C-96EF-0C0C9E05FEB2}" type="slidenum">
              <a:rPr lang="en-US" smtClean="0"/>
              <a:t>5</a:t>
            </a:fld>
            <a:endParaRPr lang="en-US" dirty="0"/>
          </a:p>
        </p:txBody>
      </p:sp>
    </p:spTree>
    <p:extLst>
      <p:ext uri="{BB962C8B-B14F-4D97-AF65-F5344CB8AC3E}">
        <p14:creationId xmlns:p14="http://schemas.microsoft.com/office/powerpoint/2010/main" val="233709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Mission videos can be found in the Robot Game Rulebook too!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Missions are tasks that can be completed for points. The missions are explained in this section, which should be read by the team as they stand next to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latin typeface="Arial-BoldMT"/>
              </a:rPr>
              <a:t>Team Tasks </a:t>
            </a:r>
            <a:r>
              <a:rPr lang="en-US" sz="1200" b="0" i="0" u="none" strike="noStrike" baseline="0" dirty="0">
                <a:latin typeface="Arial-BoldMT"/>
              </a:rPr>
              <a:t>(100-120 minutes)</a:t>
            </a:r>
          </a:p>
          <a:p>
            <a:pPr algn="l"/>
            <a:r>
              <a:rPr lang="en-US" sz="1200" b="1" i="0" u="none" strike="noStrike" baseline="0" dirty="0">
                <a:latin typeface="Arial-BoldMT"/>
              </a:rPr>
              <a:t>Facilitator Tips – </a:t>
            </a:r>
          </a:p>
          <a:p>
            <a:pPr marL="228600" indent="-228600" algn="l">
              <a:buFont typeface="+mj-lt"/>
              <a:buAutoNum type="arabicPeriod"/>
            </a:pPr>
            <a:r>
              <a:rPr lang="en-US" sz="1200" b="0" dirty="0"/>
              <a:t>Building the experts in Bag 13 is a great time for the team to review what they learned about the Project Sparks.</a:t>
            </a:r>
          </a:p>
          <a:p>
            <a:pPr marL="228600" indent="-228600">
              <a:buFont typeface="+mj-lt"/>
              <a:buAutoNum type="arabicPeriod"/>
            </a:pPr>
            <a:r>
              <a:rPr lang="en-US" sz="1200" b="0" dirty="0"/>
              <a:t>Provide sticky notes and planning cards for the team to place on the mat to map out their mission strategy.</a:t>
            </a:r>
          </a:p>
          <a:p>
            <a:pPr marL="228600" indent="-228600">
              <a:buFont typeface="+mj-lt"/>
              <a:buAutoNum type="arabicPeriod"/>
            </a:pPr>
            <a:r>
              <a:rPr lang="en-US" sz="1200" b="0" dirty="0"/>
              <a:t>Encourage the team to find the missions where points can be scored most easily and do them first.</a:t>
            </a:r>
          </a:p>
          <a:p>
            <a:pPr marL="228600" indent="-228600">
              <a:buFont typeface="+mj-lt"/>
              <a:buAutoNum type="arabicPeriod"/>
            </a:pPr>
            <a:r>
              <a:rPr lang="en-US" sz="1200" b="0" dirty="0"/>
              <a:t>The Pseudocode page can be photocopied. It can be used for each mission the team attempts.</a:t>
            </a:r>
          </a:p>
        </p:txBody>
      </p:sp>
      <p:sp>
        <p:nvSpPr>
          <p:cNvPr id="4" name="Slide Number Placeholder 3"/>
          <p:cNvSpPr>
            <a:spLocks noGrp="1"/>
          </p:cNvSpPr>
          <p:nvPr>
            <p:ph type="sldNum" sz="quarter" idx="5"/>
          </p:nvPr>
        </p:nvSpPr>
        <p:spPr/>
        <p:txBody>
          <a:bodyPr/>
          <a:lstStyle/>
          <a:p>
            <a:fld id="{447B8CF6-C2C2-924C-96EF-0C0C9E05FEB2}" type="slidenum">
              <a:rPr lang="en-US" smtClean="0"/>
              <a:t>6</a:t>
            </a:fld>
            <a:endParaRPr lang="en-US" dirty="0"/>
          </a:p>
        </p:txBody>
      </p:sp>
    </p:spTree>
    <p:extLst>
      <p:ext uri="{BB962C8B-B14F-4D97-AF65-F5344CB8AC3E}">
        <p14:creationId xmlns:p14="http://schemas.microsoft.com/office/powerpoint/2010/main" val="199455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latin typeface="Arial-BoldMT"/>
              </a:rPr>
              <a:t>Team Tasks </a:t>
            </a:r>
            <a:r>
              <a:rPr lang="en-US" sz="1200" b="0" i="0" u="none" strike="noStrike" baseline="0" dirty="0">
                <a:latin typeface="Arial-BoldMT"/>
              </a:rPr>
              <a:t>(100-120 minutes)</a:t>
            </a:r>
          </a:p>
          <a:p>
            <a:pPr algn="l"/>
            <a:r>
              <a:rPr lang="en-US" sz="1200" b="1" i="0" u="none" strike="noStrike" baseline="0" dirty="0">
                <a:latin typeface="Arial-BoldMT"/>
              </a:rPr>
              <a:t>Facilitator Tips – </a:t>
            </a:r>
          </a:p>
          <a:p>
            <a:pPr marL="228600" indent="-228600" algn="l">
              <a:buFont typeface="+mj-lt"/>
              <a:buAutoNum type="arabicPeriod"/>
            </a:pPr>
            <a:r>
              <a:rPr lang="en-US" sz="1200" b="0" dirty="0"/>
              <a:t>Building the experts in Bag 13 is a great time for the team to review what they learned about the Project Sparks.</a:t>
            </a:r>
          </a:p>
          <a:p>
            <a:pPr marL="228600" indent="-228600">
              <a:buFont typeface="+mj-lt"/>
              <a:buAutoNum type="arabicPeriod"/>
            </a:pPr>
            <a:r>
              <a:rPr lang="en-US" sz="1200" b="0" dirty="0"/>
              <a:t>Provide sticky notes and planning cards for the team to place on the mat to map out their mission strategy.</a:t>
            </a:r>
          </a:p>
          <a:p>
            <a:pPr marL="228600" indent="-228600">
              <a:buFont typeface="+mj-lt"/>
              <a:buAutoNum type="arabicPeriod"/>
            </a:pPr>
            <a:r>
              <a:rPr lang="en-US" sz="1200" b="0" dirty="0"/>
              <a:t>Encourage the team to find the missions where points can be scored most easily and do them first.</a:t>
            </a:r>
          </a:p>
          <a:p>
            <a:pPr marL="228600" indent="-228600">
              <a:buFont typeface="+mj-lt"/>
              <a:buAutoNum type="arabicPeriod"/>
            </a:pPr>
            <a:r>
              <a:rPr lang="en-US" sz="1200" b="0" dirty="0"/>
              <a:t>The Pseudocode page can be photocopied. It can be used for each mission the team attempts.</a:t>
            </a:r>
          </a:p>
        </p:txBody>
      </p:sp>
      <p:sp>
        <p:nvSpPr>
          <p:cNvPr id="4" name="Slide Number Placeholder 3"/>
          <p:cNvSpPr>
            <a:spLocks noGrp="1"/>
          </p:cNvSpPr>
          <p:nvPr>
            <p:ph type="sldNum" sz="quarter" idx="5"/>
          </p:nvPr>
        </p:nvSpPr>
        <p:spPr/>
        <p:txBody>
          <a:bodyPr/>
          <a:lstStyle/>
          <a:p>
            <a:fld id="{447B8CF6-C2C2-924C-96EF-0C0C9E05FEB2}" type="slidenum">
              <a:rPr lang="en-US" smtClean="0"/>
              <a:t>7</a:t>
            </a:fld>
            <a:endParaRPr lang="en-US" dirty="0"/>
          </a:p>
        </p:txBody>
      </p:sp>
    </p:spTree>
    <p:extLst>
      <p:ext uri="{BB962C8B-B14F-4D97-AF65-F5344CB8AC3E}">
        <p14:creationId xmlns:p14="http://schemas.microsoft.com/office/powerpoint/2010/main" val="395137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algn="l"/>
            <a:r>
              <a:rPr lang="en-US" sz="1800" b="1" i="0" u="none" strike="noStrike" baseline="0" dirty="0">
                <a:latin typeface="Arial-BoldMT"/>
              </a:rPr>
              <a:t>Facilitator Tips – </a:t>
            </a:r>
          </a:p>
          <a:p>
            <a:pPr marL="228600" indent="-228600" algn="l">
              <a:buFont typeface="+mj-lt"/>
              <a:buAutoNum type="arabicPeriod"/>
            </a:pPr>
            <a:r>
              <a:rPr lang="en-US" sz="1800" b="0" dirty="0"/>
              <a:t>Building the experts in Bag 13 is a great time for the team to review what they learned about the Project Sparks.</a:t>
            </a:r>
          </a:p>
          <a:p>
            <a:pPr marL="228600" indent="-228600">
              <a:buFont typeface="+mj-lt"/>
              <a:buAutoNum type="arabicPeriod"/>
            </a:pPr>
            <a:r>
              <a:rPr lang="en-US" sz="1800" b="0" dirty="0"/>
              <a:t>Provide sticky notes and planning cards for the team to place on the mat to map out their mission strategy.</a:t>
            </a:r>
          </a:p>
          <a:p>
            <a:pPr marL="228600" indent="-228600">
              <a:buFont typeface="+mj-lt"/>
              <a:buAutoNum type="arabicPeriod"/>
            </a:pPr>
            <a:r>
              <a:rPr lang="en-US" sz="1800" b="0" dirty="0"/>
              <a:t>Encourage the team to find the missions where points can be scored most easily and do them first.</a:t>
            </a:r>
          </a:p>
          <a:p>
            <a:pPr marL="228600" indent="-228600">
              <a:buFont typeface="+mj-lt"/>
              <a:buAutoNum type="arabicPeriod"/>
            </a:pPr>
            <a:r>
              <a:rPr lang="en-US" sz="1800" b="0" dirty="0"/>
              <a:t>The Pseudocode page can be photocopied. It can be used for each mission the team attempts.</a:t>
            </a:r>
            <a:endParaRPr lang="en-US"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8</a:t>
            </a:fld>
            <a:endParaRPr lang="en-US" dirty="0"/>
          </a:p>
        </p:txBody>
      </p:sp>
    </p:spTree>
    <p:extLst>
      <p:ext uri="{BB962C8B-B14F-4D97-AF65-F5344CB8AC3E}">
        <p14:creationId xmlns:p14="http://schemas.microsoft.com/office/powerpoint/2010/main" val="379525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algn="l"/>
            <a:r>
              <a:rPr lang="en-US" sz="1800" b="1" i="0" u="none" strike="noStrike" baseline="0" dirty="0">
                <a:latin typeface="Arial-BoldMT"/>
              </a:rPr>
              <a:t>Facilitator Tips – </a:t>
            </a:r>
          </a:p>
          <a:p>
            <a:pPr marL="228600" indent="-228600" algn="l">
              <a:buFont typeface="+mj-lt"/>
              <a:buAutoNum type="arabicPeriod"/>
            </a:pPr>
            <a:r>
              <a:rPr lang="en-US" sz="1800" b="0" dirty="0"/>
              <a:t>Building the experts in Bag 13 is a great time for the team to review what they learned about the Project Sparks.</a:t>
            </a:r>
          </a:p>
          <a:p>
            <a:pPr marL="228600" indent="-228600">
              <a:buFont typeface="+mj-lt"/>
              <a:buAutoNum type="arabicPeriod"/>
            </a:pPr>
            <a:r>
              <a:rPr lang="en-US" sz="1800" b="0" dirty="0"/>
              <a:t>Provide sticky notes and planning cards for the team to place on the mat to map out their mission strategy.</a:t>
            </a:r>
          </a:p>
          <a:p>
            <a:pPr marL="228600" indent="-228600">
              <a:buFont typeface="+mj-lt"/>
              <a:buAutoNum type="arabicPeriod"/>
            </a:pPr>
            <a:r>
              <a:rPr lang="en-US" sz="1800" b="0" dirty="0"/>
              <a:t>Encourage the team to find the missions where points can be scored most easily and do them first.</a:t>
            </a:r>
          </a:p>
          <a:p>
            <a:pPr marL="228600" indent="-228600">
              <a:buFont typeface="+mj-lt"/>
              <a:buAutoNum type="arabicPeriod"/>
            </a:pPr>
            <a:r>
              <a:rPr lang="en-US" sz="1800" b="0" dirty="0"/>
              <a:t>The Pseudocode page can be photocopied. It can be used for each mission the team attempts.</a:t>
            </a:r>
            <a:endParaRPr lang="en-US"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9</a:t>
            </a:fld>
            <a:endParaRPr lang="en-US" dirty="0"/>
          </a:p>
        </p:txBody>
      </p:sp>
    </p:spTree>
    <p:extLst>
      <p:ext uri="{BB962C8B-B14F-4D97-AF65-F5344CB8AC3E}">
        <p14:creationId xmlns:p14="http://schemas.microsoft.com/office/powerpoint/2010/main" val="1994550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72492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7/5/2023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dirty="0"/>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34141"/>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32.emf"/></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4.emf"/></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hyperlink" Target="https://www.youtube.com/c/FIRSTLEGOLeagueofficia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EC20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419600" y="2514601"/>
            <a:ext cx="4648200" cy="2311400"/>
          </a:xfrm>
          <a:prstGeom prst="rect">
            <a:avLst/>
          </a:prstGeom>
        </p:spPr>
        <p:txBody>
          <a:bodyPr>
            <a:noAutofit/>
          </a:bodyPr>
          <a:lstStyle/>
          <a:p>
            <a:pPr marL="0" indent="0">
              <a:buNone/>
            </a:pPr>
            <a:r>
              <a:rPr lang="en-US" sz="7200" dirty="0">
                <a:solidFill>
                  <a:schemeClr val="bg1"/>
                </a:solidFill>
                <a:effectLst>
                  <a:outerShdw dist="56557" dir="8100000" algn="tr" rotWithShape="0">
                    <a:srgbClr val="A7161B"/>
                  </a:outerShdw>
                </a:effectLst>
                <a:latin typeface="Roboto" panose="02000000000000000000" pitchFamily="2" charset="0"/>
                <a:ea typeface="Roboto" panose="02000000000000000000" pitchFamily="2" charset="0"/>
                <a:cs typeface="Roboto" panose="02000000000000000000" pitchFamily="2" charset="0"/>
              </a:rPr>
              <a:t>Identify Solutions</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spc="250" dirty="0">
                <a:solidFill>
                  <a:srgbClr val="EC2027"/>
                </a:solidFill>
                <a:latin typeface="Roboto" panose="02000000000000000000" pitchFamily="2" charset="0"/>
                <a:ea typeface="Roboto" panose="02000000000000000000" pitchFamily="2" charset="0"/>
                <a:cs typeface="Roboto" panose="02000000000000000000" pitchFamily="2" charset="0"/>
              </a:rPr>
              <a:t>Session 6</a:t>
            </a:r>
            <a:endParaRPr kumimoji="0" lang="en-US" sz="2400" b="1" i="0" u="none" strike="noStrike" kern="1200" cap="none" spc="250" normalizeH="0" baseline="0" noProof="0" dirty="0">
              <a:ln>
                <a:noFill/>
              </a:ln>
              <a:solidFill>
                <a:srgbClr val="EC2027"/>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B920E222-D725-774B-BAC1-8FA15FE917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665" y="5751186"/>
            <a:ext cx="1492587" cy="827984"/>
          </a:xfrm>
          <a:prstGeom prst="rect">
            <a:avLst/>
          </a:prstGeom>
        </p:spPr>
      </p:pic>
      <p:pic>
        <p:nvPicPr>
          <p:cNvPr id="3" name="Picture 2">
            <a:extLst>
              <a:ext uri="{FF2B5EF4-FFF2-40B4-BE49-F238E27FC236}">
                <a16:creationId xmlns:a16="http://schemas.microsoft.com/office/drawing/2014/main" id="{A58B4590-A7BE-F45C-65EE-D1081410D8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7114" y="5315645"/>
            <a:ext cx="2672453" cy="1343037"/>
          </a:xfrm>
          <a:prstGeom prst="rect">
            <a:avLst/>
          </a:prstGeom>
        </p:spPr>
      </p:pic>
      <p:pic>
        <p:nvPicPr>
          <p:cNvPr id="4" name="Picture 3">
            <a:extLst>
              <a:ext uri="{FF2B5EF4-FFF2-40B4-BE49-F238E27FC236}">
                <a16:creationId xmlns:a16="http://schemas.microsoft.com/office/drawing/2014/main" id="{7B5DFE03-4789-704A-447A-D8B047B788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8692" y="5696961"/>
            <a:ext cx="1638221" cy="931904"/>
          </a:xfrm>
          <a:prstGeom prst="rect">
            <a:avLst/>
          </a:prstGeom>
        </p:spPr>
      </p:pic>
      <p:pic>
        <p:nvPicPr>
          <p:cNvPr id="7" name="Picture 6">
            <a:extLst>
              <a:ext uri="{FF2B5EF4-FFF2-40B4-BE49-F238E27FC236}">
                <a16:creationId xmlns:a16="http://schemas.microsoft.com/office/drawing/2014/main" id="{506B9A22-1859-52A6-3A2E-5550384BA97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03465" y="1600200"/>
            <a:ext cx="3625808" cy="3657600"/>
          </a:xfrm>
          <a:prstGeom prst="ellipse">
            <a:avLst/>
          </a:prstGeom>
          <a:ln>
            <a:noFill/>
          </a:ln>
          <a:effectLst>
            <a:softEdge rad="112500"/>
          </a:effectLst>
        </p:spPr>
      </p:pic>
    </p:spTree>
    <p:extLst>
      <p:ext uri="{BB962C8B-B14F-4D97-AF65-F5344CB8AC3E}">
        <p14:creationId xmlns:p14="http://schemas.microsoft.com/office/powerpoint/2010/main" val="389141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10</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5">
            <a:extLst>
              <a:ext uri="{FF2B5EF4-FFF2-40B4-BE49-F238E27FC236}">
                <a16:creationId xmlns:a16="http://schemas.microsoft.com/office/drawing/2014/main" id="{C0363EA2-223C-4511-ABE0-5D5FCE348A85}"/>
              </a:ext>
            </a:extLst>
          </p:cNvPr>
          <p:cNvSpPr>
            <a:spLocks noGrp="1"/>
          </p:cNvSpPr>
          <p:nvPr>
            <p:ph type="body" sz="quarter" idx="14"/>
          </p:nvPr>
        </p:nvSpPr>
        <p:spPr>
          <a:xfrm>
            <a:off x="587538" y="1338983"/>
            <a:ext cx="7886700" cy="2090018"/>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Think about how the program will make your robot act. </a:t>
            </a:r>
          </a:p>
          <a:p>
            <a:endParaRPr lang="en-US" sz="10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endParaRP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Revisit the earlier lessons </a:t>
            </a:r>
            <a:r>
              <a:rPr lang="en-US" sz="2800" b="1" i="0" u="sng"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or</a:t>
            </a:r>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 do the optional lesson listed </a:t>
            </a:r>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here</a:t>
            </a:r>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 </a:t>
            </a:r>
            <a:endParaRPr lang="en-US" sz="2800"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365127"/>
            <a:ext cx="8332470" cy="762634"/>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Pseudocode &amp; Mission Strategy</a:t>
            </a:r>
          </a:p>
        </p:txBody>
      </p:sp>
      <p:pic>
        <p:nvPicPr>
          <p:cNvPr id="7" name="Picture 6">
            <a:extLst>
              <a:ext uri="{FF2B5EF4-FFF2-40B4-BE49-F238E27FC236}">
                <a16:creationId xmlns:a16="http://schemas.microsoft.com/office/drawing/2014/main" id="{7B9638B3-99A4-FCCF-9836-A849ECB709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5191" y="4084877"/>
            <a:ext cx="4308480" cy="1573643"/>
          </a:xfrm>
          <a:prstGeom prst="rect">
            <a:avLst/>
          </a:prstGeom>
        </p:spPr>
      </p:pic>
      <p:pic>
        <p:nvPicPr>
          <p:cNvPr id="3" name="Picture 2">
            <a:extLst>
              <a:ext uri="{FF2B5EF4-FFF2-40B4-BE49-F238E27FC236}">
                <a16:creationId xmlns:a16="http://schemas.microsoft.com/office/drawing/2014/main" id="{CAE63C05-8C71-0EF3-FD1B-E38689CFCC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39327" y="4209211"/>
            <a:ext cx="3921793" cy="1944157"/>
          </a:xfrm>
          <a:prstGeom prst="rect">
            <a:avLst/>
          </a:prstGeom>
        </p:spPr>
      </p:pic>
    </p:spTree>
    <p:extLst>
      <p:ext uri="{BB962C8B-B14F-4D97-AF65-F5344CB8AC3E}">
        <p14:creationId xmlns:p14="http://schemas.microsoft.com/office/powerpoint/2010/main" val="2567767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11</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5">
            <a:extLst>
              <a:ext uri="{FF2B5EF4-FFF2-40B4-BE49-F238E27FC236}">
                <a16:creationId xmlns:a16="http://schemas.microsoft.com/office/drawing/2014/main" id="{C0363EA2-223C-4511-ABE0-5D5FCE348A85}"/>
              </a:ext>
            </a:extLst>
          </p:cNvPr>
          <p:cNvSpPr>
            <a:spLocks noGrp="1"/>
          </p:cNvSpPr>
          <p:nvPr>
            <p:ph type="body" sz="quarter" idx="14"/>
          </p:nvPr>
        </p:nvSpPr>
        <p:spPr>
          <a:xfrm>
            <a:off x="628650" y="1320800"/>
            <a:ext cx="3645274" cy="1742360"/>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How could you use line following to help you navigate the mat?</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Reflection Questions</a:t>
            </a:r>
          </a:p>
        </p:txBody>
      </p:sp>
      <p:sp>
        <p:nvSpPr>
          <p:cNvPr id="11" name="Text Placeholder 5">
            <a:extLst>
              <a:ext uri="{FF2B5EF4-FFF2-40B4-BE49-F238E27FC236}">
                <a16:creationId xmlns:a16="http://schemas.microsoft.com/office/drawing/2014/main" id="{D59BCC1F-55C8-1609-56F8-80EB589E18D0}"/>
              </a:ext>
            </a:extLst>
          </p:cNvPr>
          <p:cNvSpPr txBox="1">
            <a:spLocks/>
          </p:cNvSpPr>
          <p:nvPr/>
        </p:nvSpPr>
        <p:spPr>
          <a:xfrm>
            <a:off x="722331" y="3794841"/>
            <a:ext cx="3645274" cy="1600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How did you use the engineering design process to create your mission strategy?</a:t>
            </a:r>
          </a:p>
          <a:p>
            <a:endParaRPr lang="en-US" sz="1800" dirty="0">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C81FC649-8D43-B513-9D10-440972CA11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4293" y="1182800"/>
            <a:ext cx="4032915" cy="2103120"/>
          </a:xfrm>
          <a:prstGeom prst="rect">
            <a:avLst/>
          </a:prstGeom>
        </p:spPr>
      </p:pic>
      <p:pic>
        <p:nvPicPr>
          <p:cNvPr id="13" name="Picture 12">
            <a:extLst>
              <a:ext uri="{FF2B5EF4-FFF2-40B4-BE49-F238E27FC236}">
                <a16:creationId xmlns:a16="http://schemas.microsoft.com/office/drawing/2014/main" id="{94B17744-E3E5-5BB0-755A-D6ADC13F4A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8365" y="3842870"/>
            <a:ext cx="2547941" cy="2286000"/>
          </a:xfrm>
          <a:prstGeom prst="rect">
            <a:avLst/>
          </a:prstGeom>
        </p:spPr>
      </p:pic>
      <p:pic>
        <p:nvPicPr>
          <p:cNvPr id="15" name="Picture 14">
            <a:extLst>
              <a:ext uri="{FF2B5EF4-FFF2-40B4-BE49-F238E27FC236}">
                <a16:creationId xmlns:a16="http://schemas.microsoft.com/office/drawing/2014/main" id="{44D50CC7-861F-7166-DAF1-DF8169F8E6C6}"/>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0811709">
            <a:off x="6422350" y="3555581"/>
            <a:ext cx="2183286" cy="2560320"/>
          </a:xfrm>
          <a:prstGeom prst="rect">
            <a:avLst/>
          </a:prstGeom>
        </p:spPr>
      </p:pic>
    </p:spTree>
    <p:extLst>
      <p:ext uri="{BB962C8B-B14F-4D97-AF65-F5344CB8AC3E}">
        <p14:creationId xmlns:p14="http://schemas.microsoft.com/office/powerpoint/2010/main" val="105266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12</a:t>
            </a:fld>
            <a:endParaRPr lang="en-US"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3" name="Object 2">
            <a:extLst>
              <a:ext uri="{FF2B5EF4-FFF2-40B4-BE49-F238E27FC236}">
                <a16:creationId xmlns:a16="http://schemas.microsoft.com/office/drawing/2014/main" id="{79D349D8-3568-5E68-1B4C-DCCCB5965FEB}"/>
              </a:ext>
            </a:extLst>
          </p:cNvPr>
          <p:cNvGraphicFramePr>
            <a:graphicFrameLocks noChangeAspect="1"/>
          </p:cNvGraphicFramePr>
          <p:nvPr>
            <p:extLst>
              <p:ext uri="{D42A27DB-BD31-4B8C-83A1-F6EECF244321}">
                <p14:modId xmlns:p14="http://schemas.microsoft.com/office/powerpoint/2010/main" val="877019840"/>
              </p:ext>
            </p:extLst>
          </p:nvPr>
        </p:nvGraphicFramePr>
        <p:xfrm>
          <a:off x="4866200" y="681896"/>
          <a:ext cx="4023360" cy="5323365"/>
        </p:xfrm>
        <a:graphic>
          <a:graphicData uri="http://schemas.openxmlformats.org/presentationml/2006/ole">
            <mc:AlternateContent xmlns:mc="http://schemas.openxmlformats.org/markup-compatibility/2006">
              <mc:Choice xmlns:v="urn:schemas-microsoft-com:vml" Requires="v">
                <p:oleObj name="Acrobat Document" r:id="rId3" imgW="4533723" imgH="6050248" progId="Acrobat.Document.DC">
                  <p:embed/>
                </p:oleObj>
              </mc:Choice>
              <mc:Fallback>
                <p:oleObj name="Acrobat Document" r:id="rId3" imgW="4533723" imgH="6050248" progId="Acrobat.Document.DC">
                  <p:embed/>
                  <p:pic>
                    <p:nvPicPr>
                      <p:cNvPr id="3" name="Object 2">
                        <a:extLst>
                          <a:ext uri="{FF2B5EF4-FFF2-40B4-BE49-F238E27FC236}">
                            <a16:creationId xmlns:a16="http://schemas.microsoft.com/office/drawing/2014/main" id="{79D349D8-3568-5E68-1B4C-DCCCB5965FEB}"/>
                          </a:ext>
                        </a:extLst>
                      </p:cNvPr>
                      <p:cNvPicPr/>
                      <p:nvPr/>
                    </p:nvPicPr>
                    <p:blipFill>
                      <a:blip r:embed="rId4"/>
                      <a:stretch>
                        <a:fillRect/>
                      </a:stretch>
                    </p:blipFill>
                    <p:spPr>
                      <a:xfrm>
                        <a:off x="4866200" y="681896"/>
                        <a:ext cx="4023360" cy="5323365"/>
                      </a:xfrm>
                      <a:prstGeom prst="rect">
                        <a:avLst/>
                      </a:prstGeom>
                      <a:ln>
                        <a:solidFill>
                          <a:schemeClr val="bg1">
                            <a:lumMod val="50000"/>
                          </a:schemeClr>
                        </a:solidFill>
                      </a:ln>
                    </p:spPr>
                  </p:pic>
                </p:oleObj>
              </mc:Fallback>
            </mc:AlternateContent>
          </a:graphicData>
        </a:graphic>
      </p:graphicFrame>
      <p:sp>
        <p:nvSpPr>
          <p:cNvPr id="5" name="TextBox 4">
            <a:extLst>
              <a:ext uri="{FF2B5EF4-FFF2-40B4-BE49-F238E27FC236}">
                <a16:creationId xmlns:a16="http://schemas.microsoft.com/office/drawing/2014/main" id="{9068970A-5467-7D0B-7B1D-0EDEBF4E313A}"/>
              </a:ext>
            </a:extLst>
          </p:cNvPr>
          <p:cNvSpPr txBox="1"/>
          <p:nvPr/>
        </p:nvSpPr>
        <p:spPr>
          <a:xfrm>
            <a:off x="596376" y="1180877"/>
            <a:ext cx="4047669" cy="4616648"/>
          </a:xfrm>
          <a:prstGeom prst="rect">
            <a:avLst/>
          </a:prstGeom>
          <a:noFill/>
        </p:spPr>
        <p:txBody>
          <a:bodyPr wrap="square">
            <a:spAutoFit/>
          </a:bodyPr>
          <a:lstStyle/>
          <a:p>
            <a:pPr marL="342900" indent="-342900" algn="l">
              <a:buFont typeface="Arial" panose="020B0604020202020204" pitchFamily="34" charset="0"/>
              <a:buChar char="•"/>
            </a:pPr>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Research the problem you chose and any existing solutions.</a:t>
            </a:r>
          </a:p>
          <a:p>
            <a:pPr marL="342900" indent="-342900" algn="l">
              <a:buFont typeface="Arial" panose="020B0604020202020204" pitchFamily="34" charset="0"/>
              <a:buChar char="•"/>
            </a:pPr>
            <a:endParaRPr lang="en-US" sz="1400" b="0" i="0" u="none" strike="noStrike" baseline="0" dirty="0">
              <a:latin typeface="Roboto" panose="02000000000000000000" pitchFamily="2" charset="0"/>
              <a:ea typeface="Roboto" panose="02000000000000000000" pitchFamily="2" charset="0"/>
              <a:cs typeface="Roboto" panose="02000000000000000000" pitchFamily="2" charset="0"/>
            </a:endParaRPr>
          </a:p>
          <a:p>
            <a:pPr marL="342900" indent="-342900" algn="l">
              <a:buFont typeface="Arial" panose="020B0604020202020204" pitchFamily="34" charset="0"/>
              <a:buChar char="•"/>
            </a:pPr>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Generate solution ideas. Make a plan for how you will develop your solution. Use page 23, Innovation Project Planning, as a tool.</a:t>
            </a:r>
          </a:p>
        </p:txBody>
      </p:sp>
      <p:sp>
        <p:nvSpPr>
          <p:cNvPr id="7" name="Title 3">
            <a:extLst>
              <a:ext uri="{FF2B5EF4-FFF2-40B4-BE49-F238E27FC236}">
                <a16:creationId xmlns:a16="http://schemas.microsoft.com/office/drawing/2014/main" id="{60FC3276-A0FC-66B1-B949-2009DA3DC1B4}"/>
              </a:ext>
            </a:extLst>
          </p:cNvPr>
          <p:cNvSpPr>
            <a:spLocks noGrp="1"/>
          </p:cNvSpPr>
          <p:nvPr>
            <p:ph type="title"/>
          </p:nvPr>
        </p:nvSpPr>
        <p:spPr>
          <a:xfrm>
            <a:off x="424248" y="311337"/>
            <a:ext cx="7886700"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Identify Solutions</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78042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13</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31827" y="365127"/>
            <a:ext cx="8417923" cy="1065640"/>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Plan Innovation Project Solutions</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353358BB-1111-6BD6-7873-1A086A4DEDA1}"/>
              </a:ext>
            </a:extLst>
          </p:cNvPr>
          <p:cNvSpPr txBox="1"/>
          <p:nvPr/>
        </p:nvSpPr>
        <p:spPr>
          <a:xfrm>
            <a:off x="802817" y="1464220"/>
            <a:ext cx="4325921" cy="3385542"/>
          </a:xfrm>
          <a:prstGeom prst="rect">
            <a:avLst/>
          </a:prstGeom>
          <a:noFill/>
        </p:spPr>
        <p:txBody>
          <a:bodyPr wrap="square">
            <a:spAutoFit/>
          </a:bodyPr>
          <a:lstStyle/>
          <a:p>
            <a:pPr marL="342900" indent="-342900">
              <a:buFont typeface="Arial" panose="020B0604020202020204" pitchFamily="34" charset="0"/>
              <a:buChar char="•"/>
            </a:pPr>
            <a:endParaRPr lang="en-US" sz="400" b="0" i="0" u="none" strike="noStrike" baseline="0" dirty="0">
              <a:latin typeface="Roboto" panose="02000000000000000000" pitchFamily="2" charset="0"/>
              <a:ea typeface="Roboto" panose="02000000000000000000" pitchFamily="2" charset="0"/>
              <a:cs typeface="Roboto" panose="02000000000000000000" pitchFamily="2" charset="0"/>
            </a:endParaRPr>
          </a:p>
          <a:p>
            <a:pPr marL="342900" indent="-342900" algn="l">
              <a:buFont typeface="Arial" panose="020B0604020202020204" pitchFamily="34" charset="0"/>
              <a:buChar char="•"/>
            </a:pPr>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Be sure to use a variety of sources and keep track of them on the Innovation Project Planning page.</a:t>
            </a:r>
          </a:p>
          <a:p>
            <a:pPr marL="342900" indent="-342900" algn="l">
              <a:buFont typeface="Arial" panose="020B0604020202020204" pitchFamily="34" charset="0"/>
              <a:buChar char="•"/>
            </a:pPr>
            <a:endParaRPr lang="en-US" sz="1200" b="0" i="0" u="none" strike="noStrike" baseline="0" dirty="0">
              <a:latin typeface="Roboto" panose="02000000000000000000" pitchFamily="2" charset="0"/>
              <a:ea typeface="Roboto" panose="02000000000000000000" pitchFamily="2" charset="0"/>
              <a:cs typeface="Roboto" panose="02000000000000000000" pitchFamily="2" charset="0"/>
            </a:endParaRPr>
          </a:p>
          <a:p>
            <a:pPr marL="342900" indent="-342900" algn="l">
              <a:buFont typeface="Arial" panose="020B0604020202020204" pitchFamily="34" charset="0"/>
              <a:buChar char="•"/>
            </a:pPr>
            <a:endParaRPr lang="en-US" sz="400" b="0" i="0" u="none" strike="noStrike" baseline="0" dirty="0">
              <a:latin typeface="Roboto" panose="02000000000000000000" pitchFamily="2" charset="0"/>
              <a:ea typeface="Roboto" panose="02000000000000000000" pitchFamily="2" charset="0"/>
              <a:cs typeface="Roboto" panose="02000000000000000000" pitchFamily="2" charset="0"/>
            </a:endParaRPr>
          </a:p>
          <a:p>
            <a:pPr marL="342900" indent="-342900" algn="l">
              <a:buFont typeface="Arial" panose="020B0604020202020204" pitchFamily="34" charset="0"/>
              <a:buChar char="•"/>
            </a:pPr>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Select your project’s final solution as a team.</a:t>
            </a: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4B8F2EEB-7460-7F15-7C4E-10FAB8A6FBB7}"/>
              </a:ext>
            </a:extLst>
          </p:cNvPr>
          <p:cNvPicPr>
            <a:picLocks noChangeAspect="1"/>
          </p:cNvPicPr>
          <p:nvPr/>
        </p:nvPicPr>
        <p:blipFill>
          <a:blip r:embed="rId3"/>
          <a:stretch>
            <a:fillRect/>
          </a:stretch>
        </p:blipFill>
        <p:spPr>
          <a:xfrm>
            <a:off x="5128738" y="1709547"/>
            <a:ext cx="3657600" cy="3205742"/>
          </a:xfrm>
          <a:prstGeom prst="rect">
            <a:avLst/>
          </a:prstGeom>
          <a:ln>
            <a:solidFill>
              <a:schemeClr val="bg1">
                <a:lumMod val="50000"/>
              </a:schemeClr>
            </a:solidFill>
          </a:ln>
        </p:spPr>
      </p:pic>
      <p:pic>
        <p:nvPicPr>
          <p:cNvPr id="13" name="Picture 12">
            <a:extLst>
              <a:ext uri="{FF2B5EF4-FFF2-40B4-BE49-F238E27FC236}">
                <a16:creationId xmlns:a16="http://schemas.microsoft.com/office/drawing/2014/main" id="{820ABCBB-9C90-849A-8CF5-299B39794A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9241" y="4860913"/>
            <a:ext cx="1753652" cy="1280160"/>
          </a:xfrm>
          <a:prstGeom prst="rect">
            <a:avLst/>
          </a:prstGeom>
        </p:spPr>
      </p:pic>
      <p:pic>
        <p:nvPicPr>
          <p:cNvPr id="15" name="Picture 14">
            <a:extLst>
              <a:ext uri="{FF2B5EF4-FFF2-40B4-BE49-F238E27FC236}">
                <a16:creationId xmlns:a16="http://schemas.microsoft.com/office/drawing/2014/main" id="{327D8923-41F1-9248-0509-71FCF2C803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1587" y="4952353"/>
            <a:ext cx="1265878" cy="1188720"/>
          </a:xfrm>
          <a:prstGeom prst="rect">
            <a:avLst/>
          </a:prstGeom>
        </p:spPr>
      </p:pic>
      <p:pic>
        <p:nvPicPr>
          <p:cNvPr id="17" name="Picture 16">
            <a:extLst>
              <a:ext uri="{FF2B5EF4-FFF2-40B4-BE49-F238E27FC236}">
                <a16:creationId xmlns:a16="http://schemas.microsoft.com/office/drawing/2014/main" id="{11E26EDA-949A-8C31-C6E6-66C951B707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1827" y="4849762"/>
            <a:ext cx="1188720" cy="1260612"/>
          </a:xfrm>
          <a:prstGeom prst="rect">
            <a:avLst/>
          </a:prstGeom>
        </p:spPr>
      </p:pic>
    </p:spTree>
    <p:extLst>
      <p:ext uri="{BB962C8B-B14F-4D97-AF65-F5344CB8AC3E}">
        <p14:creationId xmlns:p14="http://schemas.microsoft.com/office/powerpoint/2010/main" val="1944321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D51069-3E5E-F592-7075-640D24C603E4}"/>
              </a:ext>
            </a:extLst>
          </p:cNvPr>
          <p:cNvPicPr>
            <a:picLocks noChangeAspect="1"/>
          </p:cNvPicPr>
          <p:nvPr/>
        </p:nvPicPr>
        <p:blipFill>
          <a:blip r:embed="rId3"/>
          <a:stretch>
            <a:fillRect/>
          </a:stretch>
        </p:blipFill>
        <p:spPr>
          <a:xfrm>
            <a:off x="0" y="1310409"/>
            <a:ext cx="9144000" cy="4750130"/>
          </a:xfrm>
          <a:prstGeom prst="rect">
            <a:avLst/>
          </a:prstGeom>
        </p:spPr>
      </p:pic>
      <p:sp>
        <p:nvSpPr>
          <p:cNvPr id="9" name="Title 3">
            <a:extLst>
              <a:ext uri="{FF2B5EF4-FFF2-40B4-BE49-F238E27FC236}">
                <a16:creationId xmlns:a16="http://schemas.microsoft.com/office/drawing/2014/main" id="{92426EA7-6502-2BE3-B510-7559509AB1EC}"/>
              </a:ext>
            </a:extLst>
          </p:cNvPr>
          <p:cNvSpPr txBox="1">
            <a:spLocks/>
          </p:cNvSpPr>
          <p:nvPr/>
        </p:nvSpPr>
        <p:spPr>
          <a:xfrm>
            <a:off x="499554" y="398032"/>
            <a:ext cx="8417923" cy="10293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Plan Innovation Project Solutions</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14</a:t>
            </a:fld>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23726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15</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08913" y="260623"/>
            <a:ext cx="8060867"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Share</a:t>
            </a:r>
          </a:p>
        </p:txBody>
      </p:sp>
      <p:sp>
        <p:nvSpPr>
          <p:cNvPr id="5" name="Text Placeholder 4">
            <a:extLst>
              <a:ext uri="{FF2B5EF4-FFF2-40B4-BE49-F238E27FC236}">
                <a16:creationId xmlns:a16="http://schemas.microsoft.com/office/drawing/2014/main" id="{DD4712C1-F703-4BDE-AA70-74AE23C7B717}"/>
              </a:ext>
            </a:extLst>
          </p:cNvPr>
          <p:cNvSpPr>
            <a:spLocks noGrp="1"/>
          </p:cNvSpPr>
          <p:nvPr>
            <p:ph type="body" sz="quarter" idx="14"/>
          </p:nvPr>
        </p:nvSpPr>
        <p:spPr>
          <a:xfrm>
            <a:off x="606114" y="1153632"/>
            <a:ext cx="7720307" cy="3439886"/>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Get together at the mat. </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Review your Pseudocode page.  Make changes to the page if necessary.</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Explain what you discovered in your research. Discuss any solution ideas.</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Discuss the reflection questions.</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Clean up your space.</a:t>
            </a: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7" name="Picture 6">
            <a:extLst>
              <a:ext uri="{FF2B5EF4-FFF2-40B4-BE49-F238E27FC236}">
                <a16:creationId xmlns:a16="http://schemas.microsoft.com/office/drawing/2014/main" id="{98EF8AF8-E795-F5E6-695A-A8C1B187A6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0185" y="4714697"/>
            <a:ext cx="6731793" cy="1417320"/>
          </a:xfrm>
          <a:prstGeom prst="rect">
            <a:avLst/>
          </a:prstGeom>
        </p:spPr>
      </p:pic>
    </p:spTree>
    <p:extLst>
      <p:ext uri="{BB962C8B-B14F-4D97-AF65-F5344CB8AC3E}">
        <p14:creationId xmlns:p14="http://schemas.microsoft.com/office/powerpoint/2010/main" val="4116920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16</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Reflection Questions</a:t>
            </a:r>
          </a:p>
        </p:txBody>
      </p:sp>
      <p:pic>
        <p:nvPicPr>
          <p:cNvPr id="9" name="Picture 8">
            <a:extLst>
              <a:ext uri="{FF2B5EF4-FFF2-40B4-BE49-F238E27FC236}">
                <a16:creationId xmlns:a16="http://schemas.microsoft.com/office/drawing/2014/main" id="{018E8B57-72F3-6F6A-8CFD-3F4AB40B32E3}"/>
              </a:ext>
            </a:extLst>
          </p:cNvPr>
          <p:cNvPicPr>
            <a:picLocks noChangeAspect="1"/>
          </p:cNvPicPr>
          <p:nvPr/>
        </p:nvPicPr>
        <p:blipFill>
          <a:blip r:embed="rId3"/>
          <a:stretch>
            <a:fillRect/>
          </a:stretch>
        </p:blipFill>
        <p:spPr>
          <a:xfrm>
            <a:off x="1005312" y="3100334"/>
            <a:ext cx="6775577" cy="3017520"/>
          </a:xfrm>
          <a:prstGeom prst="rect">
            <a:avLst/>
          </a:prstGeom>
        </p:spPr>
      </p:pic>
      <p:sp>
        <p:nvSpPr>
          <p:cNvPr id="3" name="Text Placeholder 5">
            <a:extLst>
              <a:ext uri="{FF2B5EF4-FFF2-40B4-BE49-F238E27FC236}">
                <a16:creationId xmlns:a16="http://schemas.microsoft.com/office/drawing/2014/main" id="{A5231156-2656-2F1D-7C77-D3571ED3C67F}"/>
              </a:ext>
            </a:extLst>
          </p:cNvPr>
          <p:cNvSpPr txBox="1">
            <a:spLocks/>
          </p:cNvSpPr>
          <p:nvPr/>
        </p:nvSpPr>
        <p:spPr>
          <a:xfrm>
            <a:off x="815740" y="1216985"/>
            <a:ext cx="7589520" cy="17748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What types of improvements do existing solutions need?</a:t>
            </a:r>
          </a:p>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What are your brand-new ideas to solve the problem?</a:t>
            </a:r>
            <a:endPar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37528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17</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3" name="Title 3">
            <a:extLst>
              <a:ext uri="{FF2B5EF4-FFF2-40B4-BE49-F238E27FC236}">
                <a16:creationId xmlns:a16="http://schemas.microsoft.com/office/drawing/2014/main" id="{79E1ECC3-F162-4E13-A48B-FE68FA7D1D1C}"/>
              </a:ext>
            </a:extLst>
          </p:cNvPr>
          <p:cNvSpPr>
            <a:spLocks noGrp="1"/>
          </p:cNvSpPr>
          <p:nvPr>
            <p:ph type="title"/>
          </p:nvPr>
        </p:nvSpPr>
        <p:spPr/>
        <p:txBody>
          <a:bodyPr>
            <a:normAutofit/>
          </a:bodyPr>
          <a:lstStyle/>
          <a:p>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Multimedia Resources</a:t>
            </a:r>
            <a:endParaRPr lang="en-US" sz="2400" b="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Rounded Corners 8">
            <a:extLst>
              <a:ext uri="{FF2B5EF4-FFF2-40B4-BE49-F238E27FC236}">
                <a16:creationId xmlns:a16="http://schemas.microsoft.com/office/drawing/2014/main" id="{5F78A9DB-E5AA-4B24-9F57-3E0E955F5A92}"/>
              </a:ext>
            </a:extLst>
          </p:cNvPr>
          <p:cNvSpPr/>
          <p:nvPr/>
        </p:nvSpPr>
        <p:spPr>
          <a:xfrm>
            <a:off x="1018902" y="1058090"/>
            <a:ext cx="7106194" cy="4741818"/>
          </a:xfrm>
          <a:prstGeom prst="round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A picture containing text, toy, doll&#10;&#10;Description automatically generated">
            <a:extLst>
              <a:ext uri="{FF2B5EF4-FFF2-40B4-BE49-F238E27FC236}">
                <a16:creationId xmlns:a16="http://schemas.microsoft.com/office/drawing/2014/main" id="{3BAF43A5-3242-4612-A086-EC34A875C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8967" y="1200183"/>
            <a:ext cx="3866063" cy="3866063"/>
          </a:xfrm>
          <a:prstGeom prst="rect">
            <a:avLst/>
          </a:prstGeom>
        </p:spPr>
      </p:pic>
      <p:sp>
        <p:nvSpPr>
          <p:cNvPr id="11" name="TextBox 10">
            <a:extLst>
              <a:ext uri="{FF2B5EF4-FFF2-40B4-BE49-F238E27FC236}">
                <a16:creationId xmlns:a16="http://schemas.microsoft.com/office/drawing/2014/main" id="{36F64D3A-075E-49C2-9842-F32E7A65343B}"/>
              </a:ext>
            </a:extLst>
          </p:cNvPr>
          <p:cNvSpPr txBox="1"/>
          <p:nvPr/>
        </p:nvSpPr>
        <p:spPr>
          <a:xfrm>
            <a:off x="1175655" y="5112245"/>
            <a:ext cx="6792686" cy="646331"/>
          </a:xfrm>
          <a:prstGeom prst="rect">
            <a:avLst/>
          </a:prstGeom>
          <a:noFill/>
        </p:spPr>
        <p:txBody>
          <a:bodyPr wrap="square" rtlCol="0">
            <a:spAutoFit/>
          </a:bodyPr>
          <a:lstStyle/>
          <a:p>
            <a:pPr algn="ctr"/>
            <a:r>
              <a:rPr lang="en-US" i="1" dirty="0">
                <a:highlight>
                  <a:srgbClr val="FFFF00"/>
                </a:highlight>
                <a:latin typeface="Roboto" panose="02000000000000000000" pitchFamily="2" charset="0"/>
                <a:ea typeface="Roboto" panose="02000000000000000000" pitchFamily="2" charset="0"/>
                <a:cs typeface="Roboto" panose="02000000000000000000" pitchFamily="2" charset="0"/>
              </a:rPr>
              <a:t>You may wish to embed a relevant, age-appropriate video for your students here.  See the Notes for an example.</a:t>
            </a:r>
          </a:p>
        </p:txBody>
      </p:sp>
    </p:spTree>
    <p:extLst>
      <p:ext uri="{BB962C8B-B14F-4D97-AF65-F5344CB8AC3E}">
        <p14:creationId xmlns:p14="http://schemas.microsoft.com/office/powerpoint/2010/main" val="2597112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Clean Up</a:t>
            </a:r>
          </a:p>
        </p:txBody>
      </p:sp>
      <p:pic>
        <p:nvPicPr>
          <p:cNvPr id="5" name="Picture 4" descr="A picture containing tool, brush&#10;&#10;Description automatically generated">
            <a:extLst>
              <a:ext uri="{FF2B5EF4-FFF2-40B4-BE49-F238E27FC236}">
                <a16:creationId xmlns:a16="http://schemas.microsoft.com/office/drawing/2014/main" id="{8C54FEE0-F358-43D4-9A72-77A42640E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874" y="1127761"/>
            <a:ext cx="7340252" cy="4913722"/>
          </a:xfrm>
          <a:prstGeom prst="rect">
            <a:avLst/>
          </a:prstGeom>
        </p:spPr>
      </p:pic>
    </p:spTree>
    <p:extLst>
      <p:ext uri="{BB962C8B-B14F-4D97-AF65-F5344CB8AC3E}">
        <p14:creationId xmlns:p14="http://schemas.microsoft.com/office/powerpoint/2010/main" val="1754274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1256E-55E4-4477-949F-AB7E827AA7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7" name="Picture 6" descr="Logo, company name&#10;&#10;Description automatically generated">
            <a:extLst>
              <a:ext uri="{FF2B5EF4-FFF2-40B4-BE49-F238E27FC236}">
                <a16:creationId xmlns:a16="http://schemas.microsoft.com/office/drawing/2014/main" id="{13444D4A-68DF-42DE-9D61-3697B9E5E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244" y="1384630"/>
            <a:ext cx="3634725" cy="2286000"/>
          </a:xfrm>
          <a:prstGeom prst="rect">
            <a:avLst/>
          </a:prstGeom>
        </p:spPr>
      </p:pic>
      <p:pic>
        <p:nvPicPr>
          <p:cNvPr id="5" name="Picture 4">
            <a:extLst>
              <a:ext uri="{FF2B5EF4-FFF2-40B4-BE49-F238E27FC236}">
                <a16:creationId xmlns:a16="http://schemas.microsoft.com/office/drawing/2014/main" id="{C4036D60-1DE4-A838-A1EA-86022CE1F893}"/>
              </a:ext>
            </a:extLst>
          </p:cNvPr>
          <p:cNvPicPr>
            <a:picLocks noChangeAspect="1"/>
          </p:cNvPicPr>
          <p:nvPr/>
        </p:nvPicPr>
        <p:blipFill>
          <a:blip r:embed="rId3"/>
          <a:stretch>
            <a:fillRect/>
          </a:stretch>
        </p:blipFill>
        <p:spPr>
          <a:xfrm>
            <a:off x="5132176" y="1658950"/>
            <a:ext cx="3074669" cy="1737360"/>
          </a:xfrm>
          <a:prstGeom prst="rect">
            <a:avLst/>
          </a:prstGeom>
        </p:spPr>
      </p:pic>
      <p:sp>
        <p:nvSpPr>
          <p:cNvPr id="8" name="Text Placeholder 2">
            <a:extLst>
              <a:ext uri="{FF2B5EF4-FFF2-40B4-BE49-F238E27FC236}">
                <a16:creationId xmlns:a16="http://schemas.microsoft.com/office/drawing/2014/main" id="{14351309-B5D4-1956-D3B3-BD2BA2166F35}"/>
              </a:ext>
            </a:extLst>
          </p:cNvPr>
          <p:cNvSpPr>
            <a:spLocks noGrp="1"/>
          </p:cNvSpPr>
          <p:nvPr>
            <p:ph type="body" sz="quarter" idx="14"/>
          </p:nvPr>
        </p:nvSpPr>
        <p:spPr>
          <a:xfrm>
            <a:off x="215153" y="5066852"/>
            <a:ext cx="8627633" cy="989702"/>
          </a:xfrm>
        </p:spPr>
        <p:txBody>
          <a:bodyPr>
            <a:noAutofit/>
          </a:bodyPr>
          <a:lstStyle/>
          <a:p>
            <a:pPr marL="0" indent="0">
              <a:buNone/>
            </a:pPr>
            <a:r>
              <a:rPr lang="en-US" sz="1200" dirty="0">
                <a:effectLst/>
                <a:latin typeface="Roboto" panose="02000000000000000000" pitchFamily="2" charset="0"/>
                <a:ea typeface="Roboto" panose="02000000000000000000" pitchFamily="2" charset="0"/>
                <a:cs typeface="Roboto" panose="02000000000000000000" pitchFamily="2" charset="0"/>
              </a:rPr>
              <a:t>LEGO, the LEGO logo, the SPIKE logo, MINDSTORMS and the MINDSTORMS logo are trademarks of the LEGO Group. ©2023 The LEGO Group. All rights reserved.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the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logo, </a:t>
            </a:r>
            <a:r>
              <a:rPr lang="en-US" sz="1200" i="1" dirty="0">
                <a:effectLst/>
                <a:latin typeface="Roboto" panose="02000000000000000000" pitchFamily="2" charset="0"/>
                <a:ea typeface="Roboto" panose="02000000000000000000" pitchFamily="2" charset="0"/>
                <a:cs typeface="Roboto" panose="02000000000000000000" pitchFamily="2" charset="0"/>
              </a:rPr>
              <a:t>Coopertition</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a:t>
            </a:r>
            <a:r>
              <a:rPr lang="en-US" sz="1200" i="1" dirty="0">
                <a:effectLst/>
                <a:latin typeface="Roboto" panose="02000000000000000000" pitchFamily="2" charset="0"/>
                <a:ea typeface="Roboto" panose="02000000000000000000" pitchFamily="2" charset="0"/>
                <a:cs typeface="Roboto" panose="02000000000000000000" pitchFamily="2" charset="0"/>
              </a:rPr>
              <a:t>Gracious Professionalism</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and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dirty="0">
                <a:effectLst/>
                <a:latin typeface="Roboto" panose="02000000000000000000" pitchFamily="2" charset="0"/>
                <a:ea typeface="Roboto" panose="02000000000000000000" pitchFamily="2" charset="0"/>
                <a:cs typeface="Roboto" panose="02000000000000000000" pitchFamily="2" charset="0"/>
              </a:rPr>
              <a:t> IN SHOW</a:t>
            </a:r>
            <a:r>
              <a:rPr lang="en-US" sz="1200" baseline="30000" dirty="0">
                <a:effectLst/>
                <a:latin typeface="Roboto" panose="02000000000000000000" pitchFamily="2" charset="0"/>
                <a:ea typeface="Roboto" panose="02000000000000000000" pitchFamily="2" charset="0"/>
                <a:cs typeface="Roboto" panose="02000000000000000000" pitchFamily="2" charset="0"/>
              </a:rPr>
              <a:t>SM</a:t>
            </a:r>
            <a:r>
              <a:rPr lang="en-US" sz="1200" dirty="0">
                <a:effectLst/>
                <a:latin typeface="Roboto" panose="02000000000000000000" pitchFamily="2" charset="0"/>
                <a:ea typeface="Roboto" panose="02000000000000000000" pitchFamily="2" charset="0"/>
                <a:cs typeface="Roboto" panose="02000000000000000000" pitchFamily="2" charset="0"/>
              </a:rPr>
              <a:t>, are trademarks of For Inspiration and Recognition of Science and Technology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dirty="0">
                <a:effectLst/>
                <a:latin typeface="Roboto" panose="02000000000000000000" pitchFamily="2" charset="0"/>
                <a:ea typeface="Roboto" panose="02000000000000000000" pitchFamily="2" charset="0"/>
                <a:cs typeface="Roboto" panose="02000000000000000000" pitchFamily="2" charset="0"/>
              </a:rPr>
              <a:t>). LEGO</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is a registered trademark of the LEGO Group.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LEGO</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League and MASTERPIECE</a:t>
            </a:r>
            <a:r>
              <a:rPr lang="en-US" sz="1200" baseline="30000" dirty="0">
                <a:effectLst/>
                <a:latin typeface="Roboto" panose="02000000000000000000" pitchFamily="2" charset="0"/>
                <a:ea typeface="Roboto" panose="02000000000000000000" pitchFamily="2" charset="0"/>
                <a:cs typeface="Roboto" panose="02000000000000000000" pitchFamily="2" charset="0"/>
              </a:rPr>
              <a:t>SM</a:t>
            </a:r>
            <a:r>
              <a:rPr lang="en-US" sz="1200" dirty="0">
                <a:effectLst/>
                <a:latin typeface="Roboto" panose="02000000000000000000" pitchFamily="2" charset="0"/>
                <a:ea typeface="Roboto" panose="02000000000000000000" pitchFamily="2" charset="0"/>
                <a:cs typeface="Roboto" panose="02000000000000000000" pitchFamily="2" charset="0"/>
              </a:rPr>
              <a:t> are jointly held trademarks of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dirty="0">
                <a:effectLst/>
                <a:latin typeface="Roboto" panose="02000000000000000000" pitchFamily="2" charset="0"/>
                <a:ea typeface="Roboto" panose="02000000000000000000" pitchFamily="2" charset="0"/>
                <a:cs typeface="Roboto" panose="02000000000000000000" pitchFamily="2" charset="0"/>
              </a:rPr>
              <a:t> and the LEGO Group. All other trademarks are the property of their respective owners. ©2023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dirty="0">
                <a:effectLst/>
                <a:latin typeface="Roboto" panose="02000000000000000000" pitchFamily="2" charset="0"/>
                <a:ea typeface="Roboto" panose="02000000000000000000" pitchFamily="2" charset="0"/>
                <a:cs typeface="Roboto" panose="02000000000000000000" pitchFamily="2" charset="0"/>
              </a:rPr>
              <a:t> and the LEGO Group. All rights reserved.</a:t>
            </a:r>
            <a:endParaRPr lang="en-US" sz="12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8409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5B3C21-9119-5C90-F72C-8DCA169BD5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124" y="4588577"/>
            <a:ext cx="8503920" cy="591575"/>
          </a:xfrm>
          <a:prstGeom prst="rect">
            <a:avLst/>
          </a:prstGeom>
        </p:spPr>
      </p:pic>
      <p:sp>
        <p:nvSpPr>
          <p:cNvPr id="5" name="Rectangle: Rounded Corners 4">
            <a:extLst>
              <a:ext uri="{FF2B5EF4-FFF2-40B4-BE49-F238E27FC236}">
                <a16:creationId xmlns:a16="http://schemas.microsoft.com/office/drawing/2014/main" id="{8DE1808D-4A41-4429-BDD9-039046921A33}"/>
              </a:ext>
            </a:extLst>
          </p:cNvPr>
          <p:cNvSpPr/>
          <p:nvPr/>
        </p:nvSpPr>
        <p:spPr>
          <a:xfrm>
            <a:off x="364123" y="365127"/>
            <a:ext cx="8325393" cy="762634"/>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Session Overview</a:t>
            </a:r>
          </a:p>
        </p:txBody>
      </p:sp>
      <p:sp>
        <p:nvSpPr>
          <p:cNvPr id="13" name="Rectangle: Rounded Corners 12">
            <a:extLst>
              <a:ext uri="{FF2B5EF4-FFF2-40B4-BE49-F238E27FC236}">
                <a16:creationId xmlns:a16="http://schemas.microsoft.com/office/drawing/2014/main" id="{0BFC0E9B-CC84-4D72-8BFD-54ED5EC94447}"/>
              </a:ext>
            </a:extLst>
          </p:cNvPr>
          <p:cNvSpPr/>
          <p:nvPr/>
        </p:nvSpPr>
        <p:spPr>
          <a:xfrm>
            <a:off x="364123" y="1358901"/>
            <a:ext cx="8325394" cy="30099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en-US" sz="2800" b="1"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Outcomes</a:t>
            </a:r>
          </a:p>
          <a:p>
            <a:pPr marL="285750" indent="-285750" algn="l">
              <a:buFont typeface="Arial" panose="020B0604020202020204" pitchFamily="34" charset="0"/>
              <a:buChar char="•"/>
            </a:pP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The team will </a:t>
            </a: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c</a:t>
            </a: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reate a mission strategy plan and write pseudocode for a mission.</a:t>
            </a:r>
          </a:p>
          <a:p>
            <a:pPr marL="285750" indent="-285750" algn="l">
              <a:buFont typeface="Arial" panose="020B0604020202020204" pitchFamily="34" charset="0"/>
              <a:buChar char="•"/>
            </a:pP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The team will </a:t>
            </a: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c</a:t>
            </a: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onduct research on their identified problem and start the Innovation Project Planning page.</a:t>
            </a:r>
            <a:endParaRPr lang="en-US" sz="2400" b="1" i="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0" name="Picture 9">
            <a:extLst>
              <a:ext uri="{FF2B5EF4-FFF2-40B4-BE49-F238E27FC236}">
                <a16:creationId xmlns:a16="http://schemas.microsoft.com/office/drawing/2014/main" id="{97D59DE7-B190-7680-D397-8F8DFCC1384C}"/>
              </a:ext>
            </a:extLst>
          </p:cNvPr>
          <p:cNvPicPr>
            <a:picLocks noChangeAspect="1"/>
          </p:cNvPicPr>
          <p:nvPr/>
        </p:nvPicPr>
        <p:blipFill>
          <a:blip r:embed="rId4"/>
          <a:stretch>
            <a:fillRect/>
          </a:stretch>
        </p:blipFill>
        <p:spPr>
          <a:xfrm>
            <a:off x="233680" y="5139155"/>
            <a:ext cx="8686800" cy="968245"/>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3</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Introduction</a:t>
            </a:r>
          </a:p>
        </p:txBody>
      </p:sp>
      <p:sp>
        <p:nvSpPr>
          <p:cNvPr id="14" name="Text Placeholder 6">
            <a:extLst>
              <a:ext uri="{FF2B5EF4-FFF2-40B4-BE49-F238E27FC236}">
                <a16:creationId xmlns:a16="http://schemas.microsoft.com/office/drawing/2014/main" id="{CD135C1E-0942-48C3-9F0A-AD3D55C08964}"/>
              </a:ext>
            </a:extLst>
          </p:cNvPr>
          <p:cNvSpPr txBox="1">
            <a:spLocks/>
          </p:cNvSpPr>
          <p:nvPr/>
        </p:nvSpPr>
        <p:spPr>
          <a:xfrm>
            <a:off x="667844" y="1285311"/>
            <a:ext cx="2735113" cy="20125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700" b="0" i="0" u="none" strike="noStrike" baseline="0" dirty="0">
                <a:latin typeface="Roboto" panose="02000000000000000000" pitchFamily="2" charset="0"/>
                <a:ea typeface="Roboto" panose="02000000000000000000" pitchFamily="2" charset="0"/>
                <a:cs typeface="Roboto" panose="02000000000000000000" pitchFamily="2" charset="0"/>
              </a:rPr>
              <a:t>Locate Bag 13 and assemble the expert minifigures.</a:t>
            </a:r>
          </a:p>
        </p:txBody>
      </p:sp>
      <p:sp>
        <p:nvSpPr>
          <p:cNvPr id="6" name="Text Placeholder 6">
            <a:extLst>
              <a:ext uri="{FF2B5EF4-FFF2-40B4-BE49-F238E27FC236}">
                <a16:creationId xmlns:a16="http://schemas.microsoft.com/office/drawing/2014/main" id="{0AFC66E5-703C-955B-471A-B3CD5ABDC0D4}"/>
              </a:ext>
            </a:extLst>
          </p:cNvPr>
          <p:cNvSpPr txBox="1">
            <a:spLocks/>
          </p:cNvSpPr>
          <p:nvPr/>
        </p:nvSpPr>
        <p:spPr>
          <a:xfrm>
            <a:off x="667844" y="4429535"/>
            <a:ext cx="8222386" cy="1391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700" b="0" i="0" u="none" strike="noStrike" baseline="0" dirty="0">
                <a:latin typeface="Roboto" panose="02000000000000000000" pitchFamily="2" charset="0"/>
                <a:ea typeface="Roboto" panose="02000000000000000000" pitchFamily="2" charset="0"/>
                <a:cs typeface="Roboto" panose="02000000000000000000" pitchFamily="2" charset="0"/>
              </a:rPr>
              <a:t>Work as a team to assemble the minifigures and discuss their jobs. Think about how these experts could help with your innovation project ideas.</a:t>
            </a:r>
          </a:p>
        </p:txBody>
      </p:sp>
      <p:pic>
        <p:nvPicPr>
          <p:cNvPr id="7" name="Picture 6">
            <a:extLst>
              <a:ext uri="{FF2B5EF4-FFF2-40B4-BE49-F238E27FC236}">
                <a16:creationId xmlns:a16="http://schemas.microsoft.com/office/drawing/2014/main" id="{F8C54094-43CC-E9E7-60FB-CDDBBFC7B06F}"/>
              </a:ext>
            </a:extLst>
          </p:cNvPr>
          <p:cNvPicPr>
            <a:picLocks noChangeAspect="1"/>
          </p:cNvPicPr>
          <p:nvPr/>
        </p:nvPicPr>
        <p:blipFill>
          <a:blip r:embed="rId3"/>
          <a:stretch>
            <a:fillRect/>
          </a:stretch>
        </p:blipFill>
        <p:spPr>
          <a:xfrm>
            <a:off x="3381644" y="1285311"/>
            <a:ext cx="5486400" cy="2889504"/>
          </a:xfrm>
          <a:prstGeom prst="rect">
            <a:avLst/>
          </a:prstGeom>
        </p:spPr>
      </p:pic>
    </p:spTree>
    <p:extLst>
      <p:ext uri="{BB962C8B-B14F-4D97-AF65-F5344CB8AC3E}">
        <p14:creationId xmlns:p14="http://schemas.microsoft.com/office/powerpoint/2010/main" val="3587454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CC80FA1-7A51-9981-88E1-037962CCC1F6}"/>
              </a:ext>
            </a:extLst>
          </p:cNvPr>
          <p:cNvPicPr>
            <a:picLocks noChangeAspect="1"/>
          </p:cNvPicPr>
          <p:nvPr/>
        </p:nvPicPr>
        <p:blipFill>
          <a:blip r:embed="rId3"/>
          <a:stretch>
            <a:fillRect/>
          </a:stretch>
        </p:blipFill>
        <p:spPr>
          <a:xfrm>
            <a:off x="180375" y="742693"/>
            <a:ext cx="8777263" cy="2949629"/>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4</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9" name="Title 3">
            <a:extLst>
              <a:ext uri="{FF2B5EF4-FFF2-40B4-BE49-F238E27FC236}">
                <a16:creationId xmlns:a16="http://schemas.microsoft.com/office/drawing/2014/main" id="{5421FB2A-5DE8-002B-5B25-B417B7505D08}"/>
              </a:ext>
            </a:extLst>
          </p:cNvPr>
          <p:cNvSpPr>
            <a:spLocks noGrp="1"/>
          </p:cNvSpPr>
          <p:nvPr>
            <p:ph type="title"/>
          </p:nvPr>
        </p:nvSpPr>
        <p:spPr>
          <a:xfrm>
            <a:off x="629754" y="365127"/>
            <a:ext cx="7885596"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Expert Delivery</a:t>
            </a:r>
          </a:p>
        </p:txBody>
      </p:sp>
      <p:pic>
        <p:nvPicPr>
          <p:cNvPr id="19" name="Picture 18">
            <a:extLst>
              <a:ext uri="{FF2B5EF4-FFF2-40B4-BE49-F238E27FC236}">
                <a16:creationId xmlns:a16="http://schemas.microsoft.com/office/drawing/2014/main" id="{F0F387DE-B882-4AE0-5A7E-D2ADCF43392A}"/>
              </a:ext>
            </a:extLst>
          </p:cNvPr>
          <p:cNvPicPr>
            <a:picLocks noChangeAspect="1"/>
          </p:cNvPicPr>
          <p:nvPr/>
        </p:nvPicPr>
        <p:blipFill>
          <a:blip r:embed="rId4"/>
          <a:stretch>
            <a:fillRect/>
          </a:stretch>
        </p:blipFill>
        <p:spPr>
          <a:xfrm>
            <a:off x="296125" y="3689615"/>
            <a:ext cx="8686800" cy="2415758"/>
          </a:xfrm>
          <a:prstGeom prst="rect">
            <a:avLst/>
          </a:prstGeom>
        </p:spPr>
      </p:pic>
    </p:spTree>
    <p:extLst>
      <p:ext uri="{BB962C8B-B14F-4D97-AF65-F5344CB8AC3E}">
        <p14:creationId xmlns:p14="http://schemas.microsoft.com/office/powerpoint/2010/main" val="1204473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5</a:t>
            </a:fld>
            <a:endParaRPr lang="en-US" dirty="0"/>
          </a:p>
        </p:txBody>
      </p:sp>
      <p:pic>
        <p:nvPicPr>
          <p:cNvPr id="4" name="Picture 3">
            <a:extLst>
              <a:ext uri="{FF2B5EF4-FFF2-40B4-BE49-F238E27FC236}">
                <a16:creationId xmlns:a16="http://schemas.microsoft.com/office/drawing/2014/main" id="{8058D85B-3644-A6CA-0C87-E9A09520635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1350" y="219919"/>
            <a:ext cx="7365726" cy="5952102"/>
          </a:xfrm>
          <a:prstGeom prst="rect">
            <a:avLst/>
          </a:prstGeom>
        </p:spPr>
      </p:pic>
    </p:spTree>
    <p:extLst>
      <p:ext uri="{BB962C8B-B14F-4D97-AF65-F5344CB8AC3E}">
        <p14:creationId xmlns:p14="http://schemas.microsoft.com/office/powerpoint/2010/main" val="2029688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6</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365127"/>
            <a:ext cx="8417922" cy="762634"/>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Pseudocode &amp; Mission Strategy</a:t>
            </a:r>
          </a:p>
        </p:txBody>
      </p:sp>
      <p:sp>
        <p:nvSpPr>
          <p:cNvPr id="5" name="Text Placeholder 5">
            <a:extLst>
              <a:ext uri="{FF2B5EF4-FFF2-40B4-BE49-F238E27FC236}">
                <a16:creationId xmlns:a16="http://schemas.microsoft.com/office/drawing/2014/main" id="{18901DB2-91CA-4101-ABB6-3E5D6765FB8A}"/>
              </a:ext>
            </a:extLst>
          </p:cNvPr>
          <p:cNvSpPr txBox="1">
            <a:spLocks/>
          </p:cNvSpPr>
          <p:nvPr/>
        </p:nvSpPr>
        <p:spPr>
          <a:xfrm>
            <a:off x="628650" y="1541735"/>
            <a:ext cx="7709807" cy="7626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sz="1800" b="0" i="0" u="none" strike="noStrike" baseline="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5">
            <a:extLst>
              <a:ext uri="{FF2B5EF4-FFF2-40B4-BE49-F238E27FC236}">
                <a16:creationId xmlns:a16="http://schemas.microsoft.com/office/drawing/2014/main" id="{59A609E0-F97D-439F-A30F-F749A944E3A3}"/>
              </a:ext>
            </a:extLst>
          </p:cNvPr>
          <p:cNvSpPr>
            <a:spLocks noGrp="1"/>
          </p:cNvSpPr>
          <p:nvPr>
            <p:ph type="body" sz="quarter" idx="14"/>
          </p:nvPr>
        </p:nvSpPr>
        <p:spPr>
          <a:xfrm>
            <a:off x="628650" y="1318261"/>
            <a:ext cx="7886700" cy="394606"/>
          </a:xfrm>
        </p:spPr>
        <p:txBody>
          <a:bodyPr>
            <a:normAutofit fontScale="92500" lnSpcReduction="20000"/>
          </a:bodyPr>
          <a:lstStyle/>
          <a:p>
            <a:pPr algn="l"/>
            <a:r>
              <a:rPr lang="en-US" sz="30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 </a:t>
            </a:r>
            <a:r>
              <a:rPr lang="en-US" sz="3000" b="0" i="0" u="none" strike="noStrike" baseline="0" dirty="0">
                <a:latin typeface="Roboto" panose="02000000000000000000" pitchFamily="2" charset="0"/>
                <a:ea typeface="Roboto" panose="02000000000000000000" pitchFamily="2" charset="0"/>
                <a:cs typeface="Roboto" panose="02000000000000000000" pitchFamily="2" charset="0"/>
              </a:rPr>
              <a:t>Watch the “Robot Game Missions” video.</a:t>
            </a:r>
            <a:endParaRPr lang="en-US" sz="30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b="0" i="0" u="none" strike="noStrike" baseline="0"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5E5DF07F-830D-4207-9519-3D3C3634EE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877" y="2116696"/>
            <a:ext cx="3968261" cy="2553891"/>
          </a:xfrm>
          <a:prstGeom prst="rect">
            <a:avLst/>
          </a:prstGeom>
        </p:spPr>
      </p:pic>
      <p:sp>
        <p:nvSpPr>
          <p:cNvPr id="9" name="TextBox 8">
            <a:extLst>
              <a:ext uri="{FF2B5EF4-FFF2-40B4-BE49-F238E27FC236}">
                <a16:creationId xmlns:a16="http://schemas.microsoft.com/office/drawing/2014/main" id="{485064F1-CB9D-4B2A-BDF3-58C0DA4B4974}"/>
              </a:ext>
            </a:extLst>
          </p:cNvPr>
          <p:cNvSpPr txBox="1"/>
          <p:nvPr/>
        </p:nvSpPr>
        <p:spPr>
          <a:xfrm>
            <a:off x="4572000" y="2152053"/>
            <a:ext cx="3833446" cy="2962513"/>
          </a:xfrm>
          <a:prstGeom prst="roundRect">
            <a:avLst/>
          </a:prstGeom>
          <a:noFill/>
          <a:ln w="38100">
            <a:solidFill>
              <a:srgbClr val="ED1C24"/>
            </a:solidFill>
          </a:ln>
        </p:spPr>
        <p:txBody>
          <a:bodyPr wrap="square" rtlCol="0">
            <a:spAutoFit/>
          </a:bodyPr>
          <a:lstStyle/>
          <a:p>
            <a:pPr algn="ctr"/>
            <a:r>
              <a:rPr lang="en-US" sz="2400" dirty="0">
                <a:latin typeface="Roboto" panose="02000000000000000000" pitchFamily="2" charset="0"/>
                <a:ea typeface="Roboto" panose="02000000000000000000" pitchFamily="2" charset="0"/>
                <a:cs typeface="Roboto" panose="02000000000000000000" pitchFamily="2" charset="0"/>
              </a:rPr>
              <a:t>Visit the </a:t>
            </a:r>
          </a:p>
          <a:p>
            <a:pPr algn="ctr"/>
            <a:r>
              <a:rPr lang="en-US" sz="2400" i="1" dirty="0">
                <a:latin typeface="Roboto" panose="02000000000000000000" pitchFamily="2" charset="0"/>
                <a:ea typeface="Roboto" panose="02000000000000000000" pitchFamily="2" charset="0"/>
                <a:cs typeface="Roboto" panose="02000000000000000000" pitchFamily="2" charset="0"/>
                <a:hlinkClick r:id="rId4"/>
              </a:rPr>
              <a:t>FIRST</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a:t>
            </a:r>
            <a:r>
              <a:rPr lang="en-US" sz="2400" dirty="0">
                <a:latin typeface="Roboto" panose="02000000000000000000" pitchFamily="2" charset="0"/>
                <a:ea typeface="Roboto" panose="02000000000000000000" pitchFamily="2" charset="0"/>
                <a:cs typeface="Roboto" panose="02000000000000000000" pitchFamily="2" charset="0"/>
                <a:hlinkClick r:id="rId4"/>
              </a:rPr>
              <a:t> LEGO</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a:t>
            </a: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 League </a:t>
            </a:r>
          </a:p>
          <a:p>
            <a:pPr algn="ct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YouTube Channel </a:t>
            </a:r>
            <a:endParaRPr lang="en-US" sz="2400" dirty="0">
              <a:latin typeface="Roboto" panose="02000000000000000000" pitchFamily="2" charset="0"/>
              <a:ea typeface="Roboto" panose="02000000000000000000" pitchFamily="2" charset="0"/>
              <a:cs typeface="Roboto" panose="02000000000000000000" pitchFamily="2" charset="0"/>
            </a:endParaRPr>
          </a:p>
          <a:p>
            <a:pPr algn="ctr"/>
            <a:r>
              <a:rPr lang="en-US" sz="2400" dirty="0">
                <a:latin typeface="Roboto" panose="02000000000000000000" pitchFamily="2" charset="0"/>
                <a:ea typeface="Roboto" panose="02000000000000000000" pitchFamily="2" charset="0"/>
                <a:cs typeface="Roboto" panose="02000000000000000000" pitchFamily="2" charset="0"/>
              </a:rPr>
              <a:t>to watch the </a:t>
            </a:r>
            <a:r>
              <a:rPr lang="en-US" sz="2400" b="0" i="0" u="none" strike="noStrike" baseline="0" dirty="0">
                <a:latin typeface="Roboto" panose="02000000000000000000" pitchFamily="2" charset="0"/>
                <a:ea typeface="Roboto" panose="02000000000000000000" pitchFamily="2" charset="0"/>
                <a:cs typeface="Roboto" panose="02000000000000000000" pitchFamily="2" charset="0"/>
              </a:rPr>
              <a:t>MASTERPIECE</a:t>
            </a:r>
            <a:r>
              <a:rPr lang="en-US" sz="2400" b="0" i="0" u="none" strike="noStrike" baseline="30000" dirty="0">
                <a:latin typeface="Roboto" panose="02000000000000000000" pitchFamily="2" charset="0"/>
                <a:ea typeface="Roboto" panose="02000000000000000000" pitchFamily="2" charset="0"/>
                <a:cs typeface="Roboto" panose="02000000000000000000" pitchFamily="2" charset="0"/>
              </a:rPr>
              <a:t>SM</a:t>
            </a:r>
            <a:r>
              <a:rPr lang="en-US" sz="2400" dirty="0">
                <a:latin typeface="Roboto" panose="02000000000000000000" pitchFamily="2" charset="0"/>
                <a:ea typeface="Roboto" panose="02000000000000000000" pitchFamily="2" charset="0"/>
                <a:cs typeface="Roboto" panose="02000000000000000000" pitchFamily="2" charset="0"/>
              </a:rPr>
              <a:t> </a:t>
            </a:r>
          </a:p>
          <a:p>
            <a:pPr algn="ctr"/>
            <a:r>
              <a:rPr lang="en-US" sz="2400" dirty="0">
                <a:latin typeface="Roboto" panose="02000000000000000000" pitchFamily="2" charset="0"/>
                <a:ea typeface="Roboto" panose="02000000000000000000" pitchFamily="2" charset="0"/>
                <a:cs typeface="Roboto" panose="02000000000000000000" pitchFamily="2" charset="0"/>
              </a:rPr>
              <a:t>“Robot Game Missions” video</a:t>
            </a:r>
          </a:p>
        </p:txBody>
      </p:sp>
      <p:pic>
        <p:nvPicPr>
          <p:cNvPr id="7" name="Picture 6">
            <a:extLst>
              <a:ext uri="{FF2B5EF4-FFF2-40B4-BE49-F238E27FC236}">
                <a16:creationId xmlns:a16="http://schemas.microsoft.com/office/drawing/2014/main" id="{69E7C159-2DBC-FE3F-FDA4-DE0922AA335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343792" y="4158085"/>
            <a:ext cx="2357299" cy="2020542"/>
          </a:xfrm>
          <a:prstGeom prst="rect">
            <a:avLst/>
          </a:prstGeom>
        </p:spPr>
      </p:pic>
    </p:spTree>
    <p:extLst>
      <p:ext uri="{BB962C8B-B14F-4D97-AF65-F5344CB8AC3E}">
        <p14:creationId xmlns:p14="http://schemas.microsoft.com/office/powerpoint/2010/main" val="77366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6C303A-F21D-774E-4DEB-1D985F1F67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4109" y="2209997"/>
            <a:ext cx="6400800" cy="3827834"/>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7</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4" name="Text Placeholder 6">
            <a:extLst>
              <a:ext uri="{FF2B5EF4-FFF2-40B4-BE49-F238E27FC236}">
                <a16:creationId xmlns:a16="http://schemas.microsoft.com/office/drawing/2014/main" id="{CD135C1E-0942-48C3-9F0A-AD3D55C08964}"/>
              </a:ext>
            </a:extLst>
          </p:cNvPr>
          <p:cNvSpPr txBox="1">
            <a:spLocks/>
          </p:cNvSpPr>
          <p:nvPr/>
        </p:nvSpPr>
        <p:spPr>
          <a:xfrm>
            <a:off x="667844" y="1301677"/>
            <a:ext cx="8222386" cy="666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700" b="0" i="0" u="none" strike="noStrike" baseline="0" dirty="0">
                <a:latin typeface="Roboto" panose="02000000000000000000" pitchFamily="2" charset="0"/>
                <a:ea typeface="Roboto" panose="02000000000000000000" pitchFamily="2" charset="0"/>
                <a:cs typeface="Roboto" panose="02000000000000000000" pitchFamily="2" charset="0"/>
              </a:rPr>
              <a:t>Start to think about your mission strategy.</a:t>
            </a:r>
          </a:p>
        </p:txBody>
      </p:sp>
      <p:pic>
        <p:nvPicPr>
          <p:cNvPr id="5" name="Picture 4">
            <a:extLst>
              <a:ext uri="{FF2B5EF4-FFF2-40B4-BE49-F238E27FC236}">
                <a16:creationId xmlns:a16="http://schemas.microsoft.com/office/drawing/2014/main" id="{1747ABF0-A15B-484D-B3C0-2CBB75CB02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74109" y="4874487"/>
            <a:ext cx="6400800" cy="1261987"/>
          </a:xfrm>
          <a:prstGeom prst="rect">
            <a:avLst/>
          </a:prstGeom>
        </p:spPr>
      </p:pic>
      <p:sp>
        <p:nvSpPr>
          <p:cNvPr id="13" name="Title 3">
            <a:extLst>
              <a:ext uri="{FF2B5EF4-FFF2-40B4-BE49-F238E27FC236}">
                <a16:creationId xmlns:a16="http://schemas.microsoft.com/office/drawing/2014/main" id="{ABCCA905-1690-081F-9A81-1DDD554E6028}"/>
              </a:ext>
            </a:extLst>
          </p:cNvPr>
          <p:cNvSpPr>
            <a:spLocks noGrp="1"/>
          </p:cNvSpPr>
          <p:nvPr>
            <p:ph type="title"/>
          </p:nvPr>
        </p:nvSpPr>
        <p:spPr>
          <a:xfrm>
            <a:off x="628650" y="365127"/>
            <a:ext cx="8417922" cy="762634"/>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Pseudocode &amp; Mission Strategy</a:t>
            </a:r>
          </a:p>
        </p:txBody>
      </p:sp>
    </p:spTree>
    <p:extLst>
      <p:ext uri="{BB962C8B-B14F-4D97-AF65-F5344CB8AC3E}">
        <p14:creationId xmlns:p14="http://schemas.microsoft.com/office/powerpoint/2010/main" val="2593999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8</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9" name="Text Placeholder 8">
            <a:extLst>
              <a:ext uri="{FF2B5EF4-FFF2-40B4-BE49-F238E27FC236}">
                <a16:creationId xmlns:a16="http://schemas.microsoft.com/office/drawing/2014/main" id="{5DC2223E-E6AF-4F87-911D-C2F146304B57}"/>
              </a:ext>
            </a:extLst>
          </p:cNvPr>
          <p:cNvSpPr>
            <a:spLocks noGrp="1"/>
          </p:cNvSpPr>
          <p:nvPr>
            <p:ph type="body" sz="quarter" idx="14"/>
          </p:nvPr>
        </p:nvSpPr>
        <p:spPr>
          <a:xfrm>
            <a:off x="572925" y="2664978"/>
            <a:ext cx="3488867" cy="3260918"/>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Design an effective work plan. </a:t>
            </a:r>
          </a:p>
          <a:p>
            <a:endPar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endParaRP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Discuss which missions your team will attempt first. </a:t>
            </a: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5" name="Picture 4" descr="Table&#10;&#10;Description automatically generated">
            <a:extLst>
              <a:ext uri="{FF2B5EF4-FFF2-40B4-BE49-F238E27FC236}">
                <a16:creationId xmlns:a16="http://schemas.microsoft.com/office/drawing/2014/main" id="{8049A786-613B-4890-A43C-AA260DFC04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1533" y="2669241"/>
            <a:ext cx="4572000" cy="3226278"/>
          </a:xfrm>
          <a:prstGeom prst="rect">
            <a:avLst/>
          </a:prstGeom>
          <a:ln>
            <a:solidFill>
              <a:schemeClr val="tx1"/>
            </a:solidFill>
          </a:ln>
        </p:spPr>
      </p:pic>
      <p:sp>
        <p:nvSpPr>
          <p:cNvPr id="6" name="TextBox 5">
            <a:extLst>
              <a:ext uri="{FF2B5EF4-FFF2-40B4-BE49-F238E27FC236}">
                <a16:creationId xmlns:a16="http://schemas.microsoft.com/office/drawing/2014/main" id="{2FBFF18D-9410-4EAD-90B1-0BAC638D9F84}"/>
              </a:ext>
            </a:extLst>
          </p:cNvPr>
          <p:cNvSpPr txBox="1"/>
          <p:nvPr/>
        </p:nvSpPr>
        <p:spPr>
          <a:xfrm>
            <a:off x="4208674" y="5895519"/>
            <a:ext cx="3826689" cy="307777"/>
          </a:xfrm>
          <a:prstGeom prst="rect">
            <a:avLst/>
          </a:prstGeom>
          <a:noFill/>
        </p:spPr>
        <p:txBody>
          <a:bodyPr wrap="none" rtlCol="0">
            <a:spAutoFit/>
          </a:bodyPr>
          <a:lstStyle/>
          <a:p>
            <a:r>
              <a:rPr lang="en-US" sz="1400" i="1" dirty="0">
                <a:latin typeface="Roboto" panose="02000000000000000000" pitchFamily="2" charset="0"/>
                <a:ea typeface="Roboto" panose="02000000000000000000" pitchFamily="2" charset="0"/>
                <a:cs typeface="Roboto" panose="02000000000000000000" pitchFamily="2" charset="0"/>
              </a:rPr>
              <a:t>Example from Droid Robotics (flltutorials.com)</a:t>
            </a:r>
          </a:p>
        </p:txBody>
      </p:sp>
      <p:pic>
        <p:nvPicPr>
          <p:cNvPr id="8" name="Picture 7">
            <a:extLst>
              <a:ext uri="{FF2B5EF4-FFF2-40B4-BE49-F238E27FC236}">
                <a16:creationId xmlns:a16="http://schemas.microsoft.com/office/drawing/2014/main" id="{A1736CE7-21E6-5AE0-25B6-76F1990226B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713931" y="-157840"/>
            <a:ext cx="2975587" cy="3226277"/>
          </a:xfrm>
          <a:prstGeom prst="rect">
            <a:avLst/>
          </a:prstGeom>
        </p:spPr>
      </p:pic>
      <p:sp>
        <p:nvSpPr>
          <p:cNvPr id="10" name="Title 3">
            <a:extLst>
              <a:ext uri="{FF2B5EF4-FFF2-40B4-BE49-F238E27FC236}">
                <a16:creationId xmlns:a16="http://schemas.microsoft.com/office/drawing/2014/main" id="{7B0511D5-54AD-7B53-40C9-296FBA9BF197}"/>
              </a:ext>
            </a:extLst>
          </p:cNvPr>
          <p:cNvSpPr txBox="1">
            <a:spLocks/>
          </p:cNvSpPr>
          <p:nvPr/>
        </p:nvSpPr>
        <p:spPr>
          <a:xfrm>
            <a:off x="628650" y="365127"/>
            <a:ext cx="8417922" cy="12270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Pseudocode &amp; </a:t>
            </a:r>
          </a:p>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Mission Strategy</a:t>
            </a:r>
          </a:p>
        </p:txBody>
      </p:sp>
    </p:spTree>
    <p:extLst>
      <p:ext uri="{BB962C8B-B14F-4D97-AF65-F5344CB8AC3E}">
        <p14:creationId xmlns:p14="http://schemas.microsoft.com/office/powerpoint/2010/main" val="2903866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9</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391974" y="365126"/>
            <a:ext cx="7886700" cy="1388369"/>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Pseudocode &amp; </a:t>
            </a:r>
            <a:br>
              <a:rPr lang="en-US" dirty="0">
                <a:solidFill>
                  <a:srgbClr val="ED1C24"/>
                </a:solidFill>
                <a:latin typeface="Roboto" panose="02000000000000000000" pitchFamily="2" charset="0"/>
                <a:ea typeface="Roboto" panose="02000000000000000000" pitchFamily="2" charset="0"/>
                <a:cs typeface="Roboto" panose="02000000000000000000" pitchFamily="2" charset="0"/>
              </a:rPr>
            </a:b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Mission Strategy</a:t>
            </a:r>
          </a:p>
        </p:txBody>
      </p:sp>
      <p:sp>
        <p:nvSpPr>
          <p:cNvPr id="5" name="Text Placeholder 4">
            <a:extLst>
              <a:ext uri="{FF2B5EF4-FFF2-40B4-BE49-F238E27FC236}">
                <a16:creationId xmlns:a16="http://schemas.microsoft.com/office/drawing/2014/main" id="{2954CDDF-E993-458B-B625-7C1E534AA87A}"/>
              </a:ext>
            </a:extLst>
          </p:cNvPr>
          <p:cNvSpPr>
            <a:spLocks noGrp="1"/>
          </p:cNvSpPr>
          <p:nvPr>
            <p:ph type="body" sz="quarter" idx="14"/>
          </p:nvPr>
        </p:nvSpPr>
        <p:spPr>
          <a:xfrm>
            <a:off x="746985" y="2117080"/>
            <a:ext cx="3657599" cy="4106862"/>
          </a:xfrm>
        </p:spPr>
        <p:txBody>
          <a:bodyPr>
            <a:normAutofit/>
          </a:bodyPr>
          <a:lstStyle/>
          <a:p>
            <a:pPr algn="l"/>
            <a:r>
              <a:rPr lang="en-US" sz="32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Complete  </a:t>
            </a:r>
            <a:r>
              <a:rPr lang="en-US" sz="3200" b="1"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Pseudocode </a:t>
            </a:r>
            <a:r>
              <a:rPr lang="en-US" sz="32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page 22. </a:t>
            </a:r>
          </a:p>
          <a:p>
            <a:pPr algn="l"/>
            <a:endParaRPr lang="en-US" dirty="0">
              <a:solidFill>
                <a:srgbClr val="211D1E"/>
              </a:solidFill>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3" name="Object 2">
            <a:extLst>
              <a:ext uri="{FF2B5EF4-FFF2-40B4-BE49-F238E27FC236}">
                <a16:creationId xmlns:a16="http://schemas.microsoft.com/office/drawing/2014/main" id="{A8AF7F2E-D115-DC43-9858-7DD974E90E18}"/>
              </a:ext>
            </a:extLst>
          </p:cNvPr>
          <p:cNvGraphicFramePr>
            <a:graphicFrameLocks noChangeAspect="1"/>
          </p:cNvGraphicFramePr>
          <p:nvPr>
            <p:extLst>
              <p:ext uri="{D42A27DB-BD31-4B8C-83A1-F6EECF244321}">
                <p14:modId xmlns:p14="http://schemas.microsoft.com/office/powerpoint/2010/main" val="4275316338"/>
              </p:ext>
            </p:extLst>
          </p:nvPr>
        </p:nvGraphicFramePr>
        <p:xfrm>
          <a:off x="4619431" y="365126"/>
          <a:ext cx="4248613" cy="5669280"/>
        </p:xfrm>
        <a:graphic>
          <a:graphicData uri="http://schemas.openxmlformats.org/presentationml/2006/ole">
            <mc:AlternateContent xmlns:mc="http://schemas.openxmlformats.org/markup-compatibility/2006">
              <mc:Choice xmlns:v="urn:schemas-microsoft-com:vml" Requires="v">
                <p:oleObj name="Acrobat Document" r:id="rId3" imgW="4533723" imgH="6050248" progId="Acrobat.Document.DC">
                  <p:embed/>
                </p:oleObj>
              </mc:Choice>
              <mc:Fallback>
                <p:oleObj name="Acrobat Document" r:id="rId3" imgW="4533723" imgH="6050248" progId="Acrobat.Document.DC">
                  <p:embed/>
                  <p:pic>
                    <p:nvPicPr>
                      <p:cNvPr id="3" name="Object 2">
                        <a:extLst>
                          <a:ext uri="{FF2B5EF4-FFF2-40B4-BE49-F238E27FC236}">
                            <a16:creationId xmlns:a16="http://schemas.microsoft.com/office/drawing/2014/main" id="{A8AF7F2E-D115-DC43-9858-7DD974E90E18}"/>
                          </a:ext>
                        </a:extLst>
                      </p:cNvPr>
                      <p:cNvPicPr/>
                      <p:nvPr/>
                    </p:nvPicPr>
                    <p:blipFill>
                      <a:blip r:embed="rId4"/>
                      <a:stretch>
                        <a:fillRect/>
                      </a:stretch>
                    </p:blipFill>
                    <p:spPr>
                      <a:xfrm>
                        <a:off x="4619431" y="365126"/>
                        <a:ext cx="4248613" cy="5669280"/>
                      </a:xfrm>
                      <a:prstGeom prst="rect">
                        <a:avLst/>
                      </a:prstGeom>
                      <a:ln>
                        <a:solidFill>
                          <a:schemeClr val="bg1">
                            <a:lumMod val="50000"/>
                          </a:schemeClr>
                        </a:solidFill>
                      </a:ln>
                    </p:spPr>
                  </p:pic>
                </p:oleObj>
              </mc:Fallback>
            </mc:AlternateContent>
          </a:graphicData>
        </a:graphic>
      </p:graphicFrame>
      <p:pic>
        <p:nvPicPr>
          <p:cNvPr id="8" name="Picture 7">
            <a:extLst>
              <a:ext uri="{FF2B5EF4-FFF2-40B4-BE49-F238E27FC236}">
                <a16:creationId xmlns:a16="http://schemas.microsoft.com/office/drawing/2014/main" id="{DF3E88B7-D358-CFCB-6FB3-A6EF718C02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31" y="3785335"/>
            <a:ext cx="4572000" cy="2342530"/>
          </a:xfrm>
          <a:prstGeom prst="rect">
            <a:avLst/>
          </a:prstGeom>
        </p:spPr>
      </p:pic>
    </p:spTree>
    <p:extLst>
      <p:ext uri="{BB962C8B-B14F-4D97-AF65-F5344CB8AC3E}">
        <p14:creationId xmlns:p14="http://schemas.microsoft.com/office/powerpoint/2010/main" val="35666657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2a440ee-ccdf-4ffb-ba5c-71e25989d2a9" xsi:nil="true"/>
    <lcf76f155ced4ddcb4097134ff3c332f xmlns="09a20863-7c96-4a57-95ca-029d1820b20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2279135ABFB346BEF00BA71AF2085A" ma:contentTypeVersion="13" ma:contentTypeDescription="Create a new document." ma:contentTypeScope="" ma:versionID="aa73cbbcbd1ce5c78b19ddb0f11c7488">
  <xsd:schema xmlns:xsd="http://www.w3.org/2001/XMLSchema" xmlns:xs="http://www.w3.org/2001/XMLSchema" xmlns:p="http://schemas.microsoft.com/office/2006/metadata/properties" xmlns:ns2="09a20863-7c96-4a57-95ca-029d1820b203" xmlns:ns3="32a440ee-ccdf-4ffb-ba5c-71e25989d2a9" targetNamespace="http://schemas.microsoft.com/office/2006/metadata/properties" ma:root="true" ma:fieldsID="4810c33ad5e72981ec8d9c0a5406b27f" ns2:_="" ns3:_="">
    <xsd:import namespace="09a20863-7c96-4a57-95ca-029d1820b203"/>
    <xsd:import namespace="32a440ee-ccdf-4ffb-ba5c-71e25989d2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20863-7c96-4a57-95ca-029d1820b2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a440ee-ccdf-4ffb-ba5c-71e25989d2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ad4032-91df-4aa8-82eb-58c2a2f4ac87}" ma:internalName="TaxCatchAll" ma:showField="CatchAllData" ma:web="32a440ee-ccdf-4ffb-ba5c-71e25989d2a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51A670-0DF8-40A2-9C30-9AF459D7E233}">
  <ds:schemaRefs>
    <ds:schemaRef ds:uri="http://schemas.microsoft.com/sharepoint/v3/contenttype/forms"/>
  </ds:schemaRefs>
</ds:datastoreItem>
</file>

<file path=customXml/itemProps2.xml><?xml version="1.0" encoding="utf-8"?>
<ds:datastoreItem xmlns:ds="http://schemas.openxmlformats.org/officeDocument/2006/customXml" ds:itemID="{B8C3B65E-86F5-4F12-882B-E72674BBA31A}">
  <ds:schemaRefs>
    <ds:schemaRef ds:uri="eef8d247-b517-4b03-8403-4e70816b143f"/>
    <ds:schemaRef ds:uri="f0e45243-17b0-4cce-9b2d-f191534f8a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2a440ee-ccdf-4ffb-ba5c-71e25989d2a9"/>
    <ds:schemaRef ds:uri="09a20863-7c96-4a57-95ca-029d1820b203"/>
  </ds:schemaRefs>
</ds:datastoreItem>
</file>

<file path=customXml/itemProps3.xml><?xml version="1.0" encoding="utf-8"?>
<ds:datastoreItem xmlns:ds="http://schemas.openxmlformats.org/officeDocument/2006/customXml" ds:itemID="{52C763C0-DCC9-4F8C-86C4-1A3D3D63AC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a20863-7c96-4a57-95ca-029d1820b203"/>
    <ds:schemaRef ds:uri="32a440ee-ccdf-4ffb-ba5c-71e25989d2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7270</TotalTime>
  <Words>2133</Words>
  <Application>Microsoft Office PowerPoint</Application>
  <PresentationFormat>On-screen Show (4:3)</PresentationFormat>
  <Paragraphs>199</Paragraphs>
  <Slides>19</Slides>
  <Notes>18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8" baseType="lpstr">
      <vt:lpstr>Arial</vt:lpstr>
      <vt:lpstr>Arial-BoldMT</vt:lpstr>
      <vt:lpstr>ArialMT</vt:lpstr>
      <vt:lpstr>Calibri</vt:lpstr>
      <vt:lpstr>Helvetica Neue</vt:lpstr>
      <vt:lpstr>Roboto</vt:lpstr>
      <vt:lpstr>Office Theme</vt:lpstr>
      <vt:lpstr>1_Office Theme</vt:lpstr>
      <vt:lpstr>Acrobat Document</vt:lpstr>
      <vt:lpstr>PowerPoint Presentation</vt:lpstr>
      <vt:lpstr>Session Overview</vt:lpstr>
      <vt:lpstr>Introduction</vt:lpstr>
      <vt:lpstr>Expert Delivery</vt:lpstr>
      <vt:lpstr>PowerPoint Presentation</vt:lpstr>
      <vt:lpstr>Pseudocode &amp; Mission Strategy</vt:lpstr>
      <vt:lpstr>Pseudocode &amp; Mission Strategy</vt:lpstr>
      <vt:lpstr>PowerPoint Presentation</vt:lpstr>
      <vt:lpstr>Pseudocode &amp;  Mission Strategy</vt:lpstr>
      <vt:lpstr>Pseudocode &amp; Mission Strategy</vt:lpstr>
      <vt:lpstr>Reflection Questions</vt:lpstr>
      <vt:lpstr>Identify Solutions</vt:lpstr>
      <vt:lpstr>Plan Innovation Project Solutions</vt:lpstr>
      <vt:lpstr>PowerPoint Presentation</vt:lpstr>
      <vt:lpstr>Share</vt:lpstr>
      <vt:lpstr>Reflection Questions</vt:lpstr>
      <vt:lpstr>Multimedia Resources</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Tammy Pankey</cp:lastModifiedBy>
  <cp:revision>84</cp:revision>
  <dcterms:created xsi:type="dcterms:W3CDTF">2020-04-21T20:33:01Z</dcterms:created>
  <dcterms:modified xsi:type="dcterms:W3CDTF">2023-07-06T00:22:03Z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0x010100942279135ABFB346BEF00BA71AF2085A</vt:lpwstr>
  </property>
  <property fmtid="{D5CDD505-2E9C-101B-9397-08002B2CF9AE}" pid="3" name="MediaServiceImageTags">
    <vt:lpwstr/>
  </property>
</Properties>
</file>