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</p:sldMasterIdLst>
  <p:notesMasterIdLst>
    <p:notesMasterId r:id="rId21"/>
  </p:notesMasterIdLst>
  <p:sldIdLst>
    <p:sldId id="317" r:id="rId6"/>
    <p:sldId id="260" r:id="rId7"/>
    <p:sldId id="313" r:id="rId8"/>
    <p:sldId id="324" r:id="rId9"/>
    <p:sldId id="315" r:id="rId10"/>
    <p:sldId id="326" r:id="rId11"/>
    <p:sldId id="327" r:id="rId12"/>
    <p:sldId id="328" r:id="rId13"/>
    <p:sldId id="329" r:id="rId14"/>
    <p:sldId id="322" r:id="rId15"/>
    <p:sldId id="296" r:id="rId16"/>
    <p:sldId id="291" r:id="rId17"/>
    <p:sldId id="312" r:id="rId18"/>
    <p:sldId id="318" r:id="rId19"/>
    <p:sldId id="32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Morgan" initials="KM" lastIdx="30" clrIdx="0">
    <p:extLst>
      <p:ext uri="{19B8F6BF-5375-455C-9EA6-DF929625EA0E}">
        <p15:presenceInfo xmlns:p15="http://schemas.microsoft.com/office/powerpoint/2012/main" userId="S::kmorgan@firstinspires.org::19752d8f-270a-426b-91ad-1bf5c79275bc" providerId="AD"/>
      </p:ext>
    </p:extLst>
  </p:cmAuthor>
  <p:cmAuthor id="2" name="Tammy Pankey" initials="TP" lastIdx="38" clrIdx="1">
    <p:extLst>
      <p:ext uri="{19B8F6BF-5375-455C-9EA6-DF929625EA0E}">
        <p15:presenceInfo xmlns:p15="http://schemas.microsoft.com/office/powerpoint/2012/main" userId="S::tpankey@firstinspires.org::89b84b47-0384-4d66-b56e-dc00ebdb68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ABE6FB"/>
    <a:srgbClr val="CCFFFF"/>
    <a:srgbClr val="4472C4"/>
    <a:srgbClr val="00A551"/>
    <a:srgbClr val="00A651"/>
    <a:srgbClr val="FF781D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65112F-D18F-47A0-8187-A3D0192591E7}" v="7" dt="2023-07-06T00:19:14.2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819" autoAdjust="0"/>
  </p:normalViewPr>
  <p:slideViewPr>
    <p:cSldViewPr snapToGrid="0">
      <p:cViewPr varScale="1">
        <p:scale>
          <a:sx n="73" d="100"/>
          <a:sy n="73" d="100"/>
        </p:scale>
        <p:origin x="1666" y="58"/>
      </p:cViewPr>
      <p:guideLst>
        <p:guide orient="horz" pos="2160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my Pankey" userId="89b84b47-0384-4d66-b56e-dc00ebdb68cf" providerId="ADAL" clId="{5165112F-D18F-47A0-8187-A3D0192591E7}"/>
    <pc:docChg chg="custSel modSld">
      <pc:chgData name="Tammy Pankey" userId="89b84b47-0384-4d66-b56e-dc00ebdb68cf" providerId="ADAL" clId="{5165112F-D18F-47A0-8187-A3D0192591E7}" dt="2023-07-06T00:08:11.222" v="60" actId="113"/>
      <pc:docMkLst>
        <pc:docMk/>
      </pc:docMkLst>
      <pc:sldChg chg="modSp mod">
        <pc:chgData name="Tammy Pankey" userId="89b84b47-0384-4d66-b56e-dc00ebdb68cf" providerId="ADAL" clId="{5165112F-D18F-47A0-8187-A3D0192591E7}" dt="2023-07-05T22:41:28.502" v="5" actId="2711"/>
        <pc:sldMkLst>
          <pc:docMk/>
          <pc:sldMk cId="1717468709" sldId="260"/>
        </pc:sldMkLst>
        <pc:spChg chg="mod">
          <ac:chgData name="Tammy Pankey" userId="89b84b47-0384-4d66-b56e-dc00ebdb68cf" providerId="ADAL" clId="{5165112F-D18F-47A0-8187-A3D0192591E7}" dt="2023-07-05T22:41:28.502" v="5" actId="2711"/>
          <ac:spMkLst>
            <pc:docMk/>
            <pc:sldMk cId="1717468709" sldId="260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1:28.502" v="5" actId="2711"/>
          <ac:spMkLst>
            <pc:docMk/>
            <pc:sldMk cId="1717468709" sldId="260"/>
            <ac:spMk id="4" creationId="{56567651-8AA4-479B-AC03-821AC799E926}"/>
          </ac:spMkLst>
        </pc:spChg>
        <pc:spChg chg="mod">
          <ac:chgData name="Tammy Pankey" userId="89b84b47-0384-4d66-b56e-dc00ebdb68cf" providerId="ADAL" clId="{5165112F-D18F-47A0-8187-A3D0192591E7}" dt="2023-07-05T22:41:28.502" v="5" actId="2711"/>
          <ac:spMkLst>
            <pc:docMk/>
            <pc:sldMk cId="1717468709" sldId="260"/>
            <ac:spMk id="5" creationId="{8DE1808D-4A41-4429-BDD9-039046921A33}"/>
          </ac:spMkLst>
        </pc:spChg>
        <pc:spChg chg="mod">
          <ac:chgData name="Tammy Pankey" userId="89b84b47-0384-4d66-b56e-dc00ebdb68cf" providerId="ADAL" clId="{5165112F-D18F-47A0-8187-A3D0192591E7}" dt="2023-07-05T22:41:28.502" v="5" actId="2711"/>
          <ac:spMkLst>
            <pc:docMk/>
            <pc:sldMk cId="1717468709" sldId="260"/>
            <ac:spMk id="13" creationId="{0BFC0E9B-CC84-4D72-8BFD-54ED5EC94447}"/>
          </ac:spMkLst>
        </pc:spChg>
      </pc:sldChg>
      <pc:sldChg chg="modSp mod">
        <pc:chgData name="Tammy Pankey" userId="89b84b47-0384-4d66-b56e-dc00ebdb68cf" providerId="ADAL" clId="{5165112F-D18F-47A0-8187-A3D0192591E7}" dt="2023-07-05T22:42:24.816" v="16" actId="2711"/>
        <pc:sldMkLst>
          <pc:docMk/>
          <pc:sldMk cId="2332097036" sldId="291"/>
        </pc:sldMkLst>
        <pc:spChg chg="mod">
          <ac:chgData name="Tammy Pankey" userId="89b84b47-0384-4d66-b56e-dc00ebdb68cf" providerId="ADAL" clId="{5165112F-D18F-47A0-8187-A3D0192591E7}" dt="2023-07-05T22:42:24.816" v="16" actId="2711"/>
          <ac:spMkLst>
            <pc:docMk/>
            <pc:sldMk cId="2332097036" sldId="291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2:24.816" v="16" actId="2711"/>
          <ac:spMkLst>
            <pc:docMk/>
            <pc:sldMk cId="2332097036" sldId="291"/>
            <ac:spMk id="4" creationId="{56567651-8AA4-479B-AC03-821AC799E926}"/>
          </ac:spMkLst>
        </pc:spChg>
        <pc:spChg chg="mod">
          <ac:chgData name="Tammy Pankey" userId="89b84b47-0384-4d66-b56e-dc00ebdb68cf" providerId="ADAL" clId="{5165112F-D18F-47A0-8187-A3D0192591E7}" dt="2023-07-05T22:42:24.816" v="16" actId="2711"/>
          <ac:spMkLst>
            <pc:docMk/>
            <pc:sldMk cId="2332097036" sldId="291"/>
            <ac:spMk id="11" creationId="{32470C2B-5429-42D3-A809-627921F5C5AB}"/>
          </ac:spMkLst>
        </pc:spChg>
        <pc:spChg chg="mod">
          <ac:chgData name="Tammy Pankey" userId="89b84b47-0384-4d66-b56e-dc00ebdb68cf" providerId="ADAL" clId="{5165112F-D18F-47A0-8187-A3D0192591E7}" dt="2023-07-05T22:42:24.816" v="16" actId="2711"/>
          <ac:spMkLst>
            <pc:docMk/>
            <pc:sldMk cId="2332097036" sldId="291"/>
            <ac:spMk id="13" creationId="{DF1E321E-45F1-4221-AD2E-1FC7A236391B}"/>
          </ac:spMkLst>
        </pc:spChg>
        <pc:spChg chg="mod">
          <ac:chgData name="Tammy Pankey" userId="89b84b47-0384-4d66-b56e-dc00ebdb68cf" providerId="ADAL" clId="{5165112F-D18F-47A0-8187-A3D0192591E7}" dt="2023-07-05T22:42:24.816" v="16" actId="2711"/>
          <ac:spMkLst>
            <pc:docMk/>
            <pc:sldMk cId="2332097036" sldId="291"/>
            <ac:spMk id="14" creationId="{9D3770E9-C593-4B88-AE08-81DBAA098A9B}"/>
          </ac:spMkLst>
        </pc:spChg>
        <pc:spChg chg="mod">
          <ac:chgData name="Tammy Pankey" userId="89b84b47-0384-4d66-b56e-dc00ebdb68cf" providerId="ADAL" clId="{5165112F-D18F-47A0-8187-A3D0192591E7}" dt="2023-07-05T22:42:24.816" v="16" actId="2711"/>
          <ac:spMkLst>
            <pc:docMk/>
            <pc:sldMk cId="2332097036" sldId="291"/>
            <ac:spMk id="15" creationId="{390B74DA-B9CA-4B46-9FC4-74FC6252EFB1}"/>
          </ac:spMkLst>
        </pc:spChg>
      </pc:sldChg>
      <pc:sldChg chg="modSp mod">
        <pc:chgData name="Tammy Pankey" userId="89b84b47-0384-4d66-b56e-dc00ebdb68cf" providerId="ADAL" clId="{5165112F-D18F-47A0-8187-A3D0192591E7}" dt="2023-07-05T22:42:21.196" v="15" actId="2711"/>
        <pc:sldMkLst>
          <pc:docMk/>
          <pc:sldMk cId="2937528002" sldId="296"/>
        </pc:sldMkLst>
        <pc:spChg chg="mod">
          <ac:chgData name="Tammy Pankey" userId="89b84b47-0384-4d66-b56e-dc00ebdb68cf" providerId="ADAL" clId="{5165112F-D18F-47A0-8187-A3D0192591E7}" dt="2023-07-05T22:42:21.196" v="15" actId="2711"/>
          <ac:spMkLst>
            <pc:docMk/>
            <pc:sldMk cId="2937528002" sldId="296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2:21.196" v="15" actId="2711"/>
          <ac:spMkLst>
            <pc:docMk/>
            <pc:sldMk cId="2937528002" sldId="296"/>
            <ac:spMk id="3" creationId="{DFE8A1FB-D1F0-807D-3E20-C5BDF27B7CF3}"/>
          </ac:spMkLst>
        </pc:spChg>
        <pc:spChg chg="mod">
          <ac:chgData name="Tammy Pankey" userId="89b84b47-0384-4d66-b56e-dc00ebdb68cf" providerId="ADAL" clId="{5165112F-D18F-47A0-8187-A3D0192591E7}" dt="2023-07-05T22:42:21.196" v="15" actId="2711"/>
          <ac:spMkLst>
            <pc:docMk/>
            <pc:sldMk cId="2937528002" sldId="296"/>
            <ac:spMk id="4" creationId="{56567651-8AA4-479B-AC03-821AC799E926}"/>
          </ac:spMkLst>
        </pc:spChg>
        <pc:spChg chg="mod">
          <ac:chgData name="Tammy Pankey" userId="89b84b47-0384-4d66-b56e-dc00ebdb68cf" providerId="ADAL" clId="{5165112F-D18F-47A0-8187-A3D0192591E7}" dt="2023-07-05T22:42:21.196" v="15" actId="2711"/>
          <ac:spMkLst>
            <pc:docMk/>
            <pc:sldMk cId="2937528002" sldId="296"/>
            <ac:spMk id="10" creationId="{0458D454-DCF7-2C1D-4966-7821FD8AD0C3}"/>
          </ac:spMkLst>
        </pc:spChg>
      </pc:sldChg>
      <pc:sldChg chg="modSp mod modNotesTx">
        <pc:chgData name="Tammy Pankey" userId="89b84b47-0384-4d66-b56e-dc00ebdb68cf" providerId="ADAL" clId="{5165112F-D18F-47A0-8187-A3D0192591E7}" dt="2023-07-06T00:08:11.222" v="60" actId="113"/>
        <pc:sldMkLst>
          <pc:docMk/>
          <pc:sldMk cId="2597112184" sldId="312"/>
        </pc:sldMkLst>
        <pc:spChg chg="mod">
          <ac:chgData name="Tammy Pankey" userId="89b84b47-0384-4d66-b56e-dc00ebdb68cf" providerId="ADAL" clId="{5165112F-D18F-47A0-8187-A3D0192591E7}" dt="2023-07-05T22:42:29.834" v="17" actId="2711"/>
          <ac:spMkLst>
            <pc:docMk/>
            <pc:sldMk cId="2597112184" sldId="312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2:29.834" v="17" actId="2711"/>
          <ac:spMkLst>
            <pc:docMk/>
            <pc:sldMk cId="2597112184" sldId="312"/>
            <ac:spMk id="9" creationId="{5F78A9DB-E5AA-4B24-9F57-3E0E955F5A92}"/>
          </ac:spMkLst>
        </pc:spChg>
        <pc:spChg chg="mod">
          <ac:chgData name="Tammy Pankey" userId="89b84b47-0384-4d66-b56e-dc00ebdb68cf" providerId="ADAL" clId="{5165112F-D18F-47A0-8187-A3D0192591E7}" dt="2023-07-05T22:42:29.834" v="17" actId="2711"/>
          <ac:spMkLst>
            <pc:docMk/>
            <pc:sldMk cId="2597112184" sldId="312"/>
            <ac:spMk id="11" creationId="{36F64D3A-075E-49C2-9842-F32E7A65343B}"/>
          </ac:spMkLst>
        </pc:spChg>
        <pc:spChg chg="mod">
          <ac:chgData name="Tammy Pankey" userId="89b84b47-0384-4d66-b56e-dc00ebdb68cf" providerId="ADAL" clId="{5165112F-D18F-47A0-8187-A3D0192591E7}" dt="2023-07-05T22:42:29.834" v="17" actId="2711"/>
          <ac:spMkLst>
            <pc:docMk/>
            <pc:sldMk cId="2597112184" sldId="312"/>
            <ac:spMk id="13" creationId="{79E1ECC3-F162-4E13-A48B-FE68FA7D1D1C}"/>
          </ac:spMkLst>
        </pc:spChg>
      </pc:sldChg>
      <pc:sldChg chg="modSp mod">
        <pc:chgData name="Tammy Pankey" userId="89b84b47-0384-4d66-b56e-dc00ebdb68cf" providerId="ADAL" clId="{5165112F-D18F-47A0-8187-A3D0192591E7}" dt="2023-07-05T22:41:39.843" v="7" actId="114"/>
        <pc:sldMkLst>
          <pc:docMk/>
          <pc:sldMk cId="3587454972" sldId="313"/>
        </pc:sldMkLst>
        <pc:spChg chg="mod">
          <ac:chgData name="Tammy Pankey" userId="89b84b47-0384-4d66-b56e-dc00ebdb68cf" providerId="ADAL" clId="{5165112F-D18F-47A0-8187-A3D0192591E7}" dt="2023-07-05T22:41:32.427" v="6" actId="2711"/>
          <ac:spMkLst>
            <pc:docMk/>
            <pc:sldMk cId="3587454972" sldId="313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1:32.427" v="6" actId="2711"/>
          <ac:spMkLst>
            <pc:docMk/>
            <pc:sldMk cId="3587454972" sldId="313"/>
            <ac:spMk id="4" creationId="{56567651-8AA4-479B-AC03-821AC799E926}"/>
          </ac:spMkLst>
        </pc:spChg>
        <pc:spChg chg="mod">
          <ac:chgData name="Tammy Pankey" userId="89b84b47-0384-4d66-b56e-dc00ebdb68cf" providerId="ADAL" clId="{5165112F-D18F-47A0-8187-A3D0192591E7}" dt="2023-07-05T22:41:39.843" v="7" actId="114"/>
          <ac:spMkLst>
            <pc:docMk/>
            <pc:sldMk cId="3587454972" sldId="313"/>
            <ac:spMk id="14" creationId="{CD135C1E-0942-48C3-9F0A-AD3D55C08964}"/>
          </ac:spMkLst>
        </pc:spChg>
      </pc:sldChg>
      <pc:sldChg chg="modSp mod">
        <pc:chgData name="Tammy Pankey" userId="89b84b47-0384-4d66-b56e-dc00ebdb68cf" providerId="ADAL" clId="{5165112F-D18F-47A0-8187-A3D0192591E7}" dt="2023-07-05T22:41:50.781" v="9" actId="2711"/>
        <pc:sldMkLst>
          <pc:docMk/>
          <pc:sldMk cId="180815325" sldId="315"/>
        </pc:sldMkLst>
        <pc:spChg chg="mod">
          <ac:chgData name="Tammy Pankey" userId="89b84b47-0384-4d66-b56e-dc00ebdb68cf" providerId="ADAL" clId="{5165112F-D18F-47A0-8187-A3D0192591E7}" dt="2023-07-05T22:41:50.781" v="9" actId="2711"/>
          <ac:spMkLst>
            <pc:docMk/>
            <pc:sldMk cId="180815325" sldId="315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1:50.781" v="9" actId="2711"/>
          <ac:spMkLst>
            <pc:docMk/>
            <pc:sldMk cId="180815325" sldId="315"/>
            <ac:spMk id="3" creationId="{F1A1979E-36DA-B703-DB48-D05D6CA1802F}"/>
          </ac:spMkLst>
        </pc:spChg>
        <pc:spChg chg="mod">
          <ac:chgData name="Tammy Pankey" userId="89b84b47-0384-4d66-b56e-dc00ebdb68cf" providerId="ADAL" clId="{5165112F-D18F-47A0-8187-A3D0192591E7}" dt="2023-07-05T22:41:50.781" v="9" actId="2711"/>
          <ac:spMkLst>
            <pc:docMk/>
            <pc:sldMk cId="180815325" sldId="315"/>
            <ac:spMk id="9" creationId="{DAC68CA9-F42E-3D8D-7997-9D3711377863}"/>
          </ac:spMkLst>
        </pc:spChg>
      </pc:sldChg>
      <pc:sldChg chg="addSp delSp modSp mod">
        <pc:chgData name="Tammy Pankey" userId="89b84b47-0384-4d66-b56e-dc00ebdb68cf" providerId="ADAL" clId="{5165112F-D18F-47A0-8187-A3D0192591E7}" dt="2023-07-06T00:07:25.467" v="34" actId="1076"/>
        <pc:sldMkLst>
          <pc:docMk/>
          <pc:sldMk cId="3891411312" sldId="317"/>
        </pc:sldMkLst>
        <pc:spChg chg="mod">
          <ac:chgData name="Tammy Pankey" userId="89b84b47-0384-4d66-b56e-dc00ebdb68cf" providerId="ADAL" clId="{5165112F-D18F-47A0-8187-A3D0192591E7}" dt="2023-07-05T22:41:20.874" v="4" actId="2711"/>
          <ac:spMkLst>
            <pc:docMk/>
            <pc:sldMk cId="3891411312" sldId="317"/>
            <ac:spMk id="5" creationId="{F3B760C1-7E25-45A7-B891-53C58D074EA2}"/>
          </ac:spMkLst>
        </pc:spChg>
        <pc:spChg chg="mod">
          <ac:chgData name="Tammy Pankey" userId="89b84b47-0384-4d66-b56e-dc00ebdb68cf" providerId="ADAL" clId="{5165112F-D18F-47A0-8187-A3D0192591E7}" dt="2023-07-05T22:41:20.874" v="4" actId="2711"/>
          <ac:spMkLst>
            <pc:docMk/>
            <pc:sldMk cId="3891411312" sldId="317"/>
            <ac:spMk id="6" creationId="{B6ADE897-E12C-4A20-B842-CD64CC495BD3}"/>
          </ac:spMkLst>
        </pc:spChg>
        <pc:spChg chg="mod">
          <ac:chgData name="Tammy Pankey" userId="89b84b47-0384-4d66-b56e-dc00ebdb68cf" providerId="ADAL" clId="{5165112F-D18F-47A0-8187-A3D0192591E7}" dt="2023-07-05T22:41:20.874" v="4" actId="2711"/>
          <ac:spMkLst>
            <pc:docMk/>
            <pc:sldMk cId="3891411312" sldId="317"/>
            <ac:spMk id="26" creationId="{49461470-2C49-0B4A-AFF2-693C58AC2F9F}"/>
          </ac:spMkLst>
        </pc:spChg>
        <pc:picChg chg="add mod modCrop">
          <ac:chgData name="Tammy Pankey" userId="89b84b47-0384-4d66-b56e-dc00ebdb68cf" providerId="ADAL" clId="{5165112F-D18F-47A0-8187-A3D0192591E7}" dt="2023-07-06T00:07:25.467" v="34" actId="1076"/>
          <ac:picMkLst>
            <pc:docMk/>
            <pc:sldMk cId="3891411312" sldId="317"/>
            <ac:picMk id="7" creationId="{1E75EC76-ABF8-D152-0547-7178D0EF3EC0}"/>
          </ac:picMkLst>
        </pc:picChg>
        <pc:picChg chg="del">
          <ac:chgData name="Tammy Pankey" userId="89b84b47-0384-4d66-b56e-dc00ebdb68cf" providerId="ADAL" clId="{5165112F-D18F-47A0-8187-A3D0192591E7}" dt="2023-07-05T22:41:16.798" v="3" actId="478"/>
          <ac:picMkLst>
            <pc:docMk/>
            <pc:sldMk cId="3891411312" sldId="317"/>
            <ac:picMk id="13" creationId="{6335B222-1AA9-4892-A3FD-904EEBAC60B8}"/>
          </ac:picMkLst>
        </pc:picChg>
      </pc:sldChg>
      <pc:sldChg chg="modSp mod">
        <pc:chgData name="Tammy Pankey" userId="89b84b47-0384-4d66-b56e-dc00ebdb68cf" providerId="ADAL" clId="{5165112F-D18F-47A0-8187-A3D0192591E7}" dt="2023-07-05T22:42:35.094" v="18" actId="2711"/>
        <pc:sldMkLst>
          <pc:docMk/>
          <pc:sldMk cId="1754274421" sldId="318"/>
        </pc:sldMkLst>
        <pc:spChg chg="mod">
          <ac:chgData name="Tammy Pankey" userId="89b84b47-0384-4d66-b56e-dc00ebdb68cf" providerId="ADAL" clId="{5165112F-D18F-47A0-8187-A3D0192591E7}" dt="2023-07-05T22:42:35.094" v="18" actId="2711"/>
          <ac:spMkLst>
            <pc:docMk/>
            <pc:sldMk cId="1754274421" sldId="318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2:35.094" v="18" actId="2711"/>
          <ac:spMkLst>
            <pc:docMk/>
            <pc:sldMk cId="1754274421" sldId="318"/>
            <ac:spMk id="4" creationId="{56567651-8AA4-479B-AC03-821AC799E926}"/>
          </ac:spMkLst>
        </pc:spChg>
      </pc:sldChg>
      <pc:sldChg chg="modSp mod">
        <pc:chgData name="Tammy Pankey" userId="89b84b47-0384-4d66-b56e-dc00ebdb68cf" providerId="ADAL" clId="{5165112F-D18F-47A0-8187-A3D0192591E7}" dt="2023-07-05T22:42:17.055" v="14" actId="2711"/>
        <pc:sldMkLst>
          <pc:docMk/>
          <pc:sldMk cId="3828694395" sldId="322"/>
        </pc:sldMkLst>
        <pc:spChg chg="mod">
          <ac:chgData name="Tammy Pankey" userId="89b84b47-0384-4d66-b56e-dc00ebdb68cf" providerId="ADAL" clId="{5165112F-D18F-47A0-8187-A3D0192591E7}" dt="2023-07-05T22:42:17.055" v="14" actId="2711"/>
          <ac:spMkLst>
            <pc:docMk/>
            <pc:sldMk cId="3828694395" sldId="322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2:17.055" v="14" actId="2711"/>
          <ac:spMkLst>
            <pc:docMk/>
            <pc:sldMk cId="3828694395" sldId="322"/>
            <ac:spMk id="4" creationId="{56567651-8AA4-479B-AC03-821AC799E926}"/>
          </ac:spMkLst>
        </pc:spChg>
        <pc:spChg chg="mod">
          <ac:chgData name="Tammy Pankey" userId="89b84b47-0384-4d66-b56e-dc00ebdb68cf" providerId="ADAL" clId="{5165112F-D18F-47A0-8187-A3D0192591E7}" dt="2023-07-05T22:42:17.055" v="14" actId="2711"/>
          <ac:spMkLst>
            <pc:docMk/>
            <pc:sldMk cId="3828694395" sldId="322"/>
            <ac:spMk id="5" creationId="{DD4712C1-F703-4BDE-AA70-74AE23C7B717}"/>
          </ac:spMkLst>
        </pc:spChg>
      </pc:sldChg>
      <pc:sldChg chg="addSp delSp modSp mod">
        <pc:chgData name="Tammy Pankey" userId="89b84b47-0384-4d66-b56e-dc00ebdb68cf" providerId="ADAL" clId="{5165112F-D18F-47A0-8187-A3D0192591E7}" dt="2023-07-05T22:42:38.715" v="19" actId="2711"/>
        <pc:sldMkLst>
          <pc:docMk/>
          <pc:sldMk cId="1384095157" sldId="323"/>
        </pc:sldMkLst>
        <pc:spChg chg="mod">
          <ac:chgData name="Tammy Pankey" userId="89b84b47-0384-4d66-b56e-dc00ebdb68cf" providerId="ADAL" clId="{5165112F-D18F-47A0-8187-A3D0192591E7}" dt="2023-07-05T22:42:38.715" v="19" actId="2711"/>
          <ac:spMkLst>
            <pc:docMk/>
            <pc:sldMk cId="1384095157" sldId="323"/>
            <ac:spMk id="2" creationId="{4891256E-55E4-4477-949F-AB7E827AA79A}"/>
          </ac:spMkLst>
        </pc:spChg>
        <pc:spChg chg="del">
          <ac:chgData name="Tammy Pankey" userId="89b84b47-0384-4d66-b56e-dc00ebdb68cf" providerId="ADAL" clId="{5165112F-D18F-47A0-8187-A3D0192591E7}" dt="2023-07-05T19:39:54.086" v="0" actId="478"/>
          <ac:spMkLst>
            <pc:docMk/>
            <pc:sldMk cId="1384095157" sldId="323"/>
            <ac:spMk id="3" creationId="{FF09E301-2DD2-4D86-86AD-49BCE4C01F3A}"/>
          </ac:spMkLst>
        </pc:spChg>
        <pc:spChg chg="add del mod">
          <ac:chgData name="Tammy Pankey" userId="89b84b47-0384-4d66-b56e-dc00ebdb68cf" providerId="ADAL" clId="{5165112F-D18F-47A0-8187-A3D0192591E7}" dt="2023-07-05T19:39:55.639" v="1" actId="478"/>
          <ac:spMkLst>
            <pc:docMk/>
            <pc:sldMk cId="1384095157" sldId="323"/>
            <ac:spMk id="6" creationId="{72E88698-8BFE-02EB-A020-7FDFD83867FC}"/>
          </ac:spMkLst>
        </pc:spChg>
        <pc:spChg chg="add mod">
          <ac:chgData name="Tammy Pankey" userId="89b84b47-0384-4d66-b56e-dc00ebdb68cf" providerId="ADAL" clId="{5165112F-D18F-47A0-8187-A3D0192591E7}" dt="2023-07-05T22:42:38.715" v="19" actId="2711"/>
          <ac:spMkLst>
            <pc:docMk/>
            <pc:sldMk cId="1384095157" sldId="323"/>
            <ac:spMk id="8" creationId="{CE57CB14-DB91-59A2-FEF8-67D5EEBF2E64}"/>
          </ac:spMkLst>
        </pc:spChg>
      </pc:sldChg>
      <pc:sldChg chg="modSp mod">
        <pc:chgData name="Tammy Pankey" userId="89b84b47-0384-4d66-b56e-dc00ebdb68cf" providerId="ADAL" clId="{5165112F-D18F-47A0-8187-A3D0192591E7}" dt="2023-07-05T22:42:54.739" v="20" actId="14100"/>
        <pc:sldMkLst>
          <pc:docMk/>
          <pc:sldMk cId="2955583379" sldId="324"/>
        </pc:sldMkLst>
        <pc:spChg chg="mod">
          <ac:chgData name="Tammy Pankey" userId="89b84b47-0384-4d66-b56e-dc00ebdb68cf" providerId="ADAL" clId="{5165112F-D18F-47A0-8187-A3D0192591E7}" dt="2023-07-05T22:41:47.041" v="8" actId="2711"/>
          <ac:spMkLst>
            <pc:docMk/>
            <pc:sldMk cId="2955583379" sldId="324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1:47.041" v="8" actId="2711"/>
          <ac:spMkLst>
            <pc:docMk/>
            <pc:sldMk cId="2955583379" sldId="324"/>
            <ac:spMk id="4" creationId="{56567651-8AA4-479B-AC03-821AC799E926}"/>
          </ac:spMkLst>
        </pc:spChg>
        <pc:spChg chg="mod">
          <ac:chgData name="Tammy Pankey" userId="89b84b47-0384-4d66-b56e-dc00ebdb68cf" providerId="ADAL" clId="{5165112F-D18F-47A0-8187-A3D0192591E7}" dt="2023-07-05T22:42:54.739" v="20" actId="14100"/>
          <ac:spMkLst>
            <pc:docMk/>
            <pc:sldMk cId="2955583379" sldId="324"/>
            <ac:spMk id="6" creationId="{59A609E0-F97D-439F-A30F-F749A944E3A3}"/>
          </ac:spMkLst>
        </pc:spChg>
      </pc:sldChg>
      <pc:sldChg chg="modSp mod">
        <pc:chgData name="Tammy Pankey" userId="89b84b47-0384-4d66-b56e-dc00ebdb68cf" providerId="ADAL" clId="{5165112F-D18F-47A0-8187-A3D0192591E7}" dt="2023-07-05T22:41:54.356" v="10" actId="2711"/>
        <pc:sldMkLst>
          <pc:docMk/>
          <pc:sldMk cId="3753167842" sldId="326"/>
        </pc:sldMkLst>
        <pc:spChg chg="mod">
          <ac:chgData name="Tammy Pankey" userId="89b84b47-0384-4d66-b56e-dc00ebdb68cf" providerId="ADAL" clId="{5165112F-D18F-47A0-8187-A3D0192591E7}" dt="2023-07-05T22:41:54.356" v="10" actId="2711"/>
          <ac:spMkLst>
            <pc:docMk/>
            <pc:sldMk cId="3753167842" sldId="326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1:54.356" v="10" actId="2711"/>
          <ac:spMkLst>
            <pc:docMk/>
            <pc:sldMk cId="3753167842" sldId="326"/>
            <ac:spMk id="7" creationId="{CABC3157-2F6F-200E-92E1-BA210E8B6D7A}"/>
          </ac:spMkLst>
        </pc:spChg>
      </pc:sldChg>
      <pc:sldChg chg="modSp mod">
        <pc:chgData name="Tammy Pankey" userId="89b84b47-0384-4d66-b56e-dc00ebdb68cf" providerId="ADAL" clId="{5165112F-D18F-47A0-8187-A3D0192591E7}" dt="2023-07-05T22:42:03.895" v="11" actId="2711"/>
        <pc:sldMkLst>
          <pc:docMk/>
          <pc:sldMk cId="2897828394" sldId="327"/>
        </pc:sldMkLst>
        <pc:spChg chg="mod">
          <ac:chgData name="Tammy Pankey" userId="89b84b47-0384-4d66-b56e-dc00ebdb68cf" providerId="ADAL" clId="{5165112F-D18F-47A0-8187-A3D0192591E7}" dt="2023-07-05T22:42:03.895" v="11" actId="2711"/>
          <ac:spMkLst>
            <pc:docMk/>
            <pc:sldMk cId="2897828394" sldId="327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2:03.895" v="11" actId="2711"/>
          <ac:spMkLst>
            <pc:docMk/>
            <pc:sldMk cId="2897828394" sldId="327"/>
            <ac:spMk id="4" creationId="{56567651-8AA4-479B-AC03-821AC799E926}"/>
          </ac:spMkLst>
        </pc:spChg>
        <pc:spChg chg="mod">
          <ac:chgData name="Tammy Pankey" userId="89b84b47-0384-4d66-b56e-dc00ebdb68cf" providerId="ADAL" clId="{5165112F-D18F-47A0-8187-A3D0192591E7}" dt="2023-07-05T22:42:03.895" v="11" actId="2711"/>
          <ac:spMkLst>
            <pc:docMk/>
            <pc:sldMk cId="2897828394" sldId="327"/>
            <ac:spMk id="8" creationId="{8FD0C1C8-BDCA-9DBF-60CB-034EAE0180DC}"/>
          </ac:spMkLst>
        </pc:spChg>
      </pc:sldChg>
      <pc:sldChg chg="modSp mod">
        <pc:chgData name="Tammy Pankey" userId="89b84b47-0384-4d66-b56e-dc00ebdb68cf" providerId="ADAL" clId="{5165112F-D18F-47A0-8187-A3D0192591E7}" dt="2023-07-05T22:42:07.832" v="12" actId="2711"/>
        <pc:sldMkLst>
          <pc:docMk/>
          <pc:sldMk cId="2061778844" sldId="328"/>
        </pc:sldMkLst>
        <pc:spChg chg="mod">
          <ac:chgData name="Tammy Pankey" userId="89b84b47-0384-4d66-b56e-dc00ebdb68cf" providerId="ADAL" clId="{5165112F-D18F-47A0-8187-A3D0192591E7}" dt="2023-07-05T22:42:07.832" v="12" actId="2711"/>
          <ac:spMkLst>
            <pc:docMk/>
            <pc:sldMk cId="2061778844" sldId="328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2:07.832" v="12" actId="2711"/>
          <ac:spMkLst>
            <pc:docMk/>
            <pc:sldMk cId="2061778844" sldId="328"/>
            <ac:spMk id="4" creationId="{56567651-8AA4-479B-AC03-821AC799E926}"/>
          </ac:spMkLst>
        </pc:spChg>
        <pc:spChg chg="mod">
          <ac:chgData name="Tammy Pankey" userId="89b84b47-0384-4d66-b56e-dc00ebdb68cf" providerId="ADAL" clId="{5165112F-D18F-47A0-8187-A3D0192591E7}" dt="2023-07-05T22:42:07.832" v="12" actId="2711"/>
          <ac:spMkLst>
            <pc:docMk/>
            <pc:sldMk cId="2061778844" sldId="328"/>
            <ac:spMk id="5" creationId="{302F8B30-99DF-4AFC-A217-03A6B4B0D784}"/>
          </ac:spMkLst>
        </pc:spChg>
      </pc:sldChg>
      <pc:sldChg chg="modSp mod">
        <pc:chgData name="Tammy Pankey" userId="89b84b47-0384-4d66-b56e-dc00ebdb68cf" providerId="ADAL" clId="{5165112F-D18F-47A0-8187-A3D0192591E7}" dt="2023-07-05T22:42:12.879" v="13" actId="2711"/>
        <pc:sldMkLst>
          <pc:docMk/>
          <pc:sldMk cId="2096679338" sldId="329"/>
        </pc:sldMkLst>
        <pc:spChg chg="mod">
          <ac:chgData name="Tammy Pankey" userId="89b84b47-0384-4d66-b56e-dc00ebdb68cf" providerId="ADAL" clId="{5165112F-D18F-47A0-8187-A3D0192591E7}" dt="2023-07-05T22:42:12.879" v="13" actId="2711"/>
          <ac:spMkLst>
            <pc:docMk/>
            <pc:sldMk cId="2096679338" sldId="329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2:12.879" v="13" actId="2711"/>
          <ac:spMkLst>
            <pc:docMk/>
            <pc:sldMk cId="2096679338" sldId="329"/>
            <ac:spMk id="4" creationId="{56567651-8AA4-479B-AC03-821AC799E926}"/>
          </ac:spMkLst>
        </pc:spChg>
        <pc:spChg chg="mod">
          <ac:chgData name="Tammy Pankey" userId="89b84b47-0384-4d66-b56e-dc00ebdb68cf" providerId="ADAL" clId="{5165112F-D18F-47A0-8187-A3D0192591E7}" dt="2023-07-05T22:42:12.879" v="13" actId="2711"/>
          <ac:spMkLst>
            <pc:docMk/>
            <pc:sldMk cId="2096679338" sldId="329"/>
            <ac:spMk id="5" creationId="{302F8B30-99DF-4AFC-A217-03A6B4B0D78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3F5F3-06B3-EE47-BF43-708E2593BF64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B8CF6-C2C2-924C-96EF-0C0C9E05FE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Session 8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Have the team discuss how the guided mission is an example of Coopertition®.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think about strategy when choosing missions to solve. Multiple missions can be completed on the same run to save time.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Encourage the team to discuss how their program works. Break the program into blocks that control one movement.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Treat the robot game like a sport. The team needs to practice, practice, practice to perform well in the robot game.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Where the robot starts in a launch area strongly influences where it ends.  Have the team keep good notes about where the robot is placed.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57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Share </a:t>
            </a:r>
            <a:r>
              <a:rPr lang="en-US" sz="1800" b="0" i="0" u="none" strike="noStrike" baseline="0" dirty="0">
                <a:latin typeface="Arial-BoldMT"/>
              </a:rPr>
              <a:t>(10-15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800" b="0" i="0" u="none" strike="noStrike" baseline="0" dirty="0">
                <a:latin typeface="Arial-BoldMT"/>
              </a:rPr>
              <a:t>The team can create a survey to evaluate their solution or ask for feedback from someone who is an expert or user for their chosen problem.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800" b="0" i="0" u="none" strike="noStrike" baseline="0" dirty="0">
                <a:latin typeface="Arial-BoldMT"/>
              </a:rPr>
              <a:t>The team should iterate and improve their innovation project solution following feedback from others.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800" b="0" i="0" u="none" strike="noStrike" baseline="0" dirty="0">
                <a:latin typeface="Arial-BoldMT"/>
              </a:rPr>
              <a:t>The team should think about how they use innovation to help solve problems they encounter.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800" b="0" i="0" u="none" strike="noStrike" baseline="0" dirty="0">
                <a:latin typeface="Arial-BoldMT"/>
              </a:rPr>
              <a:t>The team should reference the rubrics so they can be prepared for judging at the event.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800" b="0" i="0" u="none" strike="noStrike" baseline="0" dirty="0">
                <a:latin typeface="Arial-BoldMT"/>
              </a:rPr>
              <a:t>The team could go through multiple cycles of the engineering design process as they test and improve their innovation project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77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latin typeface="Arial-BoldMT"/>
              </a:rPr>
              <a:t>Facilitator Tips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200" b="0" i="0" u="none" strike="noStrike" baseline="0" dirty="0">
                <a:latin typeface="Arial-BoldMT"/>
              </a:rPr>
              <a:t>The team can create a survey to evaluate their solution or ask for feedback from someone who is an expert or user for their chosen problem.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200" b="0" i="0" u="none" strike="noStrike" baseline="0" dirty="0">
                <a:latin typeface="Arial-BoldMT"/>
              </a:rPr>
              <a:t>The team should iterate and improve their innovation project solution following feedback from others.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200" b="0" i="0" u="none" strike="noStrike" baseline="0" dirty="0">
                <a:latin typeface="Arial-BoldMT"/>
              </a:rPr>
              <a:t>The team should think about how they use innovation to help solve problems they encounter.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200" b="0" i="0" u="none" strike="noStrike" baseline="0" dirty="0">
                <a:latin typeface="Arial-BoldMT"/>
              </a:rPr>
              <a:t>The team should reference the rubrics so they can be prepared for judging at the event.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200" b="0" i="0" u="none" strike="noStrike" baseline="0" dirty="0">
                <a:latin typeface="Arial-BoldMT"/>
              </a:rPr>
              <a:t>The team could go through multiple cycles of the engineering design process as they test and improve their innovation project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18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364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Choose a relevant, age-appropriate video for your students.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Example: Innovation Project 101 </a:t>
            </a:r>
            <a:r>
              <a:rPr lang="en-US" b="1" dirty="0"/>
              <a:t>https://youtu.be/EdGwO4sB1rQ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03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Allow time for cleanup and place any unfinished models and their pieces in a sealed plastic bag.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963E"/>
                </a:solidFill>
                <a:latin typeface="Arial-BoldMT"/>
              </a:rPr>
              <a:t>Clean Up Pointers</a:t>
            </a:r>
          </a:p>
          <a:p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wish to play a video or song during clean up time Link on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GoNoodle:  https://family.gonoodle.com/activities/clean-up 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 Kids:  https://www.youtubekids.com/watch?v=ZJFk87ZsHn0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Youtube:  https://youtu.be/ZJFk87ZsHn0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7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- </a:t>
            </a:r>
            <a:r>
              <a:rPr lang="en-US" sz="2800" b="0" i="0" u="none" strike="noStrike" baseline="0" dirty="0">
                <a:latin typeface="ArialMT"/>
              </a:rPr>
              <a:t>Use the Core Values where appropriate to encourage the team.  To celebrate the team learning these important values, highlight examples of when the team demonstrates these principles.</a:t>
            </a:r>
            <a:endParaRPr lang="en-US" sz="1800" b="0" i="0" u="none" strike="noStrike" baseline="0" dirty="0">
              <a:latin typeface="Arial-BoldMT"/>
            </a:endParaRPr>
          </a:p>
          <a:p>
            <a:pPr algn="l"/>
            <a:endParaRPr lang="en-US" sz="1800" b="0" i="0" u="none" strike="noStrike" baseline="0" dirty="0">
              <a:latin typeface="ArialMT"/>
            </a:endParaRPr>
          </a:p>
          <a:p>
            <a:r>
              <a:rPr lang="en-US" sz="1800" b="1" dirty="0"/>
              <a:t>Session 8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Have the team discuss how the guided mission is an example of Coopertition®.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think about strategy when choosing missions to solve. Multiple missions can be completed on the same run to save time.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Encourage the team to discuss how their program works. Break the program into blocks that control one movement.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Treat the robot game like a sport. The team needs to practice, practice, practice to perform well in the robot game.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Where the robot starts in a launch area strongly influences where it ends.  Have the team keep good notes about where the robot is placed.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2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latin typeface="Arial-BoldMT"/>
              </a:rPr>
              <a:t>Introduction </a:t>
            </a:r>
            <a:r>
              <a:rPr lang="en-US" sz="1200" b="0" i="0" u="none" strike="noStrike" baseline="0" dirty="0">
                <a:latin typeface="Arial-BoldMT"/>
              </a:rPr>
              <a:t>(10-15 minutes)</a:t>
            </a:r>
          </a:p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-</a:t>
            </a:r>
            <a:endParaRPr lang="en-US" sz="1200" b="0" i="0" u="none" strike="noStrike" baseline="0" dirty="0">
              <a:latin typeface="ArialMT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Have the team discuss how the guided mission is an example of Coopertition®.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think about strategy when choosing missions to solve. Multiple missions can be completed on the same run to save time.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Encourage the team to discuss how their program works. Break the program into blocks that control one movement.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Treat the robot game like a sport. The team needs to practice, practice, practice to perform well in the robot game.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Where the robot starts in a launch area strongly influences where it ends.  Have the team keep good notes about where the robot is placed.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latin typeface="Arial-BoldMT"/>
              </a:rPr>
              <a:t>Team Tasks </a:t>
            </a:r>
            <a:r>
              <a:rPr lang="en-US" sz="12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dirty="0"/>
              <a:t>Have the team discuss how the guided mission is an example of Coopertition®.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think about strategy when choosing missions to solve. Multiple missions can be completed on the same run to save time.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Encourage the team to discuss how their program works. Break the program into blocks that control one movement.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Treat the robot game like a sport. The team needs to practice, practice, practice to perform well in the robot game.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Where the robot starts in a launch area strongly influences where it ends.  Have the team keep good notes about where the robot is placed.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550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dirty="0"/>
              <a:t>Have the team discuss how the guided mission is an example of Coopertition®.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think about strategy when choosing missions to solve. Multiple missions can be completed on the same run to save time.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Encourage the team to discuss how their program works. Break the program into blocks that control one movement.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Treat the robot game like a sport. The team needs to practice, practice, practice to perform well in the robot game.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Where the robot starts in a launch area strongly influences where it ends.  Have the team keep good notes about where the robot is placed.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451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latin typeface="Arial-BoldMT"/>
              </a:rPr>
              <a:t>Team Tasks </a:t>
            </a:r>
            <a:r>
              <a:rPr lang="en-US" sz="12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dirty="0"/>
              <a:t>Have the team discuss how the guided mission is an example of Coopertition®.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think about strategy when choosing missions to solve. Multiple missions can be completed on the same run to save time.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Encourage the team to discuss how their program works. Break the program into blocks that control one movement.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Treat the robot game like a sport. The team needs to practice, practice, practice to perform well in the robot game.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Where the robot starts in a launch area strongly influences where it ends.  Have the team keep good notes about where the robot is placed.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247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latin typeface="Arial-BoldMT"/>
              </a:rPr>
              <a:t>Team Tasks </a:t>
            </a:r>
            <a:r>
              <a:rPr lang="en-US" sz="12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dirty="0"/>
              <a:t>Have the team discuss how the guided mission is an example of Coopertition®.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think about strategy when choosing missions to solve. Multiple missions can be completed on the same run to save time.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Encourage the team to discuss how their program works. Break the program into blocks that control one movement.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Treat the robot game like a sport. The team needs to practice, practice, practice to perform well in the robot game.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Where the robot starts in a launch area strongly influences where it ends.  Have the team keep good notes about where the robot is placed.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02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800" b="0" i="0" u="none" strike="noStrike" baseline="0" dirty="0">
                <a:latin typeface="Arial-BoldMT"/>
              </a:rPr>
              <a:t>The team can create a survey to evaluate their solution or ask for feedback from someone who is an expert or user for their chosen problem.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800" b="0" i="0" u="none" strike="noStrike" baseline="0" dirty="0">
                <a:latin typeface="Arial-BoldMT"/>
              </a:rPr>
              <a:t>The team should iterate and improve their innovation project solution following feedback from others.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800" b="0" i="0" u="none" strike="noStrike" baseline="0" dirty="0">
                <a:latin typeface="Arial-BoldMT"/>
              </a:rPr>
              <a:t>The team should think about how they use innovation to help solve problems they encounter.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800" b="0" i="0" u="none" strike="noStrike" baseline="0" dirty="0">
                <a:latin typeface="Arial-BoldMT"/>
              </a:rPr>
              <a:t>The team should reference the rubrics so they can be prepared for judging at the event.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800" b="0" i="0" u="none" strike="noStrike" baseline="0" dirty="0">
                <a:latin typeface="Arial-BoldMT"/>
              </a:rPr>
              <a:t>The team could go through multiple cycles of the engineering design process as they test and improve their innovation project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555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800" b="0" i="0" u="none" strike="noStrike" baseline="0" dirty="0">
                <a:latin typeface="Arial-BoldMT"/>
              </a:rPr>
              <a:t>The team can create a survey to evaluate their solution or ask for feedback from someone who is an expert or user for their chosen problem.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800" b="0" i="0" u="none" strike="noStrike" baseline="0" dirty="0">
                <a:latin typeface="Arial-BoldMT"/>
              </a:rPr>
              <a:t>The team should iterate and improve their innovation project solution following feedback from others.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800" b="0" i="0" u="none" strike="noStrike" baseline="0" dirty="0">
                <a:latin typeface="Arial-BoldMT"/>
              </a:rPr>
              <a:t>The team should think about how they use innovation to help solve problems they encounter.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800" b="0" i="0" u="none" strike="noStrike" baseline="0" dirty="0">
                <a:latin typeface="Arial-BoldMT"/>
              </a:rPr>
              <a:t>The team should reference the rubrics so they can be prepared for judging at the event.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800" b="0" i="0" u="none" strike="noStrike" baseline="0" dirty="0">
                <a:latin typeface="Arial-BoldMT"/>
              </a:rPr>
              <a:t>The team could go through multiple cycles of the engineering design process as they test and improve their innovation project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87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46A625-A699-8146-B1EC-AD3911BAB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" y="0"/>
            <a:ext cx="9142514" cy="68591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63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431591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EAB375D-E9AC-F74F-9547-C4E3B1C07D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83DE5F-FA27-C947-8F3B-D58816221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8D2D575-FED2-7A4B-9D93-E1A5AF566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FA5253B-966D-5740-8D64-97195692D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08879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5760" userDrawn="1">
          <p15:clr>
            <a:srgbClr val="FBAE40"/>
          </p15:clr>
        </p15:guide>
        <p15:guide id="5" pos="5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0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E054C8D7-8B56-5144-8673-F8E05FFA6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7548" y="0"/>
            <a:ext cx="4132613" cy="68580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624270F-D211-8945-B722-3DCD4A3D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87118A1-AF1D-E749-93B2-605B63A6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130E79E-11D8-4242-869F-F180954F9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420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48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9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432607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man, boy, child&#10;&#10;Description automatically generated">
            <a:extLst>
              <a:ext uri="{FF2B5EF4-FFF2-40B4-BE49-F238E27FC236}">
                <a16:creationId xmlns:a16="http://schemas.microsoft.com/office/drawing/2014/main" id="{FE8B0E00-B69A-C44F-8C68-EADD8546F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E82C88F-7666-274A-BDC2-114AC2227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B5AAF13-D01E-F44C-B49D-74EC4B6C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1125EE1-2060-344C-BF2E-99D1B900E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406931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  <p15:guide id="3" pos="27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530" y="5512080"/>
            <a:ext cx="2694941" cy="8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 + Division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641630"/>
            <a:ext cx="2282190" cy="716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F6F20-F848-DB40-8DA0-0987DC399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6193" y="5486454"/>
            <a:ext cx="3971087" cy="10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rl sitting on a table&#10;&#10;Description automatically generated">
            <a:extLst>
              <a:ext uri="{FF2B5EF4-FFF2-40B4-BE49-F238E27FC236}">
                <a16:creationId xmlns:a16="http://schemas.microsoft.com/office/drawing/2014/main" id="{7C80CD5D-3A4C-C245-A099-FFB3D35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4F22EC-9664-A64A-9E1D-9B596EE72190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462881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C7DCC-A3D2-5745-943D-BB500C27C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4F916-BB50-8E4B-B980-844F0A537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19" y="6288708"/>
            <a:ext cx="567209" cy="450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99BB98-B5D9-FD4D-A9B7-A46046DC3C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75" y="6289812"/>
            <a:ext cx="566842" cy="449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8FD695-7368-F74F-A96C-1D6C2EB479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65" y="6289813"/>
            <a:ext cx="567208" cy="449039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09ACF38-2E26-AD4A-85B8-9D81426E6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06998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5EBEBE3-32A2-3C42-B4C1-9DDFBAEDC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CDA0C67-0D8E-C541-A589-A6B786712E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20491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+ Divisio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87727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2194A-C2C7-D346-B573-EA1DEFD4B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199" y="6288708"/>
            <a:ext cx="567209" cy="45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83CE0-34B8-7D40-AFBF-6AD24461E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55" y="6289812"/>
            <a:ext cx="566842" cy="449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47F00E-80D8-5D4C-8E65-67C41ED58F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45" y="6289813"/>
            <a:ext cx="567208" cy="449039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2FECD85-B06E-0645-8F2F-1286F6E97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5ECF86C-28F9-2C49-9A2E-EAAB44D8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C00856B-D2C0-EE4A-B31E-4CA8A8334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8655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3791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FF1096-3169-EE4B-8934-C3FB782637A7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C33C2-6CD3-9547-B7C0-310F735C7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8" y="6288708"/>
            <a:ext cx="567209" cy="450144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86BD933-7ECD-DB44-A5D3-0CA3A0BC9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54C9013-0D60-994B-9DA0-2156E8F7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71F26ED-0509-D14C-96DF-C0C59D829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028720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0492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439B386-C6A8-8B40-AE60-3A1F71C51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2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6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96C312-9228-F146-9D4D-ED3900020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C7D3B-293E-F844-ACC7-2EDE6C923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190" y="5184912"/>
            <a:ext cx="6045620" cy="11650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3319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B86ADDC-C5CE-D145-9B24-4927989ED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7B5E5A-8C74-4F43-906F-1C9502959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286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08BDC1-04F1-E147-A19E-F0708D7C4AE0}"/>
              </a:ext>
            </a:extLst>
          </p:cNvPr>
          <p:cNvSpPr/>
          <p:nvPr userDrawn="1"/>
        </p:nvSpPr>
        <p:spPr>
          <a:xfrm>
            <a:off x="385780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D5DBD5-1D44-A349-997C-B8B186AF1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BD62BA6-9822-1742-8046-63189E63A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E1C05B-7DEB-6B4A-B702-88ECD0BB36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02650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469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DF282-9FFB-8343-9583-E56497D9A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94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80252-F820-DB47-845D-2D64213173B5}"/>
              </a:ext>
            </a:extLst>
          </p:cNvPr>
          <p:cNvSpPr/>
          <p:nvPr userDrawn="1"/>
        </p:nvSpPr>
        <p:spPr>
          <a:xfrm>
            <a:off x="779988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7380B0-7C21-8241-AA1C-D36A47093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CF55798-5B07-BC47-AF64-590FB385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FD4638-C49D-8B48-A189-9195A84D0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37189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553D7561-24EC-CA46-8738-D6F0A5CB4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9A6731-E8CF-354D-A9B3-4C8279C84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3241" y="5184912"/>
            <a:ext cx="6297519" cy="11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man, people&#10;&#10;Description automatically generated">
            <a:extLst>
              <a:ext uri="{FF2B5EF4-FFF2-40B4-BE49-F238E27FC236}">
                <a16:creationId xmlns:a16="http://schemas.microsoft.com/office/drawing/2014/main" id="{6ACECBEB-E200-5C48-BD42-BCA9AD284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310FE-A61B-8440-BF86-3883B3A76181}"/>
              </a:ext>
            </a:extLst>
          </p:cNvPr>
          <p:cNvSpPr/>
          <p:nvPr userDrawn="1"/>
        </p:nvSpPr>
        <p:spPr>
          <a:xfrm>
            <a:off x="385610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DAEFEB-E8F2-814A-919E-471B2CA9BB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6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4D9B68-9D04-0F44-8881-B4385DCBE5E2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994B31E-674E-9342-937C-035E48EA8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82B953B-2758-3B46-921D-4E4EB5C34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B5A34C5-15AB-9948-9572-30DBEA0E4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7677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8DF4A-4D15-AE46-BCF3-490865FEB3D0}"/>
              </a:ext>
            </a:extLst>
          </p:cNvPr>
          <p:cNvSpPr/>
          <p:nvPr userDrawn="1"/>
        </p:nvSpPr>
        <p:spPr>
          <a:xfrm>
            <a:off x="774738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C3726-FAD5-7C44-94E3-C4E81D7882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174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3884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9735B6C-CF20-9E43-BC94-65F0C1B34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4819B2A-8C28-D84D-BF09-2EE03659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C6DBA-7784-2C40-A0FD-B5E5C80AEC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76469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24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9DED77A-CA14-A247-870A-C5C8EA68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tore, people, man&#10;&#10;Description automatically generated">
            <a:extLst>
              <a:ext uri="{FF2B5EF4-FFF2-40B4-BE49-F238E27FC236}">
                <a16:creationId xmlns:a16="http://schemas.microsoft.com/office/drawing/2014/main" id="{ECD47285-B1D5-EF41-B498-C70FA4779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FABAD6A-6588-E541-8FD5-DD8A3BFB9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Built Better Toget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FFEBD19-C7F9-364D-AC14-202929C8D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996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50504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56879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A6D01-5E9C-DE46-94F8-EDAC89A95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3408"/>
            <a:ext cx="7928752" cy="9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878240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15FCC8-578F-F448-956B-12F9CC61C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0870A3B-A479-304E-9979-5AE06B0E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BA1346-FCA4-6645-AD56-6D0F731B5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711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19DE0D-8BCD-E84C-964A-F2259FAC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52243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321" y="6193049"/>
            <a:ext cx="3172246" cy="55086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555E7D4-A808-DE4B-A41C-026E2451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6FE883-6A33-C746-B87C-BF6A87DCA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877286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74EEA14-F8F4-E24C-ADCD-5E2EDCBDE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F3E1952-98E0-404A-8CC9-042549C3F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241B465-8B17-724B-9E1C-5A2FADE1E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C59280F-898E-3A46-A483-9189A6391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26201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4" userDrawn="1">
          <p15:clr>
            <a:srgbClr val="FBAE40"/>
          </p15:clr>
        </p15:guide>
        <p15:guide id="3" pos="120" userDrawn="1">
          <p15:clr>
            <a:srgbClr val="FBAE40"/>
          </p15:clr>
        </p15:guide>
        <p15:guide id="4" pos="3144" userDrawn="1">
          <p15:clr>
            <a:srgbClr val="FBAE40"/>
          </p15:clr>
        </p15:guide>
        <p15:guide id="5" pos="30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50719"/>
            <a:ext cx="7886700" cy="422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B161-7E7A-5042-BCF6-95F27F8C571E}" type="datetime1">
              <a:rPr lang="en-US" smtClean="0"/>
              <a:t>7/5/2023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7" r:id="rId6"/>
    <p:sldLayoutId id="2147483664" r:id="rId7"/>
    <p:sldLayoutId id="2147483678" r:id="rId8"/>
    <p:sldLayoutId id="2147483680" r:id="rId9"/>
    <p:sldLayoutId id="2147483681" r:id="rId10"/>
    <p:sldLayoutId id="2147483679" r:id="rId11"/>
    <p:sldLayoutId id="2147483682" r:id="rId12"/>
    <p:sldLayoutId id="2147483683" r:id="rId13"/>
    <p:sldLayoutId id="2147483684" r:id="rId14"/>
    <p:sldLayoutId id="2147483695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  <p:sldLayoutId id="2147483690" r:id="rId22"/>
    <p:sldLayoutId id="2147483692" r:id="rId23"/>
    <p:sldLayoutId id="2147483694" r:id="rId24"/>
    <p:sldLayoutId id="214748369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jpe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49461470-2C49-0B4A-AFF2-693C58AC2F9F}"/>
              </a:ext>
            </a:extLst>
          </p:cNvPr>
          <p:cNvSpPr/>
          <p:nvPr/>
        </p:nvSpPr>
        <p:spPr>
          <a:xfrm>
            <a:off x="4148152" y="0"/>
            <a:ext cx="4995848" cy="6858000"/>
          </a:xfrm>
          <a:custGeom>
            <a:avLst/>
            <a:gdLst>
              <a:gd name="connsiteX0" fmla="*/ 810930 w 4995848"/>
              <a:gd name="connsiteY0" fmla="*/ 0 h 6857999"/>
              <a:gd name="connsiteX1" fmla="*/ 4995848 w 4995848"/>
              <a:gd name="connsiteY1" fmla="*/ 0 h 6857999"/>
              <a:gd name="connsiteX2" fmla="*/ 4995848 w 4995848"/>
              <a:gd name="connsiteY2" fmla="*/ 6857999 h 6857999"/>
              <a:gd name="connsiteX3" fmla="*/ 810929 w 4995848"/>
              <a:gd name="connsiteY3" fmla="*/ 6857999 h 6857999"/>
              <a:gd name="connsiteX4" fmla="*/ 772675 w 4995848"/>
              <a:gd name="connsiteY4" fmla="*/ 6790558 h 6857999"/>
              <a:gd name="connsiteX5" fmla="*/ 0 w 4995848"/>
              <a:gd name="connsiteY5" fmla="*/ 3429001 h 6857999"/>
              <a:gd name="connsiteX6" fmla="*/ 772675 w 4995848"/>
              <a:gd name="connsiteY6" fmla="*/ 674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5848" h="6857999">
                <a:moveTo>
                  <a:pt x="810930" y="0"/>
                </a:moveTo>
                <a:lnTo>
                  <a:pt x="4995848" y="0"/>
                </a:lnTo>
                <a:lnTo>
                  <a:pt x="4995848" y="6857999"/>
                </a:lnTo>
                <a:lnTo>
                  <a:pt x="810929" y="6857999"/>
                </a:lnTo>
                <a:lnTo>
                  <a:pt x="772675" y="6790558"/>
                </a:lnTo>
                <a:cubicBezTo>
                  <a:pt x="292599" y="5902709"/>
                  <a:pt x="0" y="4723291"/>
                  <a:pt x="0" y="3429001"/>
                </a:cubicBezTo>
                <a:cubicBezTo>
                  <a:pt x="0" y="2134711"/>
                  <a:pt x="292599" y="955293"/>
                  <a:pt x="772675" y="67445"/>
                </a:cubicBezTo>
                <a:close/>
              </a:path>
            </a:pathLst>
          </a:custGeom>
          <a:solidFill>
            <a:srgbClr val="EC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760C1-7E25-45A7-B891-53C58D074E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95802" y="2514601"/>
            <a:ext cx="4648200" cy="2311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Continue Creating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6ADE897-E12C-4A20-B842-CD64CC495BD3}"/>
              </a:ext>
            </a:extLst>
          </p:cNvPr>
          <p:cNvSpPr txBox="1">
            <a:spLocks/>
          </p:cNvSpPr>
          <p:nvPr/>
        </p:nvSpPr>
        <p:spPr>
          <a:xfrm>
            <a:off x="343072" y="341368"/>
            <a:ext cx="2857328" cy="46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250" dirty="0">
                <a:solidFill>
                  <a:srgbClr val="EC20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8</a:t>
            </a:r>
            <a:endParaRPr kumimoji="0" lang="en-US" sz="2400" b="1" i="0" u="none" strike="noStrike" kern="1200" cap="none" spc="250" normalizeH="0" baseline="0" noProof="0" dirty="0">
              <a:ln>
                <a:noFill/>
              </a:ln>
              <a:solidFill>
                <a:srgbClr val="EC202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20E222-D725-774B-BAC1-8FA15FE917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65" y="5751186"/>
            <a:ext cx="1492587" cy="8279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8B4590-A7BE-F45C-65EE-D1081410D8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114" y="5315645"/>
            <a:ext cx="2672453" cy="1343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5DFE03-4789-704A-447A-D8B047B788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692" y="5696961"/>
            <a:ext cx="1638221" cy="931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75EC76-ABF8-D152-0547-7178D0EF3E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216" y="1600200"/>
            <a:ext cx="3625808" cy="365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1411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10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2C1-F703-4BDE-AA70-74AE23C7B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090992"/>
            <a:ext cx="8060867" cy="3481008"/>
          </a:xfrm>
        </p:spPr>
        <p:txBody>
          <a:bodyPr>
            <a:noAutofit/>
          </a:bodyPr>
          <a:lstStyle/>
          <a:p>
            <a:pPr algn="l"/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Get together at the mat.</a:t>
            </a:r>
          </a:p>
          <a:p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any missions you are working on or have completed.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Discuss how you will share your solution and project plan with others.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Discuss the reflection questions. </a:t>
            </a:r>
          </a:p>
          <a:p>
            <a:pPr algn="l"/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 your space.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228E4E-52FA-9894-38E9-6466D8A61E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185" y="4714697"/>
            <a:ext cx="6731793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94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FE8A1FB-D1F0-807D-3E20-C5BDF27B7C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2632435"/>
            <a:ext cx="3527756" cy="2863151"/>
          </a:xfrm>
        </p:spPr>
        <p:txBody>
          <a:bodyPr>
            <a:noAutofit/>
          </a:bodyPr>
          <a:lstStyle/>
          <a:p>
            <a:endParaRPr lang="en-US" sz="28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Could your </a:t>
            </a:r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Innovation Project solution be manufactured?  What would it cost?</a:t>
            </a:r>
            <a:endParaRPr lang="en-US" sz="28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11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Reflection Questions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458D454-DCF7-2C1D-4966-7821FD8AD0C3}"/>
              </a:ext>
            </a:extLst>
          </p:cNvPr>
          <p:cNvSpPr txBox="1">
            <a:spLocks/>
          </p:cNvSpPr>
          <p:nvPr/>
        </p:nvSpPr>
        <p:spPr>
          <a:xfrm>
            <a:off x="628650" y="1488996"/>
            <a:ext cx="5298017" cy="1141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can you realistically implement your Innovation Project solution?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D1DDDF-DF35-726B-9ECB-BFA9768AD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478" y="2514520"/>
            <a:ext cx="2042337" cy="1828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247610-D4D8-D942-BBD8-17BEC7487F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5258">
            <a:off x="5926667" y="2122179"/>
            <a:ext cx="2764536" cy="3680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25EC3F-22DA-0141-5BF6-817FDFEB89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478" y="4441822"/>
            <a:ext cx="2575474" cy="2355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C9D4B7-836D-6DC8-40BE-E76B1B0320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2485" y="99003"/>
            <a:ext cx="222006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28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42" y="296083"/>
            <a:ext cx="5173436" cy="76263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Career Connections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2470C2B-5429-42D3-A809-627921F5C5AB}"/>
              </a:ext>
            </a:extLst>
          </p:cNvPr>
          <p:cNvSpPr txBox="1">
            <a:spLocks/>
          </p:cNvSpPr>
          <p:nvPr/>
        </p:nvSpPr>
        <p:spPr>
          <a:xfrm>
            <a:off x="915164" y="1038127"/>
            <a:ext cx="2804142" cy="964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Warehouse Worker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F1E321E-45F1-4221-AD2E-1FC7A23639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076" y="2031007"/>
            <a:ext cx="7850214" cy="112807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1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Role:  </a:t>
            </a:r>
            <a:r>
              <a:rPr lang="en-US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sound or audio engineer mixes different sounds, controls volume, and creates an optimal listening experience.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3770E9-C593-4B88-AE08-81DBAA098A9B}"/>
              </a:ext>
            </a:extLst>
          </p:cNvPr>
          <p:cNvSpPr/>
          <p:nvPr/>
        </p:nvSpPr>
        <p:spPr>
          <a:xfrm>
            <a:off x="849000" y="936528"/>
            <a:ext cx="4897042" cy="1005840"/>
          </a:xfrm>
          <a:prstGeom prst="roundRect">
            <a:avLst/>
          </a:prstGeom>
          <a:solidFill>
            <a:srgbClr val="ED1C24"/>
          </a:solidFill>
          <a:ln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390B74DA-B9CA-4B46-9FC4-74FC6252EFB1}"/>
              </a:ext>
            </a:extLst>
          </p:cNvPr>
          <p:cNvSpPr txBox="1">
            <a:spLocks/>
          </p:cNvSpPr>
          <p:nvPr/>
        </p:nvSpPr>
        <p:spPr>
          <a:xfrm>
            <a:off x="849000" y="936527"/>
            <a:ext cx="4897043" cy="961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Sound Engineer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B6AA40-41E2-A562-5584-E252485D03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3967" y="3057170"/>
            <a:ext cx="6069894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97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13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9E1ECC3-F162-4E13-A48B-FE68FA7D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Multimedia Resources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78A9DB-E5AA-4B24-9F57-3E0E955F5A92}"/>
              </a:ext>
            </a:extLst>
          </p:cNvPr>
          <p:cNvSpPr/>
          <p:nvPr/>
        </p:nvSpPr>
        <p:spPr>
          <a:xfrm>
            <a:off x="1018902" y="1058090"/>
            <a:ext cx="7106194" cy="47418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AF43A5-3242-4612-A086-EC34A875CE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967" y="1200183"/>
            <a:ext cx="3866063" cy="386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64D3A-075E-49C2-9842-F32E7A65343B}"/>
              </a:ext>
            </a:extLst>
          </p:cNvPr>
          <p:cNvSpPr txBox="1"/>
          <p:nvPr/>
        </p:nvSpPr>
        <p:spPr>
          <a:xfrm>
            <a:off x="1175655" y="5112245"/>
            <a:ext cx="679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may wish to embed a relevant, age-appropriate video for your students here.  See the Notes for an example.</a:t>
            </a:r>
          </a:p>
        </p:txBody>
      </p:sp>
    </p:spTree>
    <p:extLst>
      <p:ext uri="{BB962C8B-B14F-4D97-AF65-F5344CB8AC3E}">
        <p14:creationId xmlns:p14="http://schemas.microsoft.com/office/powerpoint/2010/main" val="2597112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</a:t>
            </a:r>
          </a:p>
        </p:txBody>
      </p:sp>
      <p:pic>
        <p:nvPicPr>
          <p:cNvPr id="5" name="Picture 4" descr="A picture containing tool, brush&#10;&#10;Description automatically generated">
            <a:extLst>
              <a:ext uri="{FF2B5EF4-FFF2-40B4-BE49-F238E27FC236}">
                <a16:creationId xmlns:a16="http://schemas.microsoft.com/office/drawing/2014/main" id="{8C54FEE0-F358-43D4-9A72-77A42640E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74" y="1127761"/>
            <a:ext cx="7340252" cy="49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74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1256E-55E4-4477-949F-AB7E827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3444D4A-68DF-42DE-9D61-3697B9E5E2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4" y="1384630"/>
            <a:ext cx="3634725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036D60-1DE4-A838-A1EA-86022CE1F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176" y="1658950"/>
            <a:ext cx="3074669" cy="173736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E57CB14-DB91-59A2-FEF8-67D5EEBF2E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153" y="5066852"/>
            <a:ext cx="8627633" cy="9897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LEGO, the LEGO logo, the SPIKE logo, MINDSTORMS and the MINDSTORMS logo are trademarks of the LEGO Group. ©2023 The LEGO Group. All rights reserved.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the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logo,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Coopertition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Gracious Professionalism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and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SHOW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are trademarks of For Inspiration and Recognition of Science and Technology (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). LEGO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is a registered trademark of the LEGO Group.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LEGO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League and MASTERPIECE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are jointly held trademarks of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the LEGO Group. All other trademarks are the property of their respective owners. ©2023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the LEGO Group. All rights reserved.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095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57C679-706D-4DA6-D984-DBC4F08BD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20" y="5057476"/>
            <a:ext cx="8869680" cy="9439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E1808D-4A41-4429-BDD9-039046921A33}"/>
              </a:ext>
            </a:extLst>
          </p:cNvPr>
          <p:cNvSpPr/>
          <p:nvPr/>
        </p:nvSpPr>
        <p:spPr>
          <a:xfrm>
            <a:off x="263047" y="365127"/>
            <a:ext cx="8426470" cy="762634"/>
          </a:xfrm>
          <a:prstGeom prst="round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Overview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FC0E9B-CC84-4D72-8BFD-54ED5EC94447}"/>
              </a:ext>
            </a:extLst>
          </p:cNvPr>
          <p:cNvSpPr/>
          <p:nvPr/>
        </p:nvSpPr>
        <p:spPr>
          <a:xfrm>
            <a:off x="413194" y="1504723"/>
            <a:ext cx="8138160" cy="242416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Outcomes </a:t>
            </a:r>
            <a:endParaRPr lang="en-US" sz="28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</a:t>
            </a:r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valuate and improve on their innovation project 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design robot attachments and create programs to solve missions.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B9CAEB-B650-50DC-3916-65FB2BFA7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00" y="4480658"/>
            <a:ext cx="8869680" cy="57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68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07EAE3-C7AB-32E8-F9C2-919E04DD0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2549508"/>
            <a:ext cx="6400800" cy="3601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3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Introduction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D135C1E-0942-48C3-9F0A-AD3D55C08964}"/>
              </a:ext>
            </a:extLst>
          </p:cNvPr>
          <p:cNvSpPr txBox="1">
            <a:spLocks/>
          </p:cNvSpPr>
          <p:nvPr/>
        </p:nvSpPr>
        <p:spPr>
          <a:xfrm>
            <a:off x="667844" y="1076961"/>
            <a:ext cx="7886700" cy="1678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 on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i="1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Coopertition</a:t>
            </a:r>
            <a:r>
              <a:rPr lang="en-US" sz="2800" b="1" i="0" u="none" strike="noStrike" baseline="300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280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2800" b="0" i="0" u="none" strike="noStrike" baseline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Note ways your team will demonstrate this at an event.</a:t>
            </a:r>
          </a:p>
          <a:p>
            <a:pPr algn="l"/>
            <a:endParaRPr lang="en-US" sz="2700" b="0" i="0" u="none" strike="noStrike" baseline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7ABF0-A15B-484D-B3C0-2CBB75CB02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186" y="4889500"/>
            <a:ext cx="6400800" cy="126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54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D257BF-4AA1-85D0-744F-7D7211B7AC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517" y="3486652"/>
            <a:ext cx="3945147" cy="25603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4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Solve Missions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A609E0-F97D-439F-A30F-F749A944E3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0228" y="1247508"/>
            <a:ext cx="7044204" cy="2518949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Decide which mission to attempt next.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Think about your mission strategy and plan. 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 any attachments you need to complete missions. 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A5A2A-C5FA-0171-4B2F-F636E9C5A6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839" y="3458430"/>
            <a:ext cx="4186054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83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5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CD09E3-2347-D33E-351F-69A54118A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034713" y="2198028"/>
            <a:ext cx="2980379" cy="475488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DAC68CA9-F42E-3D8D-7997-9D3711377863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Solve Missions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1A1979E-36DA-B703-DB48-D05D6CA1802F}"/>
              </a:ext>
            </a:extLst>
          </p:cNvPr>
          <p:cNvSpPr txBox="1">
            <a:spLocks/>
          </p:cNvSpPr>
          <p:nvPr/>
        </p:nvSpPr>
        <p:spPr>
          <a:xfrm>
            <a:off x="718456" y="1127761"/>
            <a:ext cx="6760030" cy="2551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Iterate and refine your program so your robot completes the mission reliably. </a:t>
            </a:r>
          </a:p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 sure to document your design process and testing for each mission! </a:t>
            </a:r>
          </a:p>
          <a:p>
            <a:endParaRPr lang="en-US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4A6DB-1F44-7717-64F8-BA2E3A284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08" y="3679688"/>
            <a:ext cx="2438611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5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6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39D06-E976-AC1C-9B38-FCF8F1265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2" y="47796"/>
            <a:ext cx="8977042" cy="5116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B798BC-0B3C-C5E3-FA44-A0E34E6617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5011">
            <a:off x="3330219" y="4368070"/>
            <a:ext cx="1304392" cy="1737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BC3157-2F6F-200E-92E1-BA210E8B6D7A}"/>
              </a:ext>
            </a:extLst>
          </p:cNvPr>
          <p:cNvSpPr txBox="1"/>
          <p:nvPr/>
        </p:nvSpPr>
        <p:spPr>
          <a:xfrm rot="21436580">
            <a:off x="685554" y="940055"/>
            <a:ext cx="747713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Guiding Questions: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Describe the attachments you built.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Explain your different programs and what the robot will do.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did you test your programs and attachments?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changes did you make to your robot and programs?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does your robot plan connect with the robot design rubric?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05F6DD-05F8-B954-F15B-8C3329C7F6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5342">
            <a:off x="6170160" y="4188001"/>
            <a:ext cx="1737360" cy="23106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5316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289018-D32C-6337-903B-346AECE9C3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55" y="2960914"/>
            <a:ext cx="3197705" cy="31575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7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Reflection Questions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D0C1C8-BDCA-9DBF-60CB-034EAE0180DC}"/>
              </a:ext>
            </a:extLst>
          </p:cNvPr>
          <p:cNvSpPr txBox="1"/>
          <p:nvPr/>
        </p:nvSpPr>
        <p:spPr>
          <a:xfrm>
            <a:off x="628649" y="1221381"/>
            <a:ext cx="76567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has your team used Core Values to develop your robot solution?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800" b="0" i="0" u="none" strike="noStrike" baseline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what order will you run the missions in the Robot Game?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B7FC4-1EF7-B5F8-CE9D-8FC5F6AA1E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31" y="3126919"/>
            <a:ext cx="589148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28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8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255302" cy="777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Evaluate &amp; Test Project Solution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F8B30-99DF-4AFC-A217-03A6B4B0D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283265"/>
            <a:ext cx="6686550" cy="1592861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Make a plan to share about your solution with others! </a:t>
            </a:r>
          </a:p>
          <a:p>
            <a:endParaRPr lang="en-US" sz="10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Evaluate your present solution.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81854-F57F-B18F-032E-D586DA4097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765" y="3020062"/>
            <a:ext cx="5486400" cy="306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1778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9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255302" cy="777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Evaluate &amp; Test Project Solution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F8B30-99DF-4AFC-A217-03A6B4B0D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6190" y="1395865"/>
            <a:ext cx="5964061" cy="2081112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Iterate and improve to make it better based on feedback. </a:t>
            </a:r>
          </a:p>
          <a:p>
            <a:endParaRPr lang="en-US" sz="10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Determine if you can do any testing of your solution. 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7398D5-2BA5-D247-AA83-C3BA76E63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941" y="3570105"/>
            <a:ext cx="4663844" cy="2426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8361F4-4180-F4AC-B040-AE806106E6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2799">
            <a:off x="6039011" y="2223005"/>
            <a:ext cx="2748398" cy="36576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96679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2279135ABFB346BEF00BA71AF2085A" ma:contentTypeVersion="13" ma:contentTypeDescription="Create a new document." ma:contentTypeScope="" ma:versionID="aa73cbbcbd1ce5c78b19ddb0f11c7488">
  <xsd:schema xmlns:xsd="http://www.w3.org/2001/XMLSchema" xmlns:xs="http://www.w3.org/2001/XMLSchema" xmlns:p="http://schemas.microsoft.com/office/2006/metadata/properties" xmlns:ns2="09a20863-7c96-4a57-95ca-029d1820b203" xmlns:ns3="32a440ee-ccdf-4ffb-ba5c-71e25989d2a9" targetNamespace="http://schemas.microsoft.com/office/2006/metadata/properties" ma:root="true" ma:fieldsID="4810c33ad5e72981ec8d9c0a5406b27f" ns2:_="" ns3:_="">
    <xsd:import namespace="09a20863-7c96-4a57-95ca-029d1820b203"/>
    <xsd:import namespace="32a440ee-ccdf-4ffb-ba5c-71e25989d2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20863-7c96-4a57-95ca-029d1820b2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a440ee-ccdf-4ffb-ba5c-71e25989d2a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ead4032-91df-4aa8-82eb-58c2a2f4ac87}" ma:internalName="TaxCatchAll" ma:showField="CatchAllData" ma:web="32a440ee-ccdf-4ffb-ba5c-71e25989d2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2a440ee-ccdf-4ffb-ba5c-71e25989d2a9" xsi:nil="true"/>
    <lcf76f155ced4ddcb4097134ff3c332f xmlns="09a20863-7c96-4a57-95ca-029d1820b20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12098D-4830-426B-A219-22395E3A74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a20863-7c96-4a57-95ca-029d1820b203"/>
    <ds:schemaRef ds:uri="32a440ee-ccdf-4ffb-ba5c-71e25989d2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C3B65E-86F5-4F12-882B-E72674BBA31A}">
  <ds:schemaRefs>
    <ds:schemaRef ds:uri="eef8d247-b517-4b03-8403-4e70816b143f"/>
    <ds:schemaRef ds:uri="f0e45243-17b0-4cce-9b2d-f191534f8a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2a440ee-ccdf-4ffb-ba5c-71e25989d2a9"/>
    <ds:schemaRef ds:uri="09a20863-7c96-4a57-95ca-029d1820b203"/>
  </ds:schemaRefs>
</ds:datastoreItem>
</file>

<file path=customXml/itemProps3.xml><?xml version="1.0" encoding="utf-8"?>
<ds:datastoreItem xmlns:ds="http://schemas.openxmlformats.org/officeDocument/2006/customXml" ds:itemID="{7151A670-0DF8-40A2-9C30-9AF459D7E2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9177</TotalTime>
  <Words>1867</Words>
  <Application>Microsoft Office PowerPoint</Application>
  <PresentationFormat>On-screen Show (4:3)</PresentationFormat>
  <Paragraphs>165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Arial-BoldMT</vt:lpstr>
      <vt:lpstr>ArialMT</vt:lpstr>
      <vt:lpstr>Calibri</vt:lpstr>
      <vt:lpstr>Helvetica Neue</vt:lpstr>
      <vt:lpstr>Roboto</vt:lpstr>
      <vt:lpstr>Office Theme</vt:lpstr>
      <vt:lpstr>1_Office Theme</vt:lpstr>
      <vt:lpstr>PowerPoint Presentation</vt:lpstr>
      <vt:lpstr>Session Overview</vt:lpstr>
      <vt:lpstr>Introduction</vt:lpstr>
      <vt:lpstr>Solve Missions</vt:lpstr>
      <vt:lpstr>PowerPoint Presentation</vt:lpstr>
      <vt:lpstr>PowerPoint Presentation</vt:lpstr>
      <vt:lpstr>Reflection Questions</vt:lpstr>
      <vt:lpstr>Evaluate &amp; Test Project Solution</vt:lpstr>
      <vt:lpstr>Evaluate &amp; Test Project Solution</vt:lpstr>
      <vt:lpstr>Share</vt:lpstr>
      <vt:lpstr>Reflection Questions</vt:lpstr>
      <vt:lpstr>Career Connections</vt:lpstr>
      <vt:lpstr>Multimedia Resources</vt:lpstr>
      <vt:lpstr>Clean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Tammy Pankey</cp:lastModifiedBy>
  <cp:revision>43</cp:revision>
  <dcterms:created xsi:type="dcterms:W3CDTF">2020-04-21T20:33:01Z</dcterms:created>
  <dcterms:modified xsi:type="dcterms:W3CDTF">2023-07-06T00:19:16Z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0x01010084B9620E39DC0D46B013DDD47E942A0F</vt:lpwstr>
  </property>
  <property fmtid="{D5CDD505-2E9C-101B-9397-08002B2CF9AE}" pid="3" name="MediaServiceImageTags">
    <vt:lpwstr/>
  </property>
</Properties>
</file>