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7"/>
  </p:notesMasterIdLst>
  <p:sldIdLst>
    <p:sldId id="321" r:id="rId6"/>
    <p:sldId id="322" r:id="rId7"/>
    <p:sldId id="261" r:id="rId8"/>
    <p:sldId id="311" r:id="rId9"/>
    <p:sldId id="325" r:id="rId10"/>
    <p:sldId id="324" r:id="rId11"/>
    <p:sldId id="314" r:id="rId12"/>
    <p:sldId id="316" r:id="rId13"/>
    <p:sldId id="312" r:id="rId14"/>
    <p:sldId id="318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7C913-63C3-4288-B122-AC42B937E234}" v="7" dt="2023-07-06T00:25:24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151" autoAdjust="0"/>
  </p:normalViewPr>
  <p:slideViewPr>
    <p:cSldViewPr snapToGrid="0">
      <p:cViewPr varScale="1">
        <p:scale>
          <a:sx n="64" d="100"/>
          <a:sy n="64" d="100"/>
        </p:scale>
        <p:origin x="1930" y="72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6C47C913-63C3-4288-B122-AC42B937E234}"/>
    <pc:docChg chg="custSel modSld">
      <pc:chgData name="Tammy Pankey" userId="89b84b47-0384-4d66-b56e-dc00ebdb68cf" providerId="ADAL" clId="{6C47C913-63C3-4288-B122-AC42B937E234}" dt="2023-07-06T00:25:09.623" v="62" actId="18131"/>
      <pc:docMkLst>
        <pc:docMk/>
      </pc:docMkLst>
      <pc:sldChg chg="modSp mod">
        <pc:chgData name="Tammy Pankey" userId="89b84b47-0384-4d66-b56e-dc00ebdb68cf" providerId="ADAL" clId="{6C47C913-63C3-4288-B122-AC42B937E234}" dt="2023-07-05T23:00:51.567" v="6" actId="2711"/>
        <pc:sldMkLst>
          <pc:docMk/>
          <pc:sldMk cId="951211944" sldId="261"/>
        </pc:sldMkLst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6C47C913-63C3-4288-B122-AC42B937E234}" dt="2023-07-05T23:00:55.792" v="8" actId="27636"/>
        <pc:sldMkLst>
          <pc:docMk/>
          <pc:sldMk cId="77366541" sldId="311"/>
        </pc:sldMkLst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0:55.792" v="8" actId="27636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6C47C913-63C3-4288-B122-AC42B937E234}" dt="2023-07-06T00:10:37.539" v="60" actId="20577"/>
        <pc:sldMkLst>
          <pc:docMk/>
          <pc:sldMk cId="2597112184" sldId="312"/>
        </pc:sldMkLst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6C47C913-63C3-4288-B122-AC42B937E234}" dt="2023-07-05T23:01:32.603" v="13" actId="2711"/>
        <pc:sldMkLst>
          <pc:docMk/>
          <pc:sldMk cId="4116920718" sldId="314"/>
        </pc:sldMkLst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6C47C913-63C3-4288-B122-AC42B937E234}" dt="2023-07-05T23:01:37.551" v="14" actId="2711"/>
        <pc:sldMkLst>
          <pc:docMk/>
          <pc:sldMk cId="754252822" sldId="316"/>
        </pc:sldMkLst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6C47C913-63C3-4288-B122-AC42B937E234}" dt="2023-07-05T23:01:46.466" v="16" actId="2711"/>
        <pc:sldMkLst>
          <pc:docMk/>
          <pc:sldMk cId="1754274421" sldId="318"/>
        </pc:sldMkLst>
        <pc:spChg chg="mod">
          <ac:chgData name="Tammy Pankey" userId="89b84b47-0384-4d66-b56e-dc00ebdb68cf" providerId="ADAL" clId="{6C47C913-63C3-4288-B122-AC42B937E234}" dt="2023-07-05T23:01:46.466" v="16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46.466" v="16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6C47C913-63C3-4288-B122-AC42B937E234}" dt="2023-07-05T23:01:50.124" v="17" actId="2711"/>
        <pc:sldMkLst>
          <pc:docMk/>
          <pc:sldMk cId="1384095157" sldId="319"/>
        </pc:sldMkLst>
        <pc:spChg chg="mod">
          <ac:chgData name="Tammy Pankey" userId="89b84b47-0384-4d66-b56e-dc00ebdb68cf" providerId="ADAL" clId="{6C47C913-63C3-4288-B122-AC42B937E234}" dt="2023-07-05T23:01:50.124" v="17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6C47C913-63C3-4288-B122-AC42B937E234}" dt="2023-07-05T19:40:15.492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6C47C913-63C3-4288-B122-AC42B937E234}" dt="2023-07-05T19:40:16.928" v="1" actId="478"/>
          <ac:spMkLst>
            <pc:docMk/>
            <pc:sldMk cId="1384095157" sldId="319"/>
            <ac:spMk id="6" creationId="{174D171E-8972-29B3-D0F6-DA6FD98597B8}"/>
          </ac:spMkLst>
        </pc:spChg>
        <pc:spChg chg="add mod">
          <ac:chgData name="Tammy Pankey" userId="89b84b47-0384-4d66-b56e-dc00ebdb68cf" providerId="ADAL" clId="{6C47C913-63C3-4288-B122-AC42B937E234}" dt="2023-07-05T23:01:50.124" v="17" actId="2711"/>
          <ac:spMkLst>
            <pc:docMk/>
            <pc:sldMk cId="1384095157" sldId="319"/>
            <ac:spMk id="8" creationId="{CEA3BAB7-6338-CAC9-856F-15886364195D}"/>
          </ac:spMkLst>
        </pc:spChg>
      </pc:sldChg>
      <pc:sldChg chg="addSp delSp modSp mod">
        <pc:chgData name="Tammy Pankey" userId="89b84b47-0384-4d66-b56e-dc00ebdb68cf" providerId="ADAL" clId="{6C47C913-63C3-4288-B122-AC42B937E234}" dt="2023-07-06T00:25:09.623" v="62" actId="18131"/>
        <pc:sldMkLst>
          <pc:docMk/>
          <pc:sldMk cId="3891411312" sldId="321"/>
        </pc:sldMkLst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6C47C913-63C3-4288-B122-AC42B937E234}" dt="2023-07-06T00:25:09.623" v="62" actId="18131"/>
          <ac:picMkLst>
            <pc:docMk/>
            <pc:sldMk cId="3891411312" sldId="321"/>
            <ac:picMk id="8" creationId="{14000617-E8CA-4FF2-D069-5561F905B6C3}"/>
          </ac:picMkLst>
        </pc:picChg>
        <pc:picChg chg="del">
          <ac:chgData name="Tammy Pankey" userId="89b84b47-0384-4d66-b56e-dc00ebdb68cf" providerId="ADAL" clId="{6C47C913-63C3-4288-B122-AC42B937E234}" dt="2023-07-05T23:00:33.006" v="3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addSp delSp modSp mod">
        <pc:chgData name="Tammy Pankey" userId="89b84b47-0384-4d66-b56e-dc00ebdb68cf" providerId="ADAL" clId="{6C47C913-63C3-4288-B122-AC42B937E234}" dt="2023-07-05T23:12:22.114" v="20" actId="207"/>
        <pc:sldMkLst>
          <pc:docMk/>
          <pc:sldMk cId="1814174035" sldId="322"/>
        </pc:sldMkLst>
        <pc:spChg chg="del mod">
          <ac:chgData name="Tammy Pankey" userId="89b84b47-0384-4d66-b56e-dc00ebdb68cf" providerId="ADAL" clId="{6C47C913-63C3-4288-B122-AC42B937E234}" dt="2023-07-05T23:11:58.941" v="18"/>
          <ac:spMkLst>
            <pc:docMk/>
            <pc:sldMk cId="1814174035" sldId="322"/>
            <ac:spMk id="2" creationId="{687D7AD4-EE25-42E6-A3F2-C658860DB740}"/>
          </ac:spMkLst>
        </pc:spChg>
        <pc:spChg chg="add mod">
          <ac:chgData name="Tammy Pankey" userId="89b84b47-0384-4d66-b56e-dc00ebdb68cf" providerId="ADAL" clId="{6C47C913-63C3-4288-B122-AC42B937E234}" dt="2023-07-05T23:12:22.114" v="20" actId="207"/>
          <ac:spMkLst>
            <pc:docMk/>
            <pc:sldMk cId="1814174035" sldId="322"/>
            <ac:spMk id="3" creationId="{9446E05A-7ACE-6E75-DEB0-F37932779ED9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6C47C913-63C3-4288-B122-AC42B937E234}" dt="2023-07-05T23:01:26.486" v="12" actId="2711"/>
        <pc:sldMkLst>
          <pc:docMk/>
          <pc:sldMk cId="3381418822" sldId="324"/>
        </pc:sldMkLst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7" creationId="{C1E888FF-EC86-B762-467B-94B845701985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12" creationId="{B0772A04-DA96-421F-BFA9-C5CFB45C36DD}"/>
          </ac:spMkLst>
        </pc:spChg>
      </pc:sldChg>
      <pc:sldChg chg="modSp mod">
        <pc:chgData name="Tammy Pankey" userId="89b84b47-0384-4d66-b56e-dc00ebdb68cf" providerId="ADAL" clId="{6C47C913-63C3-4288-B122-AC42B937E234}" dt="2023-07-05T23:01:20.400" v="11" actId="27636"/>
        <pc:sldMkLst>
          <pc:docMk/>
          <pc:sldMk cId="2995038331" sldId="325"/>
        </pc:sldMkLst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3" creationId="{B450FB4B-FE30-E30B-2A9E-6E2F78663530}"/>
          </ac:spMkLst>
        </pc:spChg>
        <pc:spChg chg="mod">
          <ac:chgData name="Tammy Pankey" userId="89b84b47-0384-4d66-b56e-dc00ebdb68cf" providerId="ADAL" clId="{6C47C913-63C3-4288-B122-AC42B937E234}" dt="2023-07-05T23:01:20.400" v="11" actId="27636"/>
          <ac:spMkLst>
            <pc:docMk/>
            <pc:sldMk cId="2995038331" sldId="325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11" creationId="{F5B85D36-8137-416E-A929-B78D75649E07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12" creationId="{B0772A04-DA96-421F-BFA9-C5CFB45C36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Tournaments video </a:t>
            </a:r>
            <a:r>
              <a:rPr lang="en-US" b="1" dirty="0"/>
              <a:t>https://youtu.be/vOdPEO3dUJg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4914" y="2514601"/>
            <a:ext cx="4582886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Solutions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10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4590-A7BE-F45C-65EE-D1081410D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DFE03-4789-704A-447A-D8B047B78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00617-E8CA-4FF2-D069-5561F905B6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7"/>
          <a:stretch/>
        </p:blipFill>
        <p:spPr>
          <a:xfrm>
            <a:off x="201934" y="1600200"/>
            <a:ext cx="3625808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36D60-1DE4-A838-A1EA-86022CE1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76" y="1658950"/>
            <a:ext cx="3074669" cy="173736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A3BAB7-6338-CAC9-856F-158863641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5066852"/>
            <a:ext cx="8627633" cy="98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 LEGO Group. ©2023 The LEGO Group. All rights reserved.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SHOW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are trademarks of For Inspiration and Recognition of Science and Technology (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registered trademark of the LEGO Group.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and MASTERPIECE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jointly held trademarks of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other trademarks are the property of their respective owners. ©2023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2D0B2-004D-ECEC-5D34-39048124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4" y="5136608"/>
            <a:ext cx="8686800" cy="94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B3C21-9119-5C90-F72C-8DCA169BD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24" y="4588577"/>
            <a:ext cx="8503920" cy="5915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1"/>
            <a:ext cx="8325394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 and create their innovation project presentation, where they will pitch their 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ontinue to solve missions for the robot game.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46E05A-7ACE-6E75-DEB0-F3793277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975" y="6559550"/>
            <a:ext cx="357188" cy="209550"/>
          </a:xfrm>
        </p:spPr>
        <p:txBody>
          <a:bodyPr/>
          <a:lstStyle/>
          <a:p>
            <a:fld id="{C53052E6-E16C-A04B-8192-1DB31D569F09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61BC2C-E8DB-4DC1-406A-B26792622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2" y="2974543"/>
            <a:ext cx="6400800" cy="31650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225FD-605F-F61E-6486-1CDADF530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57" y="3671593"/>
            <a:ext cx="1645920" cy="1645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49" y="1071764"/>
            <a:ext cx="81561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has had a positive influence on you and others.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8" y="3343948"/>
            <a:ext cx="3563159" cy="253197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out your project presentation. Refer to the Innovation Project rubric for what to cover.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03B33-7BA0-347E-6D9B-49AB21A48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7" y="1384528"/>
            <a:ext cx="4389120" cy="451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D4635-50BA-55BF-D864-562185B3B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02" y="955945"/>
            <a:ext cx="3563158" cy="32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38" y="2259937"/>
            <a:ext cx="3196848" cy="2114499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out your Innovation Project presentation script.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5F90B-C7E8-122C-3FE1-606445C28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07" y="1685606"/>
            <a:ext cx="5349220" cy="25707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50FB4B-FE30-E30B-2A9E-6E2F78663530}"/>
              </a:ext>
            </a:extLst>
          </p:cNvPr>
          <p:cNvSpPr txBox="1">
            <a:spLocks/>
          </p:cNvSpPr>
          <p:nvPr/>
        </p:nvSpPr>
        <p:spPr>
          <a:xfrm>
            <a:off x="628649" y="4450638"/>
            <a:ext cx="7563941" cy="149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any props or displays that you need.  Be engaging and creative!</a:t>
            </a:r>
            <a:endParaRPr lang="en-US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/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E1F9-57C9-3459-05D1-0E231D0495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482696" y="2962453"/>
            <a:ext cx="174021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584BDD-980D-A906-363D-0787BA744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313" y="1101522"/>
            <a:ext cx="6462352" cy="38404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0" y="376013"/>
            <a:ext cx="8700951" cy="913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538" y="3663132"/>
            <a:ext cx="4369754" cy="118819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create, test, and iterate on your robot solution.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E888FF-EC86-B762-467B-94B845701985}"/>
              </a:ext>
            </a:extLst>
          </p:cNvPr>
          <p:cNvSpPr txBox="1">
            <a:spLocks/>
          </p:cNvSpPr>
          <p:nvPr/>
        </p:nvSpPr>
        <p:spPr>
          <a:xfrm>
            <a:off x="722538" y="4974767"/>
            <a:ext cx="7698923" cy="10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2.5 minute Robot Game with all your completed missions.</a:t>
            </a:r>
          </a:p>
          <a:p>
            <a:pPr marL="342900" indent="-342900"/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566" y="1187139"/>
            <a:ext cx="8060867" cy="3428408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 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project presentation work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missions you have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how everyone will be involved in the presentation.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 and 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77" y="1288684"/>
            <a:ext cx="6205608" cy="21403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 decide which missions to attempt?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your innovation project solution help your community?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113732-6D3B-5412-9F78-C768AD1DE97D}"/>
              </a:ext>
            </a:extLst>
          </p:cNvPr>
          <p:cNvSpPr txBox="1">
            <a:spLocks/>
          </p:cNvSpPr>
          <p:nvPr/>
        </p:nvSpPr>
        <p:spPr>
          <a:xfrm>
            <a:off x="628650" y="3121853"/>
            <a:ext cx="4237264" cy="2224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skills have you developed throughout your MASTERPIECE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experience?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BCCF8-B57C-CAF4-77ED-00B99074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8536" y="2869963"/>
            <a:ext cx="4237263" cy="3345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740A5-78B8-1A83-0088-82E2A9C77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485" y="99003"/>
            <a:ext cx="22200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40ee-ccdf-4ffb-ba5c-71e25989d2a9" xsi:nil="true"/>
    <lcf76f155ced4ddcb4097134ff3c332f xmlns="09a20863-7c96-4a57-95ca-029d1820b2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7819FD-9078-42A7-B1B3-25CEDCCB2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10469</TotalTime>
  <Words>1341</Words>
  <Application>Microsoft Office PowerPoint</Application>
  <PresentationFormat>On-screen Show (4:3)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Iterate and Improve Robot Solution</vt:lpstr>
      <vt:lpstr>Iterate and Improve Robot Solution</vt:lpstr>
      <vt:lpstr>Iterate and Improve Robot Solution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38</cp:revision>
  <dcterms:created xsi:type="dcterms:W3CDTF">2020-04-21T20:33:01Z</dcterms:created>
  <dcterms:modified xsi:type="dcterms:W3CDTF">2023-07-06T00:25:25Z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0x01010084B9620E39DC0D46B013DDD47E942A0F</vt:lpwstr>
  </property>
  <property fmtid="{D5CDD505-2E9C-101B-9397-08002B2CF9AE}" pid="3" name="MediaServiceImageTags">
    <vt:lpwstr/>
  </property>
</Properties>
</file>