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6" r:id="rId5"/>
  </p:sldMasterIdLst>
  <p:notesMasterIdLst>
    <p:notesMasterId r:id="rId17"/>
  </p:notesMasterIdLst>
  <p:sldIdLst>
    <p:sldId id="321" r:id="rId6"/>
    <p:sldId id="322" r:id="rId7"/>
    <p:sldId id="261" r:id="rId8"/>
    <p:sldId id="311" r:id="rId9"/>
    <p:sldId id="325" r:id="rId10"/>
    <p:sldId id="326" r:id="rId11"/>
    <p:sldId id="314" r:id="rId12"/>
    <p:sldId id="316" r:id="rId13"/>
    <p:sldId id="312" r:id="rId14"/>
    <p:sldId id="318" r:id="rId15"/>
    <p:sldId id="31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30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39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ABE6FB"/>
    <a:srgbClr val="CCFFFF"/>
    <a:srgbClr val="4472C4"/>
    <a:srgbClr val="00A551"/>
    <a:srgbClr val="00A651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40429-3E8C-4FA2-AD0A-1B542C27C3EC}" v="13" dt="2023-07-06T00:21:45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688" autoAdjust="0"/>
  </p:normalViewPr>
  <p:slideViewPr>
    <p:cSldViewPr snapToGrid="0">
      <p:cViewPr varScale="1">
        <p:scale>
          <a:sx n="72" d="100"/>
          <a:sy n="72" d="100"/>
        </p:scale>
        <p:origin x="1690" y="53"/>
      </p:cViewPr>
      <p:guideLst>
        <p:guide orient="horz" pos="216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B3340429-3E8C-4FA2-AD0A-1B542C27C3EC}"/>
    <pc:docChg chg="undo custSel modSld">
      <pc:chgData name="Tammy Pankey" userId="89b84b47-0384-4d66-b56e-dc00ebdb68cf" providerId="ADAL" clId="{B3340429-3E8C-4FA2-AD0A-1B542C27C3EC}" dt="2023-07-06T00:21:35.804" v="81" actId="688"/>
      <pc:docMkLst>
        <pc:docMk/>
      </pc:docMkLst>
      <pc:sldChg chg="modSp mod">
        <pc:chgData name="Tammy Pankey" userId="89b84b47-0384-4d66-b56e-dc00ebdb68cf" providerId="ADAL" clId="{B3340429-3E8C-4FA2-AD0A-1B542C27C3EC}" dt="2023-07-05T22:55:04.321" v="13" actId="2711"/>
        <pc:sldMkLst>
          <pc:docMk/>
          <pc:sldMk cId="951211944" sldId="261"/>
        </pc:sldMkLst>
        <pc:spChg chg="mod">
          <ac:chgData name="Tammy Pankey" userId="89b84b47-0384-4d66-b56e-dc00ebdb68cf" providerId="ADAL" clId="{B3340429-3E8C-4FA2-AD0A-1B542C27C3EC}" dt="2023-07-05T22:55:04.321" v="13" actId="2711"/>
          <ac:spMkLst>
            <pc:docMk/>
            <pc:sldMk cId="951211944" sldId="261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04.321" v="13" actId="2711"/>
          <ac:spMkLst>
            <pc:docMk/>
            <pc:sldMk cId="951211944" sldId="261"/>
            <ac:spMk id="4" creationId="{56567651-8AA4-479B-AC03-821AC799E926}"/>
          </ac:spMkLst>
        </pc:spChg>
        <pc:spChg chg="mod">
          <ac:chgData name="Tammy Pankey" userId="89b84b47-0384-4d66-b56e-dc00ebdb68cf" providerId="ADAL" clId="{B3340429-3E8C-4FA2-AD0A-1B542C27C3EC}" dt="2023-07-05T22:55:04.321" v="13" actId="2711"/>
          <ac:spMkLst>
            <pc:docMk/>
            <pc:sldMk cId="951211944" sldId="261"/>
            <ac:spMk id="9" creationId="{86FB3A79-2435-438C-A577-C7C35503CB7A}"/>
          </ac:spMkLst>
        </pc:spChg>
        <pc:spChg chg="mod">
          <ac:chgData name="Tammy Pankey" userId="89b84b47-0384-4d66-b56e-dc00ebdb68cf" providerId="ADAL" clId="{B3340429-3E8C-4FA2-AD0A-1B542C27C3EC}" dt="2023-07-05T22:55:04.321" v="13" actId="2711"/>
          <ac:spMkLst>
            <pc:docMk/>
            <pc:sldMk cId="951211944" sldId="261"/>
            <ac:spMk id="21" creationId="{3D0889FA-B986-491E-AAEF-A874181BA7EC}"/>
          </ac:spMkLst>
        </pc:spChg>
      </pc:sldChg>
      <pc:sldChg chg="modSp mod">
        <pc:chgData name="Tammy Pankey" userId="89b84b47-0384-4d66-b56e-dc00ebdb68cf" providerId="ADAL" clId="{B3340429-3E8C-4FA2-AD0A-1B542C27C3EC}" dt="2023-07-05T22:55:12.756" v="14" actId="2711"/>
        <pc:sldMkLst>
          <pc:docMk/>
          <pc:sldMk cId="77366541" sldId="311"/>
        </pc:sldMkLst>
        <pc:spChg chg="mod">
          <ac:chgData name="Tammy Pankey" userId="89b84b47-0384-4d66-b56e-dc00ebdb68cf" providerId="ADAL" clId="{B3340429-3E8C-4FA2-AD0A-1B542C27C3EC}" dt="2023-07-05T22:55:12.756" v="14" actId="2711"/>
          <ac:spMkLst>
            <pc:docMk/>
            <pc:sldMk cId="77366541" sldId="311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12.756" v="14" actId="2711"/>
          <ac:spMkLst>
            <pc:docMk/>
            <pc:sldMk cId="77366541" sldId="311"/>
            <ac:spMk id="4" creationId="{56567651-8AA4-479B-AC03-821AC799E926}"/>
          </ac:spMkLst>
        </pc:spChg>
        <pc:spChg chg="mod">
          <ac:chgData name="Tammy Pankey" userId="89b84b47-0384-4d66-b56e-dc00ebdb68cf" providerId="ADAL" clId="{B3340429-3E8C-4FA2-AD0A-1B542C27C3EC}" dt="2023-07-05T22:55:12.756" v="14" actId="2711"/>
          <ac:spMkLst>
            <pc:docMk/>
            <pc:sldMk cId="77366541" sldId="311"/>
            <ac:spMk id="6" creationId="{59A609E0-F97D-439F-A30F-F749A944E3A3}"/>
          </ac:spMkLst>
        </pc:spChg>
        <pc:spChg chg="mod">
          <ac:chgData name="Tammy Pankey" userId="89b84b47-0384-4d66-b56e-dc00ebdb68cf" providerId="ADAL" clId="{B3340429-3E8C-4FA2-AD0A-1B542C27C3EC}" dt="2023-07-05T22:55:12.756" v="14" actId="2711"/>
          <ac:spMkLst>
            <pc:docMk/>
            <pc:sldMk cId="77366541" sldId="311"/>
            <ac:spMk id="11" creationId="{F5B85D36-8137-416E-A929-B78D75649E07}"/>
          </ac:spMkLst>
        </pc:spChg>
        <pc:spChg chg="mod">
          <ac:chgData name="Tammy Pankey" userId="89b84b47-0384-4d66-b56e-dc00ebdb68cf" providerId="ADAL" clId="{B3340429-3E8C-4FA2-AD0A-1B542C27C3EC}" dt="2023-07-05T22:55:12.756" v="14" actId="2711"/>
          <ac:spMkLst>
            <pc:docMk/>
            <pc:sldMk cId="77366541" sldId="311"/>
            <ac:spMk id="12" creationId="{B0772A04-DA96-421F-BFA9-C5CFB45C36DD}"/>
          </ac:spMkLst>
        </pc:spChg>
      </pc:sldChg>
      <pc:sldChg chg="modSp mod modNotesTx">
        <pc:chgData name="Tammy Pankey" userId="89b84b47-0384-4d66-b56e-dc00ebdb68cf" providerId="ADAL" clId="{B3340429-3E8C-4FA2-AD0A-1B542C27C3EC}" dt="2023-07-06T00:02:48.399" v="75" actId="113"/>
        <pc:sldMkLst>
          <pc:docMk/>
          <pc:sldMk cId="2597112184" sldId="312"/>
        </pc:sldMkLst>
        <pc:spChg chg="mod">
          <ac:chgData name="Tammy Pankey" userId="89b84b47-0384-4d66-b56e-dc00ebdb68cf" providerId="ADAL" clId="{B3340429-3E8C-4FA2-AD0A-1B542C27C3EC}" dt="2023-07-05T22:55:48.948" v="19" actId="2711"/>
          <ac:spMkLst>
            <pc:docMk/>
            <pc:sldMk cId="2597112184" sldId="312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48.948" v="19" actId="2711"/>
          <ac:spMkLst>
            <pc:docMk/>
            <pc:sldMk cId="2597112184" sldId="312"/>
            <ac:spMk id="9" creationId="{5F78A9DB-E5AA-4B24-9F57-3E0E955F5A92}"/>
          </ac:spMkLst>
        </pc:spChg>
        <pc:spChg chg="mod">
          <ac:chgData name="Tammy Pankey" userId="89b84b47-0384-4d66-b56e-dc00ebdb68cf" providerId="ADAL" clId="{B3340429-3E8C-4FA2-AD0A-1B542C27C3EC}" dt="2023-07-05T22:55:48.948" v="19" actId="2711"/>
          <ac:spMkLst>
            <pc:docMk/>
            <pc:sldMk cId="2597112184" sldId="312"/>
            <ac:spMk id="11" creationId="{36F64D3A-075E-49C2-9842-F32E7A65343B}"/>
          </ac:spMkLst>
        </pc:spChg>
        <pc:spChg chg="mod">
          <ac:chgData name="Tammy Pankey" userId="89b84b47-0384-4d66-b56e-dc00ebdb68cf" providerId="ADAL" clId="{B3340429-3E8C-4FA2-AD0A-1B542C27C3EC}" dt="2023-07-05T22:55:48.948" v="19" actId="2711"/>
          <ac:spMkLst>
            <pc:docMk/>
            <pc:sldMk cId="2597112184" sldId="312"/>
            <ac:spMk id="13" creationId="{79E1ECC3-F162-4E13-A48B-FE68FA7D1D1C}"/>
          </ac:spMkLst>
        </pc:spChg>
      </pc:sldChg>
      <pc:sldChg chg="modSp mod">
        <pc:chgData name="Tammy Pankey" userId="89b84b47-0384-4d66-b56e-dc00ebdb68cf" providerId="ADAL" clId="{B3340429-3E8C-4FA2-AD0A-1B542C27C3EC}" dt="2023-07-05T22:55:28.975" v="17" actId="2711"/>
        <pc:sldMkLst>
          <pc:docMk/>
          <pc:sldMk cId="4116920718" sldId="314"/>
        </pc:sldMkLst>
        <pc:spChg chg="mod">
          <ac:chgData name="Tammy Pankey" userId="89b84b47-0384-4d66-b56e-dc00ebdb68cf" providerId="ADAL" clId="{B3340429-3E8C-4FA2-AD0A-1B542C27C3EC}" dt="2023-07-05T22:55:28.975" v="17" actId="2711"/>
          <ac:spMkLst>
            <pc:docMk/>
            <pc:sldMk cId="4116920718" sldId="314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28.975" v="17" actId="2711"/>
          <ac:spMkLst>
            <pc:docMk/>
            <pc:sldMk cId="4116920718" sldId="314"/>
            <ac:spMk id="4" creationId="{56567651-8AA4-479B-AC03-821AC799E926}"/>
          </ac:spMkLst>
        </pc:spChg>
        <pc:spChg chg="mod">
          <ac:chgData name="Tammy Pankey" userId="89b84b47-0384-4d66-b56e-dc00ebdb68cf" providerId="ADAL" clId="{B3340429-3E8C-4FA2-AD0A-1B542C27C3EC}" dt="2023-07-05T22:55:28.975" v="17" actId="2711"/>
          <ac:spMkLst>
            <pc:docMk/>
            <pc:sldMk cId="4116920718" sldId="314"/>
            <ac:spMk id="5" creationId="{DD4712C1-F703-4BDE-AA70-74AE23C7B717}"/>
          </ac:spMkLst>
        </pc:spChg>
      </pc:sldChg>
      <pc:sldChg chg="modSp mod">
        <pc:chgData name="Tammy Pankey" userId="89b84b47-0384-4d66-b56e-dc00ebdb68cf" providerId="ADAL" clId="{B3340429-3E8C-4FA2-AD0A-1B542C27C3EC}" dt="2023-07-05T22:55:35.554" v="18" actId="2711"/>
        <pc:sldMkLst>
          <pc:docMk/>
          <pc:sldMk cId="754252822" sldId="316"/>
        </pc:sldMkLst>
        <pc:spChg chg="mod">
          <ac:chgData name="Tammy Pankey" userId="89b84b47-0384-4d66-b56e-dc00ebdb68cf" providerId="ADAL" clId="{B3340429-3E8C-4FA2-AD0A-1B542C27C3EC}" dt="2023-07-05T22:55:35.554" v="18" actId="2711"/>
          <ac:spMkLst>
            <pc:docMk/>
            <pc:sldMk cId="754252822" sldId="316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35.554" v="18" actId="2711"/>
          <ac:spMkLst>
            <pc:docMk/>
            <pc:sldMk cId="754252822" sldId="316"/>
            <ac:spMk id="4" creationId="{56567651-8AA4-479B-AC03-821AC799E926}"/>
          </ac:spMkLst>
        </pc:spChg>
        <pc:spChg chg="mod">
          <ac:chgData name="Tammy Pankey" userId="89b84b47-0384-4d66-b56e-dc00ebdb68cf" providerId="ADAL" clId="{B3340429-3E8C-4FA2-AD0A-1B542C27C3EC}" dt="2023-07-05T22:55:35.554" v="18" actId="2711"/>
          <ac:spMkLst>
            <pc:docMk/>
            <pc:sldMk cId="754252822" sldId="316"/>
            <ac:spMk id="5" creationId="{DD4712C1-F703-4BDE-AA70-74AE23C7B717}"/>
          </ac:spMkLst>
        </pc:spChg>
        <pc:spChg chg="mod">
          <ac:chgData name="Tammy Pankey" userId="89b84b47-0384-4d66-b56e-dc00ebdb68cf" providerId="ADAL" clId="{B3340429-3E8C-4FA2-AD0A-1B542C27C3EC}" dt="2023-07-05T22:55:35.554" v="18" actId="2711"/>
          <ac:spMkLst>
            <pc:docMk/>
            <pc:sldMk cId="754252822" sldId="316"/>
            <ac:spMk id="9" creationId="{6A113732-6D3B-5412-9F78-C768AD1DE97D}"/>
          </ac:spMkLst>
        </pc:spChg>
      </pc:sldChg>
      <pc:sldChg chg="modSp mod">
        <pc:chgData name="Tammy Pankey" userId="89b84b47-0384-4d66-b56e-dc00ebdb68cf" providerId="ADAL" clId="{B3340429-3E8C-4FA2-AD0A-1B542C27C3EC}" dt="2023-07-05T22:55:53.907" v="20" actId="2711"/>
        <pc:sldMkLst>
          <pc:docMk/>
          <pc:sldMk cId="1754274421" sldId="318"/>
        </pc:sldMkLst>
        <pc:spChg chg="mod">
          <ac:chgData name="Tammy Pankey" userId="89b84b47-0384-4d66-b56e-dc00ebdb68cf" providerId="ADAL" clId="{B3340429-3E8C-4FA2-AD0A-1B542C27C3EC}" dt="2023-07-05T22:55:53.907" v="20" actId="2711"/>
          <ac:spMkLst>
            <pc:docMk/>
            <pc:sldMk cId="1754274421" sldId="318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53.907" v="20" actId="2711"/>
          <ac:spMkLst>
            <pc:docMk/>
            <pc:sldMk cId="1754274421" sldId="318"/>
            <ac:spMk id="4" creationId="{56567651-8AA4-479B-AC03-821AC799E926}"/>
          </ac:spMkLst>
        </pc:spChg>
      </pc:sldChg>
      <pc:sldChg chg="addSp delSp modSp mod modNotesTx">
        <pc:chgData name="Tammy Pankey" userId="89b84b47-0384-4d66-b56e-dc00ebdb68cf" providerId="ADAL" clId="{B3340429-3E8C-4FA2-AD0A-1B542C27C3EC}" dt="2023-07-05T22:55:57.984" v="21" actId="2711"/>
        <pc:sldMkLst>
          <pc:docMk/>
          <pc:sldMk cId="1384095157" sldId="319"/>
        </pc:sldMkLst>
        <pc:spChg chg="mod">
          <ac:chgData name="Tammy Pankey" userId="89b84b47-0384-4d66-b56e-dc00ebdb68cf" providerId="ADAL" clId="{B3340429-3E8C-4FA2-AD0A-1B542C27C3EC}" dt="2023-07-05T22:55:57.984" v="21" actId="2711"/>
          <ac:spMkLst>
            <pc:docMk/>
            <pc:sldMk cId="1384095157" sldId="319"/>
            <ac:spMk id="2" creationId="{4891256E-55E4-4477-949F-AB7E827AA79A}"/>
          </ac:spMkLst>
        </pc:spChg>
        <pc:spChg chg="del">
          <ac:chgData name="Tammy Pankey" userId="89b84b47-0384-4d66-b56e-dc00ebdb68cf" providerId="ADAL" clId="{B3340429-3E8C-4FA2-AD0A-1B542C27C3EC}" dt="2023-07-05T19:39:15.067" v="0" actId="478"/>
          <ac:spMkLst>
            <pc:docMk/>
            <pc:sldMk cId="1384095157" sldId="319"/>
            <ac:spMk id="3" creationId="{FF09E301-2DD2-4D86-86AD-49BCE4C01F3A}"/>
          </ac:spMkLst>
        </pc:spChg>
        <pc:spChg chg="add del mod">
          <ac:chgData name="Tammy Pankey" userId="89b84b47-0384-4d66-b56e-dc00ebdb68cf" providerId="ADAL" clId="{B3340429-3E8C-4FA2-AD0A-1B542C27C3EC}" dt="2023-07-05T19:39:16.424" v="1" actId="478"/>
          <ac:spMkLst>
            <pc:docMk/>
            <pc:sldMk cId="1384095157" sldId="319"/>
            <ac:spMk id="6" creationId="{A97ABB21-549B-CC08-E3AD-8B3AB90DA91A}"/>
          </ac:spMkLst>
        </pc:spChg>
        <pc:spChg chg="add mod">
          <ac:chgData name="Tammy Pankey" userId="89b84b47-0384-4d66-b56e-dc00ebdb68cf" providerId="ADAL" clId="{B3340429-3E8C-4FA2-AD0A-1B542C27C3EC}" dt="2023-07-05T22:55:57.984" v="21" actId="2711"/>
          <ac:spMkLst>
            <pc:docMk/>
            <pc:sldMk cId="1384095157" sldId="319"/>
            <ac:spMk id="8" creationId="{AFF611A5-279D-5919-6075-CC138C98FEDA}"/>
          </ac:spMkLst>
        </pc:spChg>
      </pc:sldChg>
      <pc:sldChg chg="addSp delSp modSp mod">
        <pc:chgData name="Tammy Pankey" userId="89b84b47-0384-4d66-b56e-dc00ebdb68cf" providerId="ADAL" clId="{B3340429-3E8C-4FA2-AD0A-1B542C27C3EC}" dt="2023-07-06T00:21:35.804" v="81" actId="688"/>
        <pc:sldMkLst>
          <pc:docMk/>
          <pc:sldMk cId="3891411312" sldId="321"/>
        </pc:sldMkLst>
        <pc:spChg chg="mod">
          <ac:chgData name="Tammy Pankey" userId="89b84b47-0384-4d66-b56e-dc00ebdb68cf" providerId="ADAL" clId="{B3340429-3E8C-4FA2-AD0A-1B542C27C3EC}" dt="2023-07-05T22:54:38.256" v="11" actId="2711"/>
          <ac:spMkLst>
            <pc:docMk/>
            <pc:sldMk cId="3891411312" sldId="321"/>
            <ac:spMk id="5" creationId="{F3B760C1-7E25-45A7-B891-53C58D074EA2}"/>
          </ac:spMkLst>
        </pc:spChg>
        <pc:spChg chg="mod">
          <ac:chgData name="Tammy Pankey" userId="89b84b47-0384-4d66-b56e-dc00ebdb68cf" providerId="ADAL" clId="{B3340429-3E8C-4FA2-AD0A-1B542C27C3EC}" dt="2023-07-05T22:54:38.256" v="11" actId="2711"/>
          <ac:spMkLst>
            <pc:docMk/>
            <pc:sldMk cId="3891411312" sldId="321"/>
            <ac:spMk id="6" creationId="{B6ADE897-E12C-4A20-B842-CD64CC495BD3}"/>
          </ac:spMkLst>
        </pc:spChg>
        <pc:spChg chg="mod">
          <ac:chgData name="Tammy Pankey" userId="89b84b47-0384-4d66-b56e-dc00ebdb68cf" providerId="ADAL" clId="{B3340429-3E8C-4FA2-AD0A-1B542C27C3EC}" dt="2023-07-05T22:54:38.256" v="11" actId="2711"/>
          <ac:spMkLst>
            <pc:docMk/>
            <pc:sldMk cId="3891411312" sldId="321"/>
            <ac:spMk id="26" creationId="{49461470-2C49-0B4A-AFF2-693C58AC2F9F}"/>
          </ac:spMkLst>
        </pc:spChg>
        <pc:picChg chg="add mod modCrop">
          <ac:chgData name="Tammy Pankey" userId="89b84b47-0384-4d66-b56e-dc00ebdb68cf" providerId="ADAL" clId="{B3340429-3E8C-4FA2-AD0A-1B542C27C3EC}" dt="2023-07-06T00:21:35.804" v="81" actId="688"/>
          <ac:picMkLst>
            <pc:docMk/>
            <pc:sldMk cId="3891411312" sldId="321"/>
            <ac:picMk id="7" creationId="{F11FFE95-71F3-A4BF-B8CC-B04C03243A69}"/>
          </ac:picMkLst>
        </pc:picChg>
        <pc:picChg chg="del">
          <ac:chgData name="Tammy Pankey" userId="89b84b47-0384-4d66-b56e-dc00ebdb68cf" providerId="ADAL" clId="{B3340429-3E8C-4FA2-AD0A-1B542C27C3EC}" dt="2023-07-05T22:54:12.848" v="8" actId="478"/>
          <ac:picMkLst>
            <pc:docMk/>
            <pc:sldMk cId="3891411312" sldId="321"/>
            <ac:picMk id="13" creationId="{6335B222-1AA9-4892-A3FD-904EEBAC60B8}"/>
          </ac:picMkLst>
        </pc:picChg>
      </pc:sldChg>
      <pc:sldChg chg="modSp mod">
        <pc:chgData name="Tammy Pankey" userId="89b84b47-0384-4d66-b56e-dc00ebdb68cf" providerId="ADAL" clId="{B3340429-3E8C-4FA2-AD0A-1B542C27C3EC}" dt="2023-07-05T22:54:50.532" v="12" actId="2711"/>
        <pc:sldMkLst>
          <pc:docMk/>
          <pc:sldMk cId="1814174035" sldId="322"/>
        </pc:sldMkLst>
        <pc:spChg chg="mod">
          <ac:chgData name="Tammy Pankey" userId="89b84b47-0384-4d66-b56e-dc00ebdb68cf" providerId="ADAL" clId="{B3340429-3E8C-4FA2-AD0A-1B542C27C3EC}" dt="2023-07-05T22:54:50.532" v="12" actId="2711"/>
          <ac:spMkLst>
            <pc:docMk/>
            <pc:sldMk cId="1814174035" sldId="322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4:50.532" v="12" actId="2711"/>
          <ac:spMkLst>
            <pc:docMk/>
            <pc:sldMk cId="1814174035" sldId="322"/>
            <ac:spMk id="4" creationId="{56567651-8AA4-479B-AC03-821AC799E926}"/>
          </ac:spMkLst>
        </pc:spChg>
        <pc:spChg chg="mod">
          <ac:chgData name="Tammy Pankey" userId="89b84b47-0384-4d66-b56e-dc00ebdb68cf" providerId="ADAL" clId="{B3340429-3E8C-4FA2-AD0A-1B542C27C3EC}" dt="2023-07-05T22:54:50.532" v="12" actId="2711"/>
          <ac:spMkLst>
            <pc:docMk/>
            <pc:sldMk cId="1814174035" sldId="322"/>
            <ac:spMk id="5" creationId="{8DE1808D-4A41-4429-BDD9-039046921A33}"/>
          </ac:spMkLst>
        </pc:spChg>
        <pc:spChg chg="mod">
          <ac:chgData name="Tammy Pankey" userId="89b84b47-0384-4d66-b56e-dc00ebdb68cf" providerId="ADAL" clId="{B3340429-3E8C-4FA2-AD0A-1B542C27C3EC}" dt="2023-07-05T22:54:50.532" v="12" actId="2711"/>
          <ac:spMkLst>
            <pc:docMk/>
            <pc:sldMk cId="1814174035" sldId="322"/>
            <ac:spMk id="13" creationId="{0BFC0E9B-CC84-4D72-8BFD-54ED5EC94447}"/>
          </ac:spMkLst>
        </pc:spChg>
      </pc:sldChg>
      <pc:sldChg chg="modSp mod">
        <pc:chgData name="Tammy Pankey" userId="89b84b47-0384-4d66-b56e-dc00ebdb68cf" providerId="ADAL" clId="{B3340429-3E8C-4FA2-AD0A-1B542C27C3EC}" dt="2023-07-05T22:55:18.364" v="15" actId="2711"/>
        <pc:sldMkLst>
          <pc:docMk/>
          <pc:sldMk cId="2995038331" sldId="325"/>
        </pc:sldMkLst>
        <pc:spChg chg="mod">
          <ac:chgData name="Tammy Pankey" userId="89b84b47-0384-4d66-b56e-dc00ebdb68cf" providerId="ADAL" clId="{B3340429-3E8C-4FA2-AD0A-1B542C27C3EC}" dt="2023-07-05T22:55:18.364" v="15" actId="2711"/>
          <ac:spMkLst>
            <pc:docMk/>
            <pc:sldMk cId="2995038331" sldId="325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18.364" v="15" actId="2711"/>
          <ac:spMkLst>
            <pc:docMk/>
            <pc:sldMk cId="2995038331" sldId="325"/>
            <ac:spMk id="12" creationId="{B0772A04-DA96-421F-BFA9-C5CFB45C36DD}"/>
          </ac:spMkLst>
        </pc:spChg>
        <pc:spChg chg="mod">
          <ac:chgData name="Tammy Pankey" userId="89b84b47-0384-4d66-b56e-dc00ebdb68cf" providerId="ADAL" clId="{B3340429-3E8C-4FA2-AD0A-1B542C27C3EC}" dt="2023-07-05T22:55:18.364" v="15" actId="2711"/>
          <ac:spMkLst>
            <pc:docMk/>
            <pc:sldMk cId="2995038331" sldId="325"/>
            <ac:spMk id="14" creationId="{726FF5FF-8F71-3BDE-BBDF-032E67D1403C}"/>
          </ac:spMkLst>
        </pc:spChg>
        <pc:spChg chg="mod">
          <ac:chgData name="Tammy Pankey" userId="89b84b47-0384-4d66-b56e-dc00ebdb68cf" providerId="ADAL" clId="{B3340429-3E8C-4FA2-AD0A-1B542C27C3EC}" dt="2023-07-05T22:55:18.364" v="15" actId="2711"/>
          <ac:spMkLst>
            <pc:docMk/>
            <pc:sldMk cId="2995038331" sldId="325"/>
            <ac:spMk id="19" creationId="{F8F9E6D8-02DF-AABA-0402-EE5E25FA06AF}"/>
          </ac:spMkLst>
        </pc:spChg>
        <pc:spChg chg="mod">
          <ac:chgData name="Tammy Pankey" userId="89b84b47-0384-4d66-b56e-dc00ebdb68cf" providerId="ADAL" clId="{B3340429-3E8C-4FA2-AD0A-1B542C27C3EC}" dt="2023-07-05T22:55:18.364" v="15" actId="2711"/>
          <ac:spMkLst>
            <pc:docMk/>
            <pc:sldMk cId="2995038331" sldId="325"/>
            <ac:spMk id="22" creationId="{06838A3F-B96F-533A-6BA4-D3D8423A1A0F}"/>
          </ac:spMkLst>
        </pc:spChg>
      </pc:sldChg>
      <pc:sldChg chg="modSp mod">
        <pc:chgData name="Tammy Pankey" userId="89b84b47-0384-4d66-b56e-dc00ebdb68cf" providerId="ADAL" clId="{B3340429-3E8C-4FA2-AD0A-1B542C27C3EC}" dt="2023-07-06T00:04:31.916" v="79" actId="1076"/>
        <pc:sldMkLst>
          <pc:docMk/>
          <pc:sldMk cId="2836425257" sldId="326"/>
        </pc:sldMkLst>
        <pc:spChg chg="mod">
          <ac:chgData name="Tammy Pankey" userId="89b84b47-0384-4d66-b56e-dc00ebdb68cf" providerId="ADAL" clId="{B3340429-3E8C-4FA2-AD0A-1B542C27C3EC}" dt="2023-07-05T22:55:22.456" v="16" actId="2711"/>
          <ac:spMkLst>
            <pc:docMk/>
            <pc:sldMk cId="2836425257" sldId="326"/>
            <ac:spMk id="2" creationId="{687D7AD4-EE25-42E6-A3F2-C658860DB740}"/>
          </ac:spMkLst>
        </pc:spChg>
        <pc:spChg chg="mod">
          <ac:chgData name="Tammy Pankey" userId="89b84b47-0384-4d66-b56e-dc00ebdb68cf" providerId="ADAL" clId="{B3340429-3E8C-4FA2-AD0A-1B542C27C3EC}" dt="2023-07-05T22:55:22.456" v="16" actId="2711"/>
          <ac:spMkLst>
            <pc:docMk/>
            <pc:sldMk cId="2836425257" sldId="326"/>
            <ac:spMk id="8" creationId="{74BD513C-DB62-BDC6-AC73-4DFDE079C03B}"/>
          </ac:spMkLst>
        </pc:spChg>
        <pc:picChg chg="mod">
          <ac:chgData name="Tammy Pankey" userId="89b84b47-0384-4d66-b56e-dc00ebdb68cf" providerId="ADAL" clId="{B3340429-3E8C-4FA2-AD0A-1B542C27C3EC}" dt="2023-07-06T00:04:23.865" v="76" actId="1076"/>
          <ac:picMkLst>
            <pc:docMk/>
            <pc:sldMk cId="2836425257" sldId="326"/>
            <ac:picMk id="10" creationId="{32692EA7-47EB-F612-8296-E427953799E2}"/>
          </ac:picMkLst>
        </pc:picChg>
        <pc:picChg chg="mod">
          <ac:chgData name="Tammy Pankey" userId="89b84b47-0384-4d66-b56e-dc00ebdb68cf" providerId="ADAL" clId="{B3340429-3E8C-4FA2-AD0A-1B542C27C3EC}" dt="2023-07-06T00:04:31.916" v="79" actId="1076"/>
          <ac:picMkLst>
            <pc:docMk/>
            <pc:sldMk cId="2836425257" sldId="326"/>
            <ac:picMk id="13" creationId="{CEE54AEE-433A-264F-3306-B7162C194C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Have the team review the rubrics for examples of where inclusion is evaluated.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Allow time for cleanup and place any unfinished models and their pieces in a sealed plastic bag.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GoNoodle:  https://family.gonoodle.com/activities/clean-up 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Youtube:  https://youtu.be/ZJFk87ZsHn0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0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Have the team review the rubrics for examples of where inclusion is evaluated.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Introduction </a:t>
            </a:r>
            <a:r>
              <a:rPr lang="en-US" sz="1800" b="0" i="0" u="none" strike="noStrike" baseline="0" dirty="0">
                <a:latin typeface="Arial-BoldMT"/>
              </a:rPr>
              <a:t>(10-15 minutes)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Have the team review the rubrics for examples of where inclusion is evaluated.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Team Tasks </a:t>
            </a:r>
            <a:r>
              <a:rPr lang="en-US" sz="12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Have the team review the rubrics for examples of where inclusion is evaluated.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5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Team Tasks </a:t>
            </a:r>
            <a:r>
              <a:rPr lang="en-US" sz="12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Have the team review the rubrics for examples of where inclusion is evaluated.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2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Team Tasks </a:t>
            </a:r>
            <a:r>
              <a:rPr lang="en-US" sz="18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Have the team review the rubrics for examples of where inclusion is evaluated.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4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1" i="0" u="none" strike="noStrike" baseline="0" dirty="0">
                <a:latin typeface="Arial-BoldMT"/>
              </a:rPr>
              <a:t>Share </a:t>
            </a:r>
            <a:r>
              <a:rPr lang="en-US" sz="2800" b="0" i="0" u="none" strike="noStrike" baseline="0" dirty="0">
                <a:latin typeface="Arial-BoldMT"/>
              </a:rPr>
              <a:t>(10-15 minutes)</a:t>
            </a:r>
            <a:endParaRPr lang="en-US" sz="2800" b="1" i="0" u="none" strike="noStrike" baseline="0" dirty="0">
              <a:latin typeface="Arial-BoldMT"/>
            </a:endParaRPr>
          </a:p>
          <a:p>
            <a:pPr algn="l"/>
            <a:r>
              <a:rPr lang="en-US" sz="2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-BoldMT"/>
              </a:rPr>
              <a:t>Have the team review the rubrics for examples of where inclusion is evaluated.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7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Have the team review the rubrics for examples of where inclusion is evaluated.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It’s important for the team to practice how to communicate their innovation project and robot design solutions.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Provide the team with the robot design rubric.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Every team member should be involved in the presentation at the judging session.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-BoldMT"/>
              </a:rPr>
              <a:t>The team should know who will run the robot during the matches.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1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Choose a relevant, age-appropriate video for your students.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</a:t>
            </a:r>
            <a:r>
              <a:rPr lang="en-US" sz="1800" u="none" kern="12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Judging Session overview </a:t>
            </a:r>
            <a:r>
              <a:rPr lang="en-US" sz="1800" b="1" u="sng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https://youtu.be/B6cmntZVFSM </a:t>
            </a:r>
            <a:endParaRPr lang="en-US" b="1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2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674315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2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59442" y="2582335"/>
            <a:ext cx="4995848" cy="23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  <a:effectLst>
                  <a:outerShdw dist="56557" dir="8100000" algn="tr" rotWithShape="0">
                    <a:srgbClr val="A7161B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Presentation Planning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250" dirty="0">
                <a:solidFill>
                  <a:srgbClr val="EC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11</a:t>
            </a:r>
            <a:endParaRPr kumimoji="0" lang="en-US" sz="2400" b="1" i="0" u="none" strike="noStrike" kern="1200" cap="none" spc="250" normalizeH="0" baseline="0" noProof="0" dirty="0">
              <a:ln>
                <a:noFill/>
              </a:ln>
              <a:solidFill>
                <a:srgbClr val="EC202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0E222-D725-774B-BAC1-8FA15FE91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8B4590-A7BE-F45C-65EE-D1081410D8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5DFE03-4789-704A-447A-D8B047B788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1FFE95-71F3-A4BF-B8CC-B04C03243A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7" y="1600200"/>
            <a:ext cx="3631624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141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</a:t>
            </a:r>
          </a:p>
        </p:txBody>
      </p:sp>
      <p:pic>
        <p:nvPicPr>
          <p:cNvPr id="5" name="Picture 4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8C54FEE0-F358-43D4-9A72-77A42640E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74" y="1127761"/>
            <a:ext cx="7340252" cy="49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1256E-55E4-4477-949F-AB7E827A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3444D4A-68DF-42DE-9D61-3697B9E5E2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44" y="1384630"/>
            <a:ext cx="3634725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036D60-1DE4-A838-A1EA-86022CE1F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176" y="1658950"/>
            <a:ext cx="3074669" cy="173736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FF611A5-279D-5919-6075-CC138C98FE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153" y="5066852"/>
            <a:ext cx="8627633" cy="989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LEGO, the LEGO logo, the SPIKE logo, MINDSTORMS and the MINDSTORMS logo are trademarks of the LEGO Group. ©2023 The LEGO Group. All rights reserved.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the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logo,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Coopertition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Gracious Professionalism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SHOW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are trademarks of For Inspiration and Recognition of Science and Technology (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 LEGO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a registered trademark of the LEGO Group.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League and MASTERPIECE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are jointly held trademarks of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the LEGO Group. All other trademarks are the property of their respective owners. ©2023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the LEGO Group. All rights reserved.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9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B13F4-AD0D-4E5A-70B0-4206AEB3F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84" y="5157574"/>
            <a:ext cx="8686800" cy="931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B3C21-9119-5C90-F72C-8DCA169BD5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24" y="4588577"/>
            <a:ext cx="8503920" cy="5915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364123" y="365127"/>
            <a:ext cx="8325393" cy="762634"/>
          </a:xfrm>
          <a:prstGeom prst="round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Overview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FC0E9B-CC84-4D72-8BFD-54ED5EC94447}"/>
              </a:ext>
            </a:extLst>
          </p:cNvPr>
          <p:cNvSpPr/>
          <p:nvPr/>
        </p:nvSpPr>
        <p:spPr>
          <a:xfrm>
            <a:off x="364123" y="1358901"/>
            <a:ext cx="8325394" cy="30099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live innovation project presentation.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800" b="0" i="0" u="none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inalize their robot for the robot game and prepare their robot design explanation.</a:t>
            </a:r>
          </a:p>
        </p:txBody>
      </p:sp>
    </p:spTree>
    <p:extLst>
      <p:ext uri="{BB962C8B-B14F-4D97-AF65-F5344CB8AC3E}">
        <p14:creationId xmlns:p14="http://schemas.microsoft.com/office/powerpoint/2010/main" val="181417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3CDB77-E642-1D51-446C-F31F19890C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2" y="3077051"/>
            <a:ext cx="6400800" cy="30098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7FC85F-901D-BD97-2380-6994EA55BD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459" y="3677929"/>
            <a:ext cx="1645920" cy="16459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3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FB3A79-2435-438C-A577-C7C35503CB7A}"/>
              </a:ext>
            </a:extLst>
          </p:cNvPr>
          <p:cNvSpPr txBox="1">
            <a:spLocks/>
          </p:cNvSpPr>
          <p:nvPr/>
        </p:nvSpPr>
        <p:spPr>
          <a:xfrm>
            <a:off x="3404503" y="1127761"/>
            <a:ext cx="5554437" cy="1614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889FA-B986-491E-AAEF-A874181BA7EC}"/>
              </a:ext>
            </a:extLst>
          </p:cNvPr>
          <p:cNvSpPr txBox="1"/>
          <p:nvPr/>
        </p:nvSpPr>
        <p:spPr>
          <a:xfrm>
            <a:off x="628650" y="1071764"/>
            <a:ext cx="7886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</a:t>
            </a:r>
            <a:r>
              <a:rPr lang="en-US" sz="28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inclusion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your team.</a:t>
            </a:r>
          </a:p>
          <a:p>
            <a:r>
              <a:rPr lang="en-US" sz="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Record examples of how your team makes sure everyone is respected and their voices are heard.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7ABF0-A15B-484D-B3C0-2CBB75CB02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2" y="4844559"/>
            <a:ext cx="6400800" cy="12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5B85D36-8137-416E-A929-B78D75649E07}"/>
              </a:ext>
            </a:extLst>
          </p:cNvPr>
          <p:cNvSpPr/>
          <p:nvPr/>
        </p:nvSpPr>
        <p:spPr>
          <a:xfrm rot="10800000">
            <a:off x="5466941" y="3916503"/>
            <a:ext cx="1906624" cy="93482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4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19405"/>
            <a:ext cx="6226599" cy="1361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Robot Design </a:t>
            </a:r>
            <a:b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Explanation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A609E0-F97D-439F-A30F-F749A944E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583" y="2138542"/>
            <a:ext cx="3696268" cy="3955971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working on your Innovation Project presentation.</a:t>
            </a:r>
            <a:endParaRPr lang="en-US" sz="27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7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and write out your Robot Design explanation.  Refer to the Robot Design rubric for what to cover.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2A04-DA96-421F-BFA9-C5CFB45C36DD}"/>
              </a:ext>
            </a:extLst>
          </p:cNvPr>
          <p:cNvSpPr/>
          <p:nvPr/>
        </p:nvSpPr>
        <p:spPr>
          <a:xfrm>
            <a:off x="5233481" y="4851325"/>
            <a:ext cx="865762" cy="740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4335E-9FCC-C5A4-3DB6-7D07C99E7A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26190"/>
            <a:ext cx="3435960" cy="4572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D4635-50BA-55BF-D864-562185B3BF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458" y="-48990"/>
            <a:ext cx="2753318" cy="251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DCFE672-21D4-E6AB-EDBA-3DF0B2CB7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70" b="9643"/>
          <a:stretch/>
        </p:blipFill>
        <p:spPr>
          <a:xfrm>
            <a:off x="1097278" y="2220477"/>
            <a:ext cx="5121508" cy="21945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5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2A04-DA96-421F-BFA9-C5CFB45C36DD}"/>
              </a:ext>
            </a:extLst>
          </p:cNvPr>
          <p:cNvSpPr/>
          <p:nvPr/>
        </p:nvSpPr>
        <p:spPr>
          <a:xfrm>
            <a:off x="5233481" y="4851325"/>
            <a:ext cx="865762" cy="740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EE1F9-57C9-3459-05D1-0E231D0495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3872">
            <a:off x="4474700" y="3840279"/>
            <a:ext cx="1611964" cy="1149515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26FF5FF-8F71-3BDE-BBDF-032E67D1403C}"/>
              </a:ext>
            </a:extLst>
          </p:cNvPr>
          <p:cNvSpPr txBox="1">
            <a:spLocks/>
          </p:cNvSpPr>
          <p:nvPr/>
        </p:nvSpPr>
        <p:spPr>
          <a:xfrm>
            <a:off x="731518" y="4588341"/>
            <a:ext cx="7692392" cy="1556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Determine what each person on the team will say.</a:t>
            </a:r>
          </a:p>
          <a:p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Practice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your full presentation.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F8F9E6D8-02DF-AABA-0402-EE5E25FA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515351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Robot Design Explanation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6838A3F-B96F-533A-6BA4-D3D8423A1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518" y="1205642"/>
            <a:ext cx="7692391" cy="1192703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sure everyone can communicate about your design process and programs.</a:t>
            </a:r>
          </a:p>
          <a:p>
            <a:endParaRPr lang="en-US" sz="2800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3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6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74BD513C-DB62-BDC6-AC73-4DFDE079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515351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Robot Design Explanation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92EA7-47EB-F612-8296-E427953799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443" y="835310"/>
            <a:ext cx="7615074" cy="3840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E54AEE-433A-264F-3306-B7162C194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83" y="3840160"/>
            <a:ext cx="4614031" cy="23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2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7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13" y="260623"/>
            <a:ext cx="8060867" cy="762634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220" y="1023257"/>
            <a:ext cx="8060867" cy="3691440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together at the mat. 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the presentation and each person’s role.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Run a practice 2.5-minute match and explain what missions were done.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the reflection questions.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Decide what else needs to be done and clean up your space.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F8AF8-E795-F5E6-695A-A8C1B187A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185" y="4714697"/>
            <a:ext cx="6731793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2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8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877" y="1288684"/>
            <a:ext cx="5348153" cy="1828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will you do if one mission does not work?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is everyone involved in the presentation?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Reflection Questions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A113732-6D3B-5412-9F78-C768AD1DE97D}"/>
              </a:ext>
            </a:extLst>
          </p:cNvPr>
          <p:cNvSpPr txBox="1">
            <a:spLocks/>
          </p:cNvSpPr>
          <p:nvPr/>
        </p:nvSpPr>
        <p:spPr>
          <a:xfrm>
            <a:off x="628650" y="3121853"/>
            <a:ext cx="4240530" cy="1450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has </a:t>
            </a:r>
            <a:r>
              <a:rPr lang="en-US" sz="2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28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lang="en-US" sz="28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League impacted you?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740A5-78B8-1A83-0088-82E2A9C777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485" y="99003"/>
            <a:ext cx="2220067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58DA80-123D-CDB5-9007-ABCFECF14B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4144" y="2443114"/>
            <a:ext cx="45339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5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9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Multimedia Resources</a:t>
            </a:r>
            <a:endParaRPr lang="en-US" sz="24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78A9DB-E5AA-4B24-9F57-3E0E955F5A92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3BAF43A5-3242-4612-A086-EC34A875CE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F64D3A-075E-49C2-9842-F32E7A65343B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59711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a440ee-ccdf-4ffb-ba5c-71e25989d2a9" xsi:nil="true"/>
    <lcf76f155ced4ddcb4097134ff3c332f xmlns="09a20863-7c96-4a57-95ca-029d1820b20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2a440ee-ccdf-4ffb-ba5c-71e25989d2a9"/>
    <ds:schemaRef ds:uri="09a20863-7c96-4a57-95ca-029d1820b203"/>
  </ds:schemaRefs>
</ds:datastoreItem>
</file>

<file path=customXml/itemProps3.xml><?xml version="1.0" encoding="utf-8"?>
<ds:datastoreItem xmlns:ds="http://schemas.openxmlformats.org/officeDocument/2006/customXml" ds:itemID="{FFEB42A5-5E03-4054-9484-4D81A5D3D2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10638</TotalTime>
  <Words>1061</Words>
  <Application>Microsoft Office PowerPoint</Application>
  <PresentationFormat>On-screen Show (4:3)</PresentationFormat>
  <Paragraphs>115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Arial-BoldMT</vt:lpstr>
      <vt:lpstr>Calibri</vt:lpstr>
      <vt:lpstr>Helvetica Neue</vt:lpstr>
      <vt:lpstr>Roboto</vt:lpstr>
      <vt:lpstr>Office Theme</vt:lpstr>
      <vt:lpstr>1_Office Theme</vt:lpstr>
      <vt:lpstr>PowerPoint Presentation</vt:lpstr>
      <vt:lpstr>Session Overview</vt:lpstr>
      <vt:lpstr>Introduction</vt:lpstr>
      <vt:lpstr>Plan Robot Design  Explanation</vt:lpstr>
      <vt:lpstr>Plan Robot Design Explanation</vt:lpstr>
      <vt:lpstr>Plan Robot Design Explanation</vt:lpstr>
      <vt:lpstr>Share</vt:lpstr>
      <vt:lpstr>Reflection Questions</vt:lpstr>
      <vt:lpstr>Multimedia Resources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42</cp:revision>
  <dcterms:created xsi:type="dcterms:W3CDTF">2020-04-21T20:33:01Z</dcterms:created>
  <dcterms:modified xsi:type="dcterms:W3CDTF">2023-07-06T00:21:48Z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0x010100942279135ABFB346BEF00BA71AF2085A</vt:lpwstr>
  </property>
  <property fmtid="{D5CDD505-2E9C-101B-9397-08002B2CF9AE}" pid="3" name="MediaServiceImageTags">
    <vt:lpwstr/>
  </property>
</Properties>
</file>