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0"/>
  </p:notesMasterIdLst>
  <p:sldIdLst>
    <p:sldId id="321" r:id="rId6"/>
    <p:sldId id="322" r:id="rId7"/>
    <p:sldId id="261" r:id="rId8"/>
    <p:sldId id="317" r:id="rId9"/>
    <p:sldId id="331" r:id="rId10"/>
    <p:sldId id="332" r:id="rId11"/>
    <p:sldId id="328" r:id="rId12"/>
    <p:sldId id="320" r:id="rId13"/>
    <p:sldId id="329" r:id="rId14"/>
    <p:sldId id="307" r:id="rId15"/>
    <p:sldId id="316" r:id="rId16"/>
    <p:sldId id="312" r:id="rId17"/>
    <p:sldId id="318" r:id="rId18"/>
    <p:sldId id="31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0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9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2F7BF-957B-4180-B57E-752CF7BADCDB}" v="5" dt="2023-07-06T00:13:19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8027" autoAdjust="0"/>
  </p:normalViewPr>
  <p:slideViewPr>
    <p:cSldViewPr snapToGrid="0">
      <p:cViewPr varScale="1">
        <p:scale>
          <a:sx n="63" d="100"/>
          <a:sy n="63" d="100"/>
        </p:scale>
        <p:origin x="1954" y="67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21F2F7BF-957B-4180-B57E-752CF7BADCDB}"/>
    <pc:docChg chg="custSel modSld">
      <pc:chgData name="Tammy Pankey" userId="89b84b47-0384-4d66-b56e-dc00ebdb68cf" providerId="ADAL" clId="{21F2F7BF-957B-4180-B57E-752CF7BADCDB}" dt="2023-07-06T00:13:08.085" v="55" actId="113"/>
      <pc:docMkLst>
        <pc:docMk/>
      </pc:docMkLst>
      <pc:sldChg chg="modSp mod">
        <pc:chgData name="Tammy Pankey" userId="89b84b47-0384-4d66-b56e-dc00ebdb68cf" providerId="ADAL" clId="{21F2F7BF-957B-4180-B57E-752CF7BADCDB}" dt="2023-07-06T00:11:34.101" v="17" actId="2711"/>
        <pc:sldMkLst>
          <pc:docMk/>
          <pc:sldMk cId="951211944" sldId="261"/>
        </pc:sldMkLst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9" creationId="{86FB3A79-2435-438C-A577-C7C35503CB7A}"/>
          </ac:spMkLst>
        </pc:spChg>
        <pc:spChg chg="mod">
          <ac:chgData name="Tammy Pankey" userId="89b84b47-0384-4d66-b56e-dc00ebdb68cf" providerId="ADAL" clId="{21F2F7BF-957B-4180-B57E-752CF7BADCDB}" dt="2023-07-06T00:11:34.101" v="17" actId="2711"/>
          <ac:spMkLst>
            <pc:docMk/>
            <pc:sldMk cId="951211944" sldId="261"/>
            <ac:spMk id="21" creationId="{3D0889FA-B986-491E-AAEF-A874181BA7EC}"/>
          </ac:spMkLst>
        </pc:spChg>
      </pc:sldChg>
      <pc:sldChg chg="modSp mod">
        <pc:chgData name="Tammy Pankey" userId="89b84b47-0384-4d66-b56e-dc00ebdb68cf" providerId="ADAL" clId="{21F2F7BF-957B-4180-B57E-752CF7BADCDB}" dt="2023-07-06T00:12:01.691" v="22" actId="2711"/>
        <pc:sldMkLst>
          <pc:docMk/>
          <pc:sldMk cId="3023252019" sldId="307"/>
        </pc:sldMkLst>
        <pc:spChg chg="mod">
          <ac:chgData name="Tammy Pankey" userId="89b84b47-0384-4d66-b56e-dc00ebdb68cf" providerId="ADAL" clId="{21F2F7BF-957B-4180-B57E-752CF7BADCDB}" dt="2023-07-06T00:12:01.691" v="22" actId="2711"/>
          <ac:spMkLst>
            <pc:docMk/>
            <pc:sldMk cId="3023252019" sldId="307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01.691" v="22" actId="2711"/>
          <ac:spMkLst>
            <pc:docMk/>
            <pc:sldMk cId="3023252019" sldId="307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2:01.691" v="22" actId="2711"/>
          <ac:spMkLst>
            <pc:docMk/>
            <pc:sldMk cId="3023252019" sldId="307"/>
            <ac:spMk id="5" creationId="{DD4712C1-F703-4BDE-AA70-74AE23C7B717}"/>
          </ac:spMkLst>
        </pc:spChg>
      </pc:sldChg>
      <pc:sldChg chg="modSp mod modNotesTx">
        <pc:chgData name="Tammy Pankey" userId="89b84b47-0384-4d66-b56e-dc00ebdb68cf" providerId="ADAL" clId="{21F2F7BF-957B-4180-B57E-752CF7BADCDB}" dt="2023-07-06T00:13:08.085" v="55" actId="113"/>
        <pc:sldMkLst>
          <pc:docMk/>
          <pc:sldMk cId="2597112184" sldId="312"/>
        </pc:sldMkLst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21F2F7BF-957B-4180-B57E-752CF7BADCDB}" dt="2023-07-06T00:12:10.539" v="24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21F2F7BF-957B-4180-B57E-752CF7BADCDB}" dt="2023-07-06T00:12:05.847" v="23" actId="2711"/>
        <pc:sldMkLst>
          <pc:docMk/>
          <pc:sldMk cId="754252822" sldId="316"/>
        </pc:sldMkLst>
        <pc:spChg chg="mod">
          <ac:chgData name="Tammy Pankey" userId="89b84b47-0384-4d66-b56e-dc00ebdb68cf" providerId="ADAL" clId="{21F2F7BF-957B-4180-B57E-752CF7BADCDB}" dt="2023-07-06T00:12:05.847" v="23" actId="2711"/>
          <ac:spMkLst>
            <pc:docMk/>
            <pc:sldMk cId="754252822" sldId="316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05.847" v="23" actId="2711"/>
          <ac:spMkLst>
            <pc:docMk/>
            <pc:sldMk cId="754252822" sldId="316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2:05.847" v="23" actId="2711"/>
          <ac:spMkLst>
            <pc:docMk/>
            <pc:sldMk cId="754252822" sldId="316"/>
            <ac:spMk id="8" creationId="{B52B4A3D-D0CF-62F8-894E-A9D911A1AB01}"/>
          </ac:spMkLst>
        </pc:spChg>
      </pc:sldChg>
      <pc:sldChg chg="modSp mod">
        <pc:chgData name="Tammy Pankey" userId="89b84b47-0384-4d66-b56e-dc00ebdb68cf" providerId="ADAL" clId="{21F2F7BF-957B-4180-B57E-752CF7BADCDB}" dt="2023-07-06T00:11:38.359" v="18" actId="2711"/>
        <pc:sldMkLst>
          <pc:docMk/>
          <pc:sldMk cId="1252155232" sldId="317"/>
        </pc:sldMkLst>
        <pc:spChg chg="mod">
          <ac:chgData name="Tammy Pankey" userId="89b84b47-0384-4d66-b56e-dc00ebdb68cf" providerId="ADAL" clId="{21F2F7BF-957B-4180-B57E-752CF7BADCDB}" dt="2023-07-06T00:11:38.359" v="18" actId="2711"/>
          <ac:spMkLst>
            <pc:docMk/>
            <pc:sldMk cId="1252155232" sldId="317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38.359" v="18" actId="2711"/>
          <ac:spMkLst>
            <pc:docMk/>
            <pc:sldMk cId="1252155232" sldId="317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38.359" v="18" actId="2711"/>
          <ac:spMkLst>
            <pc:docMk/>
            <pc:sldMk cId="1252155232" sldId="317"/>
            <ac:spMk id="5" creationId="{302F8B30-99DF-4AFC-A217-03A6B4B0D784}"/>
          </ac:spMkLst>
        </pc:spChg>
      </pc:sldChg>
      <pc:sldChg chg="modSp mod">
        <pc:chgData name="Tammy Pankey" userId="89b84b47-0384-4d66-b56e-dc00ebdb68cf" providerId="ADAL" clId="{21F2F7BF-957B-4180-B57E-752CF7BADCDB}" dt="2023-07-06T00:12:13.884" v="25" actId="2711"/>
        <pc:sldMkLst>
          <pc:docMk/>
          <pc:sldMk cId="1754274421" sldId="318"/>
        </pc:sldMkLst>
        <pc:spChg chg="mod">
          <ac:chgData name="Tammy Pankey" userId="89b84b47-0384-4d66-b56e-dc00ebdb68cf" providerId="ADAL" clId="{21F2F7BF-957B-4180-B57E-752CF7BADCDB}" dt="2023-07-06T00:12:13.884" v="25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2:13.884" v="25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21F2F7BF-957B-4180-B57E-752CF7BADCDB}" dt="2023-07-06T00:12:17.332" v="26" actId="2711"/>
        <pc:sldMkLst>
          <pc:docMk/>
          <pc:sldMk cId="1384095157" sldId="319"/>
        </pc:sldMkLst>
        <pc:spChg chg="mod">
          <ac:chgData name="Tammy Pankey" userId="89b84b47-0384-4d66-b56e-dc00ebdb68cf" providerId="ADAL" clId="{21F2F7BF-957B-4180-B57E-752CF7BADCDB}" dt="2023-07-06T00:12:17.332" v="26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21F2F7BF-957B-4180-B57E-752CF7BADCDB}" dt="2023-07-05T19:40:26.994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21F2F7BF-957B-4180-B57E-752CF7BADCDB}" dt="2023-07-05T19:40:28.348" v="2" actId="478"/>
          <ac:spMkLst>
            <pc:docMk/>
            <pc:sldMk cId="1384095157" sldId="319"/>
            <ac:spMk id="6" creationId="{733CA141-7E4A-893F-F8B2-1DFFE159FA35}"/>
          </ac:spMkLst>
        </pc:spChg>
        <pc:spChg chg="add mod">
          <ac:chgData name="Tammy Pankey" userId="89b84b47-0384-4d66-b56e-dc00ebdb68cf" providerId="ADAL" clId="{21F2F7BF-957B-4180-B57E-752CF7BADCDB}" dt="2023-07-06T00:12:17.332" v="26" actId="2711"/>
          <ac:spMkLst>
            <pc:docMk/>
            <pc:sldMk cId="1384095157" sldId="319"/>
            <ac:spMk id="8" creationId="{B22D56AA-38EF-2C8F-52EA-0588732FE5C8}"/>
          </ac:spMkLst>
        </pc:spChg>
      </pc:sldChg>
      <pc:sldChg chg="modSp mod">
        <pc:chgData name="Tammy Pankey" userId="89b84b47-0384-4d66-b56e-dc00ebdb68cf" providerId="ADAL" clId="{21F2F7BF-957B-4180-B57E-752CF7BADCDB}" dt="2023-07-06T00:11:51.498" v="20" actId="2711"/>
        <pc:sldMkLst>
          <pc:docMk/>
          <pc:sldMk cId="1469190652" sldId="320"/>
        </pc:sldMkLst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9" creationId="{41441B1C-EBB7-9145-4A21-A44D674A88F4}"/>
          </ac:spMkLst>
        </pc:spChg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12" creationId="{9E4178C0-C517-54B5-8FE2-B58036B2A5AD}"/>
          </ac:spMkLst>
        </pc:spChg>
        <pc:spChg chg="mod">
          <ac:chgData name="Tammy Pankey" userId="89b84b47-0384-4d66-b56e-dc00ebdb68cf" providerId="ADAL" clId="{21F2F7BF-957B-4180-B57E-752CF7BADCDB}" dt="2023-07-06T00:11:51.498" v="20" actId="2711"/>
          <ac:spMkLst>
            <pc:docMk/>
            <pc:sldMk cId="1469190652" sldId="320"/>
            <ac:spMk id="13" creationId="{38DEB28E-1234-DEB4-3B97-101D2B9CBCA4}"/>
          </ac:spMkLst>
        </pc:spChg>
      </pc:sldChg>
      <pc:sldChg chg="addSp delSp modSp mod">
        <pc:chgData name="Tammy Pankey" userId="89b84b47-0384-4d66-b56e-dc00ebdb68cf" providerId="ADAL" clId="{21F2F7BF-957B-4180-B57E-752CF7BADCDB}" dt="2023-07-06T00:11:21.608" v="15" actId="2711"/>
        <pc:sldMkLst>
          <pc:docMk/>
          <pc:sldMk cId="3891411312" sldId="321"/>
        </pc:sldMkLst>
        <pc:spChg chg="mod">
          <ac:chgData name="Tammy Pankey" userId="89b84b47-0384-4d66-b56e-dc00ebdb68cf" providerId="ADAL" clId="{21F2F7BF-957B-4180-B57E-752CF7BADCDB}" dt="2023-07-06T00:11:21.608" v="15" actId="2711"/>
          <ac:spMkLst>
            <pc:docMk/>
            <pc:sldMk cId="3891411312" sldId="321"/>
            <ac:spMk id="5" creationId="{F3B760C1-7E25-45A7-B891-53C58D074EA2}"/>
          </ac:spMkLst>
        </pc:spChg>
        <pc:spChg chg="mod">
          <ac:chgData name="Tammy Pankey" userId="89b84b47-0384-4d66-b56e-dc00ebdb68cf" providerId="ADAL" clId="{21F2F7BF-957B-4180-B57E-752CF7BADCDB}" dt="2023-07-06T00:11:21.608" v="15" actId="2711"/>
          <ac:spMkLst>
            <pc:docMk/>
            <pc:sldMk cId="3891411312" sldId="321"/>
            <ac:spMk id="6" creationId="{B6ADE897-E12C-4A20-B842-CD64CC495BD3}"/>
          </ac:spMkLst>
        </pc:spChg>
        <pc:spChg chg="mod">
          <ac:chgData name="Tammy Pankey" userId="89b84b47-0384-4d66-b56e-dc00ebdb68cf" providerId="ADAL" clId="{21F2F7BF-957B-4180-B57E-752CF7BADCDB}" dt="2023-07-06T00:11:21.608" v="15" actId="2711"/>
          <ac:spMkLst>
            <pc:docMk/>
            <pc:sldMk cId="3891411312" sldId="321"/>
            <ac:spMk id="26" creationId="{49461470-2C49-0B4A-AFF2-693C58AC2F9F}"/>
          </ac:spMkLst>
        </pc:spChg>
        <pc:picChg chg="add mod modCrop">
          <ac:chgData name="Tammy Pankey" userId="89b84b47-0384-4d66-b56e-dc00ebdb68cf" providerId="ADAL" clId="{21F2F7BF-957B-4180-B57E-752CF7BADCDB}" dt="2023-07-06T00:01:35.451" v="14" actId="1076"/>
          <ac:picMkLst>
            <pc:docMk/>
            <pc:sldMk cId="3891411312" sldId="321"/>
            <ac:picMk id="7" creationId="{FD277492-21E1-EC34-2342-3F21278B9DD1}"/>
          </ac:picMkLst>
        </pc:picChg>
        <pc:picChg chg="del">
          <ac:chgData name="Tammy Pankey" userId="89b84b47-0384-4d66-b56e-dc00ebdb68cf" providerId="ADAL" clId="{21F2F7BF-957B-4180-B57E-752CF7BADCDB}" dt="2023-07-05T23:45:45.680" v="4" actId="478"/>
          <ac:picMkLst>
            <pc:docMk/>
            <pc:sldMk cId="3891411312" sldId="321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21F2F7BF-957B-4180-B57E-752CF7BADCDB}" dt="2023-07-06T00:11:27.021" v="16" actId="2711"/>
        <pc:sldMkLst>
          <pc:docMk/>
          <pc:sldMk cId="1814174035" sldId="322"/>
        </pc:sldMkLst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5" creationId="{8DE1808D-4A41-4429-BDD9-039046921A33}"/>
          </ac:spMkLst>
        </pc:spChg>
        <pc:spChg chg="mod">
          <ac:chgData name="Tammy Pankey" userId="89b84b47-0384-4d66-b56e-dc00ebdb68cf" providerId="ADAL" clId="{21F2F7BF-957B-4180-B57E-752CF7BADCDB}" dt="2023-07-06T00:11:27.021" v="16" actId="2711"/>
          <ac:spMkLst>
            <pc:docMk/>
            <pc:sldMk cId="1814174035" sldId="322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21F2F7BF-957B-4180-B57E-752CF7BADCDB}" dt="2023-07-06T00:11:57.982" v="21" actId="2711"/>
        <pc:sldMkLst>
          <pc:docMk/>
          <pc:sldMk cId="2349944957" sldId="329"/>
        </pc:sldMkLst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9" creationId="{41441B1C-EBB7-9145-4A21-A44D674A88F4}"/>
          </ac:spMkLst>
        </pc:spChg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11" creationId="{A1F0897B-5699-0902-FFF0-F3098DFC75DB}"/>
          </ac:spMkLst>
        </pc:spChg>
        <pc:spChg chg="mod">
          <ac:chgData name="Tammy Pankey" userId="89b84b47-0384-4d66-b56e-dc00ebdb68cf" providerId="ADAL" clId="{21F2F7BF-957B-4180-B57E-752CF7BADCDB}" dt="2023-07-06T00:11:57.982" v="21" actId="2711"/>
          <ac:spMkLst>
            <pc:docMk/>
            <pc:sldMk cId="2349944957" sldId="329"/>
            <ac:spMk id="12" creationId="{9E4178C0-C517-54B5-8FE2-B58036B2A5AD}"/>
          </ac:spMkLst>
        </pc:spChg>
      </pc:sldChg>
      <pc:sldChg chg="modSp mod">
        <pc:chgData name="Tammy Pankey" userId="89b84b47-0384-4d66-b56e-dc00ebdb68cf" providerId="ADAL" clId="{21F2F7BF-957B-4180-B57E-752CF7BADCDB}" dt="2023-07-06T00:11:43.191" v="19" actId="2711"/>
        <pc:sldMkLst>
          <pc:docMk/>
          <pc:sldMk cId="1420122897" sldId="332"/>
        </pc:sldMkLst>
        <pc:spChg chg="mod">
          <ac:chgData name="Tammy Pankey" userId="89b84b47-0384-4d66-b56e-dc00ebdb68cf" providerId="ADAL" clId="{21F2F7BF-957B-4180-B57E-752CF7BADCDB}" dt="2023-07-06T00:11:43.191" v="19" actId="2711"/>
          <ac:spMkLst>
            <pc:docMk/>
            <pc:sldMk cId="1420122897" sldId="332"/>
            <ac:spMk id="2" creationId="{687D7AD4-EE25-42E6-A3F2-C658860DB740}"/>
          </ac:spMkLst>
        </pc:spChg>
        <pc:spChg chg="mod">
          <ac:chgData name="Tammy Pankey" userId="89b84b47-0384-4d66-b56e-dc00ebdb68cf" providerId="ADAL" clId="{21F2F7BF-957B-4180-B57E-752CF7BADCDB}" dt="2023-07-06T00:11:43.191" v="19" actId="2711"/>
          <ac:spMkLst>
            <pc:docMk/>
            <pc:sldMk cId="1420122897" sldId="332"/>
            <ac:spMk id="4" creationId="{56567651-8AA4-479B-AC03-821AC799E926}"/>
          </ac:spMkLst>
        </pc:spChg>
        <pc:spChg chg="mod">
          <ac:chgData name="Tammy Pankey" userId="89b84b47-0384-4d66-b56e-dc00ebdb68cf" providerId="ADAL" clId="{21F2F7BF-957B-4180-B57E-752CF7BADCDB}" dt="2023-07-06T00:11:43.191" v="19" actId="2711"/>
          <ac:spMkLst>
            <pc:docMk/>
            <pc:sldMk cId="1420122897" sldId="332"/>
            <ac:spMk id="5" creationId="{302F8B30-99DF-4AFC-A217-03A6B4B0D7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Share </a:t>
            </a:r>
            <a:r>
              <a:rPr lang="en-US" sz="18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The Tournament Experience </a:t>
            </a:r>
            <a:r>
              <a:rPr lang="en-US" b="1" dirty="0"/>
              <a:t>https://youtu.be/E7XOzjeE7F8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Introduction </a:t>
            </a:r>
            <a:r>
              <a:rPr lang="en-US" sz="18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8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4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7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2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9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–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Plan to split the time in this session equally between practicing the presentation and the robot game matches.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Encourage the team to practice their presentation before the event.  They can practice by sharing their solution with others.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Have the team run their 2.5-minute robot matches.  Make sure they practice running their programs in the right order.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The team should have a contingency plan for if things don’t go as planned during the robot game.  They could identify other missions to run.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-BoldMT"/>
              </a:rPr>
              <a:t>Remind the team about the Core Values and how they will show them throughout the event, including at every robot game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5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674315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59442" y="2650915"/>
            <a:ext cx="4984558" cy="2311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12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B4590-A7BE-F45C-65EE-D1081410D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14" y="5315645"/>
            <a:ext cx="2672453" cy="1343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FE03-4789-704A-447A-D8B047B7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92" y="5696961"/>
            <a:ext cx="1638221" cy="931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77492-21E1-EC34-2342-3F21278B9D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101" y="1600200"/>
            <a:ext cx="3625808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8E125E-3FE6-E48F-E8D4-86F9ACA7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19" y="3848029"/>
            <a:ext cx="7280565" cy="228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941" y="1124867"/>
            <a:ext cx="7886700" cy="302339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the Core Values, innovation project, and robot game rubrics.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helpful feedback after the presentation to each other based on the rubrics.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302325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740A5-78B8-1A83-0088-82E2A9C77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485" y="99003"/>
            <a:ext cx="2220067" cy="18288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52B4A3D-D0CF-62F8-894E-A9D911A1A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221027"/>
            <a:ext cx="4937760" cy="3579573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your plan for having any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800" b="0" i="0" u="none" strike="noStrike" baseline="300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attachments built ready for the Robot Game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everyone ready to speak 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clear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ly, smile, and have fun?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 your team accomplished?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C3FE2-F779-6A06-8CAC-35ECF207E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081" y="2458343"/>
            <a:ext cx="3914502" cy="3632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B2E1CE-669D-5D38-D742-1371ED7774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17" y="4301614"/>
            <a:ext cx="175014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36D60-1DE4-A838-A1EA-86022CE1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6" y="1658950"/>
            <a:ext cx="3074669" cy="17373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22D56AA-38EF-2C8F-52EA-0588732FE5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 LEGO Group. ©2023 The LEGO Group. All rights reserved.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are trademarks of For Inspiration and Recognition of Science and Technology (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registered trademark of the LEGO Group.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and MASTERPIECE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other trademarks are the property of their respective owners. ©2023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8F3A35-4DBC-192D-6950-E98C72FB2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1" y="5152604"/>
            <a:ext cx="8686800" cy="92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B3C21-9119-5C90-F72C-8DCA169B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24" y="4588577"/>
            <a:ext cx="8503920" cy="5915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427481"/>
            <a:ext cx="8325394" cy="275079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ractice their presentation of their innovation project and robot solutions.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practice robot game matches.</a:t>
            </a:r>
          </a:p>
        </p:txBody>
      </p:sp>
    </p:spTree>
    <p:extLst>
      <p:ext uri="{BB962C8B-B14F-4D97-AF65-F5344CB8AC3E}">
        <p14:creationId xmlns:p14="http://schemas.microsoft.com/office/powerpoint/2010/main" val="181417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2148F0-CF20-FDD0-D775-4632C763D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2" y="3348990"/>
            <a:ext cx="6217920" cy="252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242F3-5A3A-38F7-5CB3-99A11D3666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459" y="3643678"/>
            <a:ext cx="1645920" cy="16459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FB3A79-2435-438C-A577-C7C35503CB7A}"/>
              </a:ext>
            </a:extLst>
          </p:cNvPr>
          <p:cNvSpPr txBox="1">
            <a:spLocks/>
          </p:cNvSpPr>
          <p:nvPr/>
        </p:nvSpPr>
        <p:spPr>
          <a:xfrm>
            <a:off x="3404503" y="1127761"/>
            <a:ext cx="555443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889FA-B986-491E-AAEF-A874181BA7EC}"/>
              </a:ext>
            </a:extLst>
          </p:cNvPr>
          <p:cNvSpPr txBox="1"/>
          <p:nvPr/>
        </p:nvSpPr>
        <p:spPr>
          <a:xfrm>
            <a:off x="628650" y="934604"/>
            <a:ext cx="78867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 on how your team has had </a:t>
            </a:r>
            <a:r>
              <a:rPr lang="en-US" sz="2800" b="1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r>
              <a:rPr lang="en-US" sz="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 examples of how your team has had fun throughout this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your team’s goals.  Did you meet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2" y="4878849"/>
            <a:ext cx="6217920" cy="12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42" y="1007533"/>
            <a:ext cx="8255302" cy="1381337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Rehearse your full presentation communicating your robot and Innovation Project solutions.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Demonstrate Core Values when you present!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0A09-4007-915A-5EE6-2A19640CEC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656" y="2379360"/>
            <a:ext cx="7780413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5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28DA57-AC8E-7948-BA47-58F9459A9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8" y="1503875"/>
            <a:ext cx="8961120" cy="53254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Practice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220" y="4870855"/>
            <a:ext cx="3089795" cy="878417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multiple 2.5-minute robot game matches.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0BB33E6-8B08-CFB0-3109-CEFE6FF33494}"/>
              </a:ext>
            </a:extLst>
          </p:cNvPr>
          <p:cNvSpPr txBox="1">
            <a:spLocks/>
          </p:cNvSpPr>
          <p:nvPr/>
        </p:nvSpPr>
        <p:spPr>
          <a:xfrm>
            <a:off x="612742" y="1108728"/>
            <a:ext cx="8255302" cy="41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Core Values when you present!</a:t>
            </a:r>
          </a:p>
        </p:txBody>
      </p:sp>
    </p:spTree>
    <p:extLst>
      <p:ext uri="{BB962C8B-B14F-4D97-AF65-F5344CB8AC3E}">
        <p14:creationId xmlns:p14="http://schemas.microsoft.com/office/powerpoint/2010/main" val="114700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42" y="1213273"/>
            <a:ext cx="8255302" cy="546947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pages 32-33.  Prepare for Your Event.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F1BBB-E240-0B87-3DF9-325D36F4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6" y="2236470"/>
            <a:ext cx="8595360" cy="36740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A picture containing text, person, box, group&#10;&#10;Description automatically generated">
            <a:extLst>
              <a:ext uri="{FF2B5EF4-FFF2-40B4-BE49-F238E27FC236}">
                <a16:creationId xmlns:a16="http://schemas.microsoft.com/office/drawing/2014/main" id="{DB6B8385-05A7-40AA-99EB-0722C2B5E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699762" y="3820100"/>
            <a:ext cx="3635660" cy="2286000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B0B3E2B-C222-471C-9919-84ED7FA57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38" y="3809214"/>
            <a:ext cx="3429001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B961A9-87F4-D4B1-EE9A-DB053EB79C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-42462"/>
            <a:ext cx="8686800" cy="42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1EFDE-2913-11AE-71A0-316154F7F5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187" y="2444837"/>
            <a:ext cx="1828800" cy="3588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41B1C-EBB7-9145-4A21-A44D674A88F4}"/>
              </a:ext>
            </a:extLst>
          </p:cNvPr>
          <p:cNvSpPr txBox="1"/>
          <p:nvPr/>
        </p:nvSpPr>
        <p:spPr>
          <a:xfrm>
            <a:off x="689338" y="1166809"/>
            <a:ext cx="6604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</a:t>
            </a:r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evaluated equally in four areas: Core Values, Innovation Project, Robot Design, and Robot Game. The judges and referees use the rubrics and Robot Game scoresheets to make this evaluation.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E4178C0-C517-54B5-8FE2-B58036B2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33" y="428123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for Your Event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EB28E-1234-DEB4-3B97-101D2B9CBCA4}"/>
              </a:ext>
            </a:extLst>
          </p:cNvPr>
          <p:cNvSpPr txBox="1"/>
          <p:nvPr/>
        </p:nvSpPr>
        <p:spPr>
          <a:xfrm>
            <a:off x="3835306" y="3150461"/>
            <a:ext cx="28485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sure you are familiar with the rubrics. It is your team’s job to explain everything to the judges during the session.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6E7D35-BB78-71EA-DCF3-60446799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21" y="3073966"/>
            <a:ext cx="3383280" cy="3035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B5301-1624-9374-0B92-C9D7137855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788" y="101939"/>
            <a:ext cx="2651760" cy="24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9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61AF0-7C19-B506-2391-C7403C8C56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33" y="2616497"/>
            <a:ext cx="1796582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41B1C-EBB7-9145-4A21-A44D674A88F4}"/>
              </a:ext>
            </a:extLst>
          </p:cNvPr>
          <p:cNvSpPr txBox="1"/>
          <p:nvPr/>
        </p:nvSpPr>
        <p:spPr>
          <a:xfrm>
            <a:off x="628651" y="1291283"/>
            <a:ext cx="8003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</a:t>
            </a:r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teams express their Core Values through </a:t>
            </a:r>
            <a:r>
              <a:rPr lang="en-US" sz="2400" b="0" i="1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24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This will be evaluated by referees for each team at every Robot Game match.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0897B-5699-0902-FFF0-F3098DFC75DB}"/>
              </a:ext>
            </a:extLst>
          </p:cNvPr>
          <p:cNvSpPr txBox="1"/>
          <p:nvPr/>
        </p:nvSpPr>
        <p:spPr>
          <a:xfrm>
            <a:off x="2116763" y="2491612"/>
            <a:ext cx="65727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During the Robot Game, only some team members can be at the table during the 2.5-minute match. You can tag in other team members for different missions.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E4178C0-C517-54B5-8FE2-B58036B2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33" y="428123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for Your Event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108D6-58EC-62B2-9D0D-A3D99B508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564" y="3981262"/>
            <a:ext cx="5212080" cy="29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4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3" ma:contentTypeDescription="Create a new document." ma:contentTypeScope="" ma:versionID="aa73cbbcbd1ce5c78b19ddb0f11c7488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4810c33ad5e72981ec8d9c0a5406b27f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F9D2A-74A7-480B-9018-A7597D9890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0863-7c96-4a57-95ca-029d1820b203"/>
    <ds:schemaRef ds:uri="32a440ee-ccdf-4ffb-ba5c-71e25989d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11060</TotalTime>
  <Words>1895</Words>
  <Application>Microsoft Office PowerPoint</Application>
  <PresentationFormat>On-screen Show (4:3)</PresentationFormat>
  <Paragraphs>147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Arial-BoldMT</vt:lpstr>
      <vt:lpstr>Calibri</vt:lpstr>
      <vt:lpstr>Helvetica Neue</vt:lpstr>
      <vt:lpstr>Roboto</vt:lpstr>
      <vt:lpstr>Office Theme</vt:lpstr>
      <vt:lpstr>1_Office Theme</vt:lpstr>
      <vt:lpstr>PowerPoint Presentation</vt:lpstr>
      <vt:lpstr>Session Overview</vt:lpstr>
      <vt:lpstr>Introduction</vt:lpstr>
      <vt:lpstr>Practice</vt:lpstr>
      <vt:lpstr>Practice</vt:lpstr>
      <vt:lpstr>Practice</vt:lpstr>
      <vt:lpstr>PowerPoint Presentation</vt:lpstr>
      <vt:lpstr>Prepare for Your Event</vt:lpstr>
      <vt:lpstr>Prepare for Your Event</vt:lpstr>
      <vt:lpstr>Share</vt:lpstr>
      <vt:lpstr>Reflection Questions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43</cp:revision>
  <dcterms:created xsi:type="dcterms:W3CDTF">2020-04-21T20:33:01Z</dcterms:created>
  <dcterms:modified xsi:type="dcterms:W3CDTF">2023-07-06T00:13:38Z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0x01010084B9620E39DC0D46B013DDD47E942A0F</vt:lpwstr>
  </property>
  <property fmtid="{D5CDD505-2E9C-101B-9397-08002B2CF9AE}" pid="3" name="MediaServiceImageTags">
    <vt:lpwstr/>
  </property>
</Properties>
</file>