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/>
    <p:restoredTop sz="94674"/>
  </p:normalViewPr>
  <p:slideViewPr>
    <p:cSldViewPr snapToGrid="0" snapToObjects="1">
      <p:cViewPr varScale="1">
        <p:scale>
          <a:sx n="141" d="100"/>
          <a:sy n="141" d="100"/>
        </p:scale>
        <p:origin x="138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ADE3F-E5E9-DA06-C22A-E5C724BCBBAD}"/>
              </a:ext>
            </a:extLst>
          </p:cNvPr>
          <p:cNvSpPr/>
          <p:nvPr userDrawn="1"/>
        </p:nvSpPr>
        <p:spPr>
          <a:xfrm>
            <a:off x="7228573" y="6277510"/>
            <a:ext cx="1638025" cy="4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19B977DD-CA16-0CE1-DFE6-812C7699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43" y="6227184"/>
            <a:ext cx="1784669" cy="47569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DC1ED86-5E03-F640-3E78-9159083C707B}"/>
              </a:ext>
            </a:extLst>
          </p:cNvPr>
          <p:cNvSpPr txBox="1"/>
          <p:nvPr/>
        </p:nvSpPr>
        <p:spPr>
          <a:xfrm>
            <a:off x="2348602" y="1327413"/>
            <a:ext cx="4446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Motorsport data analysis</a:t>
            </a:r>
          </a:p>
        </p:txBody>
      </p:sp>
      <p:pic>
        <p:nvPicPr>
          <p:cNvPr id="5" name="Picture 5" descr="C:\Users\terry.dawson\AppData\Local\Microsoft\Windows\INetCache\IE\6EP584CJ\large-Stopwatch-no-shading--66.6-4476[1].gif">
            <a:extLst>
              <a:ext uri="{FF2B5EF4-FFF2-40B4-BE49-F238E27FC236}">
                <a16:creationId xmlns:a16="http://schemas.microsoft.com/office/drawing/2014/main" id="{8A9A4D72-61A1-B455-57CF-F574A9C3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97" y="2139527"/>
            <a:ext cx="1436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04637C4-9183-D54D-3BD5-5D425B1A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73" y="2439564"/>
            <a:ext cx="552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/>
              <a:t>Engineers gather and interpret data from a wide range of trials.</a:t>
            </a:r>
          </a:p>
          <a:p>
            <a:endParaRPr lang="en-GB" altLang="en-US" dirty="0"/>
          </a:p>
          <a:p>
            <a:r>
              <a:rPr lang="en-GB" altLang="en-US" dirty="0"/>
              <a:t>This activity is about data from a motor race.</a:t>
            </a:r>
          </a:p>
        </p:txBody>
      </p:sp>
      <p:pic>
        <p:nvPicPr>
          <p:cNvPr id="7" name="Picture 4" descr="C:\Users\terry.dawson\AppData\Local\Microsoft\Windows\INetCache\IE\BAZMLGVM\large-Sports-Car-0-9906[1].gif">
            <a:extLst>
              <a:ext uri="{FF2B5EF4-FFF2-40B4-BE49-F238E27FC236}">
                <a16:creationId xmlns:a16="http://schemas.microsoft.com/office/drawing/2014/main" id="{25DD2BC9-593D-2E2F-BCC1-51E4B905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3949700"/>
            <a:ext cx="4326391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00D95B3-0752-EF5F-1B88-389F2FA0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43" y="6227184"/>
            <a:ext cx="1784669" cy="475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C2193-5A4C-A9AC-B163-D752537B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r="12012"/>
          <a:stretch>
            <a:fillRect/>
          </a:stretch>
        </p:blipFill>
        <p:spPr bwMode="auto">
          <a:xfrm>
            <a:off x="0" y="1716088"/>
            <a:ext cx="90297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7795C-735B-2483-E615-C4219A577C45}"/>
              </a:ext>
            </a:extLst>
          </p:cNvPr>
          <p:cNvSpPr txBox="1"/>
          <p:nvPr/>
        </p:nvSpPr>
        <p:spPr>
          <a:xfrm>
            <a:off x="104775" y="1573213"/>
            <a:ext cx="31781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Data from a lap of a motor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790E3-AC8B-A19F-FA53-17D08946C423}"/>
              </a:ext>
            </a:extLst>
          </p:cNvPr>
          <p:cNvSpPr txBox="1"/>
          <p:nvPr/>
        </p:nvSpPr>
        <p:spPr>
          <a:xfrm>
            <a:off x="3282950" y="3948113"/>
            <a:ext cx="5553075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How many km is a lap of the track?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How many bends do you think are on the track?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Do you think this was the 1</a:t>
            </a:r>
            <a:r>
              <a:rPr lang="en-GB" baseline="30000" dirty="0">
                <a:latin typeface="+mn-lt"/>
                <a:cs typeface="+mn-cs"/>
              </a:rPr>
              <a:t>st</a:t>
            </a:r>
            <a:r>
              <a:rPr lang="en-GB" dirty="0">
                <a:latin typeface="+mn-lt"/>
                <a:cs typeface="+mn-cs"/>
              </a:rPr>
              <a:t> lap, or a later lap?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What is the maximum speed?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A race is 300 km long, how many laps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60830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34D9705A-9811-4C0A-EB20-7618AA4C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43" y="6227184"/>
            <a:ext cx="1784669" cy="47569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2EC98F4-7106-23D7-7E70-28CF2CDB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" y="1719793"/>
            <a:ext cx="822388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/>
              <a:t>The winner finishes the 300 km long race in one hour and twenty minutes. </a:t>
            </a:r>
          </a:p>
          <a:p>
            <a:r>
              <a:rPr lang="en-GB" altLang="en-US" dirty="0"/>
              <a:t>The slowest car takes 107% of the time that the winner takes. </a:t>
            </a:r>
          </a:p>
          <a:p>
            <a:endParaRPr lang="en-GB" altLang="en-US" dirty="0"/>
          </a:p>
          <a:p>
            <a:r>
              <a:rPr lang="en-GB" altLang="en-US" dirty="0"/>
              <a:t>Work out the time between the first and last car finishing the race.</a:t>
            </a:r>
          </a:p>
          <a:p>
            <a:endParaRPr lang="en-GB" altLang="en-US" dirty="0"/>
          </a:p>
          <a:p>
            <a:r>
              <a:rPr lang="en-GB" altLang="en-US" dirty="0"/>
              <a:t>When the winner finishes the race, about how far does the last car have left to travel? </a:t>
            </a:r>
          </a:p>
        </p:txBody>
      </p:sp>
    </p:spTree>
    <p:extLst>
      <p:ext uri="{BB962C8B-B14F-4D97-AF65-F5344CB8AC3E}">
        <p14:creationId xmlns:p14="http://schemas.microsoft.com/office/powerpoint/2010/main" val="18227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151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Motorsports Data Analysis – GCSE Maths presentation</dc:title>
  <dc:subject>Maths graphs</dc:subject>
  <dc:creator>Microsoft Office User</dc:creator>
  <cp:keywords>data analysis, data analytics, how to interpret a graph, how to analyse a graph, gcse lesson plan, download worksheet, gcse maths, gcse mathematics, gcse printable worksheets</cp:keywords>
  <cp:lastModifiedBy>Marie Neighbour</cp:lastModifiedBy>
  <cp:revision>11</cp:revision>
  <dcterms:created xsi:type="dcterms:W3CDTF">2017-06-28T15:11:57Z</dcterms:created>
  <dcterms:modified xsi:type="dcterms:W3CDTF">2023-08-23T08:29:19Z</dcterms:modified>
</cp:coreProperties>
</file>