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59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993" autoAdjust="0"/>
  </p:normalViewPr>
  <p:slideViewPr>
    <p:cSldViewPr snapToGrid="0" snapToObjects="1">
      <p:cViewPr varScale="1">
        <p:scale>
          <a:sx n="102" d="100"/>
          <a:sy n="102" d="100"/>
        </p:scale>
        <p:origin x="9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1842-CF5B-442B-92CB-9D669DF2244F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5F047-9333-4A8D-A999-7382245CC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4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5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8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1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04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9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D0294-534F-44BF-A5F0-88FD89B49935}"/>
              </a:ext>
            </a:extLst>
          </p:cNvPr>
          <p:cNvSpPr txBox="1"/>
          <p:nvPr/>
        </p:nvSpPr>
        <p:spPr>
          <a:xfrm>
            <a:off x="1007604" y="114956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Pizza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A4DCC-4316-402E-8635-F60F80BA143F}"/>
              </a:ext>
            </a:extLst>
          </p:cNvPr>
          <p:cNvSpPr txBox="1"/>
          <p:nvPr/>
        </p:nvSpPr>
        <p:spPr>
          <a:xfrm>
            <a:off x="442535" y="5299018"/>
            <a:ext cx="813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Understanding fractions through a pizza cutter approach</a:t>
            </a:r>
          </a:p>
        </p:txBody>
      </p:sp>
      <p:pic>
        <p:nvPicPr>
          <p:cNvPr id="5" name="Picture 4" descr="A picture containing clock, object, plate, table&#10;&#10;Description automatically generated">
            <a:extLst>
              <a:ext uri="{FF2B5EF4-FFF2-40B4-BE49-F238E27FC236}">
                <a16:creationId xmlns:a16="http://schemas.microsoft.com/office/drawing/2014/main" id="{F7AE2C9D-9419-4A94-862E-F4FA20D2A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781355"/>
            <a:ext cx="3536830" cy="353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44A2E-47FD-4A2E-A9FB-A19B6874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48" y="1073791"/>
            <a:ext cx="7886700" cy="719612"/>
          </a:xfrm>
        </p:spPr>
        <p:txBody>
          <a:bodyPr/>
          <a:lstStyle/>
          <a:p>
            <a:r>
              <a:rPr lang="en-GB" b="1" dirty="0"/>
              <a:t>Pizza Fractions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61B3E1DC-5FE9-4DEB-A993-82A26F1C4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47" y="2186512"/>
            <a:ext cx="4466259" cy="1915480"/>
          </a:xfrm>
        </p:spPr>
        <p:txBody>
          <a:bodyPr>
            <a:noAutofit/>
          </a:bodyPr>
          <a:lstStyle/>
          <a:p>
            <a:r>
              <a:rPr lang="en-GB" dirty="0"/>
              <a:t>We have a delicious pizza. </a:t>
            </a:r>
          </a:p>
          <a:p>
            <a:r>
              <a:rPr lang="en-GB" dirty="0"/>
              <a:t>To share it with our friends we can use </a:t>
            </a:r>
            <a:r>
              <a:rPr lang="en-GB" b="1" dirty="0"/>
              <a:t>fractions</a:t>
            </a:r>
            <a:r>
              <a:rPr lang="en-GB" dirty="0"/>
              <a:t>.  </a:t>
            </a:r>
          </a:p>
          <a:p>
            <a:r>
              <a:rPr lang="en-GB" dirty="0"/>
              <a:t>Each piece of pizza we cut is a </a:t>
            </a:r>
            <a:r>
              <a:rPr lang="en-GB" b="1" dirty="0"/>
              <a:t>fraction</a:t>
            </a:r>
            <a:r>
              <a:rPr lang="en-GB" dirty="0"/>
              <a:t> of the </a:t>
            </a:r>
            <a:r>
              <a:rPr lang="en-GB" b="1" dirty="0"/>
              <a:t>whole</a:t>
            </a:r>
            <a:r>
              <a:rPr lang="en-GB" dirty="0"/>
              <a:t> pizza.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22632-EBBF-4A82-B066-664EF3F87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428" y="2041153"/>
            <a:ext cx="3607883" cy="343232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3C276A78-937E-4896-95B0-2EAE03297E9E}"/>
              </a:ext>
            </a:extLst>
          </p:cNvPr>
          <p:cNvSpPr txBox="1">
            <a:spLocks/>
          </p:cNvSpPr>
          <p:nvPr/>
        </p:nvSpPr>
        <p:spPr>
          <a:xfrm>
            <a:off x="5836905" y="1411589"/>
            <a:ext cx="2089045" cy="59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1 Whole Pizza</a:t>
            </a:r>
          </a:p>
        </p:txBody>
      </p:sp>
    </p:spTree>
    <p:extLst>
      <p:ext uri="{BB962C8B-B14F-4D97-AF65-F5344CB8AC3E}">
        <p14:creationId xmlns:p14="http://schemas.microsoft.com/office/powerpoint/2010/main" val="137339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4B94-C30B-4C0F-BB55-51BA15B81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7" y="1125150"/>
            <a:ext cx="8373103" cy="922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To share your pizza with 2 friends</a:t>
            </a:r>
          </a:p>
          <a:p>
            <a:pPr marL="0" indent="0">
              <a:buNone/>
            </a:pPr>
            <a:r>
              <a:rPr lang="en-GB" dirty="0"/>
              <a:t> you would cut the pizza into 2 </a:t>
            </a:r>
            <a:r>
              <a:rPr lang="en-GB" b="1" dirty="0"/>
              <a:t>halves</a:t>
            </a:r>
            <a:r>
              <a:rPr lang="en-GB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E8A20-1683-4447-9D5A-53DA56354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971" y="2502931"/>
            <a:ext cx="3864056" cy="35696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308DBD0-AFFC-410D-90D4-644C727F35F2}"/>
              </a:ext>
            </a:extLst>
          </p:cNvPr>
          <p:cNvSpPr txBox="1">
            <a:spLocks/>
          </p:cNvSpPr>
          <p:nvPr/>
        </p:nvSpPr>
        <p:spPr>
          <a:xfrm>
            <a:off x="3812148" y="2047810"/>
            <a:ext cx="2089045" cy="59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2 Halves</a:t>
            </a:r>
          </a:p>
        </p:txBody>
      </p:sp>
    </p:spTree>
    <p:extLst>
      <p:ext uri="{BB962C8B-B14F-4D97-AF65-F5344CB8AC3E}">
        <p14:creationId xmlns:p14="http://schemas.microsoft.com/office/powerpoint/2010/main" val="355139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32166148-8F0F-4B20-A356-E04D99555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7" y="1093637"/>
            <a:ext cx="8373103" cy="922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To share your pizza with 4 friends </a:t>
            </a:r>
          </a:p>
          <a:p>
            <a:pPr marL="0" indent="0">
              <a:buNone/>
            </a:pPr>
            <a:r>
              <a:rPr lang="en-GB" dirty="0"/>
              <a:t>you would cut the pizza into 4 </a:t>
            </a:r>
            <a:r>
              <a:rPr lang="en-GB" b="1" dirty="0"/>
              <a:t>quarters</a:t>
            </a:r>
            <a:r>
              <a:rPr lang="en-GB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66C4DB-6584-4504-921B-07F74B51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028" y="2475856"/>
            <a:ext cx="3607943" cy="362366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6798A49C-374C-44FB-91CE-EEA0DFE0E41B}"/>
              </a:ext>
            </a:extLst>
          </p:cNvPr>
          <p:cNvSpPr txBox="1">
            <a:spLocks/>
          </p:cNvSpPr>
          <p:nvPr/>
        </p:nvSpPr>
        <p:spPr>
          <a:xfrm>
            <a:off x="3734510" y="2016297"/>
            <a:ext cx="2089045" cy="59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4 Quarters</a:t>
            </a:r>
          </a:p>
        </p:txBody>
      </p:sp>
    </p:spTree>
    <p:extLst>
      <p:ext uri="{BB962C8B-B14F-4D97-AF65-F5344CB8AC3E}">
        <p14:creationId xmlns:p14="http://schemas.microsoft.com/office/powerpoint/2010/main" val="335843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439A5E6-0A57-4A75-9D47-80881BA6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23" y="1372847"/>
            <a:ext cx="7886700" cy="719612"/>
          </a:xfrm>
        </p:spPr>
        <p:txBody>
          <a:bodyPr/>
          <a:lstStyle/>
          <a:p>
            <a:r>
              <a:rPr lang="en-GB" b="1" dirty="0"/>
              <a:t>Colour the Pizza Fractions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A4665F-69C8-4727-9ADB-10F1B8CBE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82" y="2578738"/>
            <a:ext cx="2099625" cy="2097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C1B4C8-7552-4272-BE76-0F8B2EF5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85980" y="2574717"/>
            <a:ext cx="2099625" cy="209733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CD35F12-347D-471E-8B02-02900B6390EE}"/>
              </a:ext>
            </a:extLst>
          </p:cNvPr>
          <p:cNvSpPr txBox="1">
            <a:spLocks/>
          </p:cNvSpPr>
          <p:nvPr/>
        </p:nvSpPr>
        <p:spPr>
          <a:xfrm>
            <a:off x="715222" y="4761010"/>
            <a:ext cx="1163144" cy="48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Whole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FB00637-B274-4CF5-9B82-FEBB2F0D6350}"/>
              </a:ext>
            </a:extLst>
          </p:cNvPr>
          <p:cNvSpPr txBox="1">
            <a:spLocks/>
          </p:cNvSpPr>
          <p:nvPr/>
        </p:nvSpPr>
        <p:spPr>
          <a:xfrm>
            <a:off x="2738343" y="4761010"/>
            <a:ext cx="1661129" cy="595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A1AFEF0-1735-48CA-8EFD-A506E4A2E3D7}"/>
              </a:ext>
            </a:extLst>
          </p:cNvPr>
          <p:cNvSpPr txBox="1">
            <a:spLocks/>
          </p:cNvSpPr>
          <p:nvPr/>
        </p:nvSpPr>
        <p:spPr>
          <a:xfrm>
            <a:off x="2577133" y="4676071"/>
            <a:ext cx="1764340" cy="700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3 Quarters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BB08010-3ECA-40E0-A3B7-9DBB83DECB7D}"/>
              </a:ext>
            </a:extLst>
          </p:cNvPr>
          <p:cNvSpPr txBox="1">
            <a:spLocks/>
          </p:cNvSpPr>
          <p:nvPr/>
        </p:nvSpPr>
        <p:spPr>
          <a:xfrm>
            <a:off x="7254220" y="4731484"/>
            <a:ext cx="1163144" cy="48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1 Half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7CAE722-C724-40EA-8925-C2C1E8AD2994}"/>
              </a:ext>
            </a:extLst>
          </p:cNvPr>
          <p:cNvSpPr txBox="1">
            <a:spLocks/>
          </p:cNvSpPr>
          <p:nvPr/>
        </p:nvSpPr>
        <p:spPr>
          <a:xfrm>
            <a:off x="4832191" y="4602747"/>
            <a:ext cx="1638569" cy="700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1 Quarter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2A7827-6D83-4B75-903B-897B4E435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490" y="2529081"/>
            <a:ext cx="2099625" cy="20973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879FF9-5AEC-4DF5-A269-7A5201BA0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308" y="2577593"/>
            <a:ext cx="2099625" cy="20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08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2191</TotalTime>
  <Words>98</Words>
  <Application>Microsoft Office PowerPoint</Application>
  <PresentationFormat>On-screen Show (4:3)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Pizza Fractions</vt:lpstr>
      <vt:lpstr>PowerPoint Presentation</vt:lpstr>
      <vt:lpstr>PowerPoint Presentation</vt:lpstr>
      <vt:lpstr>Colour the Pizza Fractions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Pizza fractions presentation</dc:title>
  <dc:subject>Maths fractions</dc:subject>
  <dc:creator>Attainment in Education</dc:creator>
  <cp:keywords>fractions ks1, key stage 1 fractions, pizza fractions ks1, pizza fractions, pizza maths game, fraction pizza printable, pizza fraction fun, pizza fraction games, pizza fraction activity, KS1 maths</cp:keywords>
  <cp:lastModifiedBy>Marie Neighbour</cp:lastModifiedBy>
  <cp:revision>86</cp:revision>
  <cp:lastPrinted>2020-01-16T17:22:46Z</cp:lastPrinted>
  <dcterms:created xsi:type="dcterms:W3CDTF">2017-06-28T15:11:57Z</dcterms:created>
  <dcterms:modified xsi:type="dcterms:W3CDTF">2023-08-24T08:02:01Z</dcterms:modified>
</cp:coreProperties>
</file>