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9" r:id="rId2"/>
    <p:sldId id="284" r:id="rId3"/>
    <p:sldId id="282" r:id="rId4"/>
    <p:sldId id="283" r:id="rId5"/>
    <p:sldId id="285" r:id="rId6"/>
    <p:sldId id="279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79001" autoAdjust="0"/>
  </p:normalViewPr>
  <p:slideViewPr>
    <p:cSldViewPr snapToGrid="0" snapToObjects="1">
      <p:cViewPr varScale="1">
        <p:scale>
          <a:sx n="92" d="100"/>
          <a:sy n="92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A6A2-D1CF-4E22-B6F9-C48F0F16B29A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E84F-45E6-4385-A61E-2A903B5C2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3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9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278B7-95B6-4F4B-8579-C61CB55F93EE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Practical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D9146-B32D-4498-BA59-6585B694DA5E}"/>
              </a:ext>
            </a:extLst>
          </p:cNvPr>
          <p:cNvSpPr txBox="1"/>
          <p:nvPr/>
        </p:nvSpPr>
        <p:spPr>
          <a:xfrm>
            <a:off x="730166" y="5504564"/>
            <a:ext cx="768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Working out the probabilities of picking fruit from a bag.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3D81B10-D24F-46A5-811D-18513D039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592" y="2124075"/>
            <a:ext cx="2808816" cy="32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2DE0BCED-A531-4A70-AE1C-A761DF311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3" y="997266"/>
            <a:ext cx="2138384" cy="2167167"/>
          </a:xfrm>
          <a:prstGeom prst="rect">
            <a:avLst/>
          </a:prstGeom>
        </p:spPr>
      </p:pic>
      <p:pic>
        <p:nvPicPr>
          <p:cNvPr id="10" name="Picture 9" descr="A picture containing plant&#10;&#10;Description automatically generated">
            <a:extLst>
              <a:ext uri="{FF2B5EF4-FFF2-40B4-BE49-F238E27FC236}">
                <a16:creationId xmlns:a16="http://schemas.microsoft.com/office/drawing/2014/main" id="{64E5C2E7-D614-46BC-8AB0-66FD445AF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877" y="4141842"/>
            <a:ext cx="1440509" cy="817039"/>
          </a:xfrm>
          <a:prstGeom prst="rect">
            <a:avLst/>
          </a:prstGeom>
        </p:spPr>
      </p:pic>
      <p:pic>
        <p:nvPicPr>
          <p:cNvPr id="20" name="Picture 19" descr="A picture containing orange, sitting, fruit, half&#10;&#10;Description automatically generated">
            <a:extLst>
              <a:ext uri="{FF2B5EF4-FFF2-40B4-BE49-F238E27FC236}">
                <a16:creationId xmlns:a16="http://schemas.microsoft.com/office/drawing/2014/main" id="{8B77A598-35D7-4CFE-B308-ECE673F11A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1894923" y="3652443"/>
            <a:ext cx="873483" cy="876213"/>
          </a:xfrm>
          <a:prstGeom prst="rect">
            <a:avLst/>
          </a:prstGeom>
        </p:spPr>
      </p:pic>
      <p:pic>
        <p:nvPicPr>
          <p:cNvPr id="34" name="Picture 33" descr="A close up of a red apple&#10;&#10;Description automatically generated">
            <a:extLst>
              <a:ext uri="{FF2B5EF4-FFF2-40B4-BE49-F238E27FC236}">
                <a16:creationId xmlns:a16="http://schemas.microsoft.com/office/drawing/2014/main" id="{608C0278-8639-4D3B-8939-6850EE5D8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90" y="3358483"/>
            <a:ext cx="828123" cy="749193"/>
          </a:xfrm>
          <a:prstGeom prst="rect">
            <a:avLst/>
          </a:prstGeom>
        </p:spPr>
      </p:pic>
      <p:pic>
        <p:nvPicPr>
          <p:cNvPr id="17" name="Picture 16" descr="A close up of a red apple&#10;&#10;Description automatically generated">
            <a:extLst>
              <a:ext uri="{FF2B5EF4-FFF2-40B4-BE49-F238E27FC236}">
                <a16:creationId xmlns:a16="http://schemas.microsoft.com/office/drawing/2014/main" id="{0D327105-5EE0-4F6B-B636-95227AEE1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08" y="3953569"/>
            <a:ext cx="828123" cy="749193"/>
          </a:xfrm>
          <a:prstGeom prst="rect">
            <a:avLst/>
          </a:prstGeom>
        </p:spPr>
      </p:pic>
      <p:pic>
        <p:nvPicPr>
          <p:cNvPr id="19" name="Picture 18" descr="A close up of a red apple&#10;&#10;Description automatically generated">
            <a:extLst>
              <a:ext uri="{FF2B5EF4-FFF2-40B4-BE49-F238E27FC236}">
                <a16:creationId xmlns:a16="http://schemas.microsoft.com/office/drawing/2014/main" id="{35F3A9A7-6088-4D67-B700-6440B2407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85" y="3689684"/>
            <a:ext cx="828123" cy="749193"/>
          </a:xfrm>
          <a:prstGeom prst="rect">
            <a:avLst/>
          </a:prstGeom>
        </p:spPr>
      </p:pic>
      <p:pic>
        <p:nvPicPr>
          <p:cNvPr id="21" name="Picture 20" descr="A close up of a red apple&#10;&#10;Description automatically generated">
            <a:extLst>
              <a:ext uri="{FF2B5EF4-FFF2-40B4-BE49-F238E27FC236}">
                <a16:creationId xmlns:a16="http://schemas.microsoft.com/office/drawing/2014/main" id="{3A1B1E85-F59D-499D-A9F2-C8F46DBC9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03" y="4284770"/>
            <a:ext cx="828123" cy="749193"/>
          </a:xfrm>
          <a:prstGeom prst="rect">
            <a:avLst/>
          </a:prstGeom>
        </p:spPr>
      </p:pic>
      <p:pic>
        <p:nvPicPr>
          <p:cNvPr id="22" name="Picture 21" descr="A picture containing orange, sitting, fruit, half&#10;&#10;Description automatically generated">
            <a:extLst>
              <a:ext uri="{FF2B5EF4-FFF2-40B4-BE49-F238E27FC236}">
                <a16:creationId xmlns:a16="http://schemas.microsoft.com/office/drawing/2014/main" id="{5328F780-C6C4-4FD1-AD8F-DA99664F8E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1991279" y="4187826"/>
            <a:ext cx="873483" cy="876213"/>
          </a:xfrm>
          <a:prstGeom prst="rect">
            <a:avLst/>
          </a:prstGeom>
        </p:spPr>
      </p:pic>
      <p:pic>
        <p:nvPicPr>
          <p:cNvPr id="23" name="Picture 22" descr="A picture containing orange, sitting, fruit, half&#10;&#10;Description automatically generated">
            <a:extLst>
              <a:ext uri="{FF2B5EF4-FFF2-40B4-BE49-F238E27FC236}">
                <a16:creationId xmlns:a16="http://schemas.microsoft.com/office/drawing/2014/main" id="{205A086A-45BD-4099-9514-074F4AE831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2192520" y="4692268"/>
            <a:ext cx="873483" cy="876213"/>
          </a:xfrm>
          <a:prstGeom prst="rect">
            <a:avLst/>
          </a:prstGeom>
        </p:spPr>
      </p:pic>
      <p:pic>
        <p:nvPicPr>
          <p:cNvPr id="42" name="Picture 41" descr="A picture containing plant&#10;&#10;Description automatically generated">
            <a:extLst>
              <a:ext uri="{FF2B5EF4-FFF2-40B4-BE49-F238E27FC236}">
                <a16:creationId xmlns:a16="http://schemas.microsoft.com/office/drawing/2014/main" id="{BD3A981F-B7F0-496B-9268-00025CDA1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277" y="4294242"/>
            <a:ext cx="1440509" cy="817039"/>
          </a:xfrm>
          <a:prstGeom prst="rect">
            <a:avLst/>
          </a:prstGeom>
        </p:spPr>
      </p:pic>
      <p:pic>
        <p:nvPicPr>
          <p:cNvPr id="43" name="Picture 42" descr="A picture containing plant&#10;&#10;Description automatically generated">
            <a:extLst>
              <a:ext uri="{FF2B5EF4-FFF2-40B4-BE49-F238E27FC236}">
                <a16:creationId xmlns:a16="http://schemas.microsoft.com/office/drawing/2014/main" id="{1481B5E7-94C6-46F9-8E15-B57C827B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677" y="4446642"/>
            <a:ext cx="1440509" cy="817039"/>
          </a:xfrm>
          <a:prstGeom prst="rect">
            <a:avLst/>
          </a:prstGeom>
        </p:spPr>
      </p:pic>
      <p:pic>
        <p:nvPicPr>
          <p:cNvPr id="44" name="Picture 43" descr="A picture containing plant&#10;&#10;Description automatically generated">
            <a:extLst>
              <a:ext uri="{FF2B5EF4-FFF2-40B4-BE49-F238E27FC236}">
                <a16:creationId xmlns:a16="http://schemas.microsoft.com/office/drawing/2014/main" id="{11C6660A-06DF-43B8-A7A1-74745FC8C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077" y="4599042"/>
            <a:ext cx="1440509" cy="817039"/>
          </a:xfrm>
          <a:prstGeom prst="rect">
            <a:avLst/>
          </a:prstGeom>
        </p:spPr>
      </p:pic>
      <p:pic>
        <p:nvPicPr>
          <p:cNvPr id="45" name="Picture 44" descr="A picture containing plant&#10;&#10;Description automatically generated">
            <a:extLst>
              <a:ext uri="{FF2B5EF4-FFF2-40B4-BE49-F238E27FC236}">
                <a16:creationId xmlns:a16="http://schemas.microsoft.com/office/drawing/2014/main" id="{1C656C89-F78B-4CFD-A893-D1538B6B3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77" y="4751442"/>
            <a:ext cx="1440509" cy="817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947B5-C4BA-448B-A412-DB7D7C7B23CC}"/>
              </a:ext>
            </a:extLst>
          </p:cNvPr>
          <p:cNvSpPr txBox="1"/>
          <p:nvPr/>
        </p:nvSpPr>
        <p:spPr>
          <a:xfrm>
            <a:off x="595611" y="1877868"/>
            <a:ext cx="1484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What’s in the bag?</a:t>
            </a:r>
          </a:p>
        </p:txBody>
      </p:sp>
      <p:pic>
        <p:nvPicPr>
          <p:cNvPr id="4" name="Picture 3" descr="A picture containing sitting, table, food, orange&#10;&#10;Description automatically generated">
            <a:extLst>
              <a:ext uri="{FF2B5EF4-FFF2-40B4-BE49-F238E27FC236}">
                <a16:creationId xmlns:a16="http://schemas.microsoft.com/office/drawing/2014/main" id="{E4805D98-BD61-4036-8BB5-465E8C630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458" y="1224008"/>
            <a:ext cx="942737" cy="1409700"/>
          </a:xfrm>
          <a:prstGeom prst="rect">
            <a:avLst/>
          </a:prstGeom>
        </p:spPr>
      </p:pic>
      <p:pic>
        <p:nvPicPr>
          <p:cNvPr id="7" name="Picture 6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D7323191-6D8B-4F03-A864-2A2337950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63143" y="1339178"/>
            <a:ext cx="628495" cy="849497"/>
          </a:xfrm>
          <a:prstGeom prst="rect">
            <a:avLst/>
          </a:prstGeom>
        </p:spPr>
      </p:pic>
      <p:pic>
        <p:nvPicPr>
          <p:cNvPr id="48" name="Picture 47" descr="A picture containing kiwi, fruit&#10;&#10;Description automatically generated">
            <a:extLst>
              <a:ext uri="{FF2B5EF4-FFF2-40B4-BE49-F238E27FC236}">
                <a16:creationId xmlns:a16="http://schemas.microsoft.com/office/drawing/2014/main" id="{90ED6CD4-3F25-4415-82FD-DF66D25D21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0300" y="1685719"/>
            <a:ext cx="920899" cy="900035"/>
          </a:xfrm>
          <a:prstGeom prst="rect">
            <a:avLst/>
          </a:prstGeom>
        </p:spPr>
      </p:pic>
      <p:pic>
        <p:nvPicPr>
          <p:cNvPr id="9" name="Picture 8" descr="A picture containing table, sitting, orange, fruit&#10;&#10;Description automatically generated">
            <a:extLst>
              <a:ext uri="{FF2B5EF4-FFF2-40B4-BE49-F238E27FC236}">
                <a16:creationId xmlns:a16="http://schemas.microsoft.com/office/drawing/2014/main" id="{BCDDDA3D-E8B9-4F87-BC32-A94825DB9B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2383" y="4028648"/>
            <a:ext cx="1032345" cy="952500"/>
          </a:xfrm>
          <a:prstGeom prst="rect">
            <a:avLst/>
          </a:prstGeom>
        </p:spPr>
      </p:pic>
      <p:pic>
        <p:nvPicPr>
          <p:cNvPr id="50" name="Picture 49" descr="A picture containing table, sitting, orange, fruit&#10;&#10;Description automatically generated">
            <a:extLst>
              <a:ext uri="{FF2B5EF4-FFF2-40B4-BE49-F238E27FC236}">
                <a16:creationId xmlns:a16="http://schemas.microsoft.com/office/drawing/2014/main" id="{301E933D-A688-4C00-BCE7-64E2CD3387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6102" y="4284770"/>
            <a:ext cx="1032345" cy="952500"/>
          </a:xfrm>
          <a:prstGeom prst="rect">
            <a:avLst/>
          </a:prstGeom>
        </p:spPr>
      </p:pic>
      <p:pic>
        <p:nvPicPr>
          <p:cNvPr id="51" name="Picture 50" descr="A picture containing table, sitting, orange, fruit&#10;&#10;Description automatically generated">
            <a:extLst>
              <a:ext uri="{FF2B5EF4-FFF2-40B4-BE49-F238E27FC236}">
                <a16:creationId xmlns:a16="http://schemas.microsoft.com/office/drawing/2014/main" id="{C9FC8E97-1FCD-47C6-9BAF-E862295C78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298" y="4509734"/>
            <a:ext cx="1032345" cy="952500"/>
          </a:xfrm>
          <a:prstGeom prst="rect">
            <a:avLst/>
          </a:prstGeom>
        </p:spPr>
      </p:pic>
      <p:pic>
        <p:nvPicPr>
          <p:cNvPr id="52" name="Picture 51" descr="A picture containing table, sitting, orange, fruit&#10;&#10;Description automatically generated">
            <a:extLst>
              <a:ext uri="{FF2B5EF4-FFF2-40B4-BE49-F238E27FC236}">
                <a16:creationId xmlns:a16="http://schemas.microsoft.com/office/drawing/2014/main" id="{31BF614E-C320-4DCB-82EB-7437A47E2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017" y="4765856"/>
            <a:ext cx="1032345" cy="952500"/>
          </a:xfrm>
          <a:prstGeom prst="rect">
            <a:avLst/>
          </a:prstGeom>
        </p:spPr>
      </p:pic>
      <p:pic>
        <p:nvPicPr>
          <p:cNvPr id="53" name="Picture 52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F7BF8F68-1BF1-471F-B1DA-8976CBDAB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505117" y="1807062"/>
            <a:ext cx="628495" cy="849497"/>
          </a:xfrm>
          <a:prstGeom prst="rect">
            <a:avLst/>
          </a:prstGeom>
        </p:spPr>
      </p:pic>
      <p:pic>
        <p:nvPicPr>
          <p:cNvPr id="54" name="Picture 53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5D22068A-ED03-4449-9188-8FA7EF7DC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738455" y="2200150"/>
            <a:ext cx="628495" cy="849497"/>
          </a:xfrm>
          <a:prstGeom prst="rect">
            <a:avLst/>
          </a:prstGeom>
        </p:spPr>
      </p:pic>
      <p:pic>
        <p:nvPicPr>
          <p:cNvPr id="55" name="Picture 54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220CAEDE-5C0C-455D-89FC-1D356695E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176682" y="2169261"/>
            <a:ext cx="628495" cy="849497"/>
          </a:xfrm>
          <a:prstGeom prst="rect">
            <a:avLst/>
          </a:prstGeom>
        </p:spPr>
      </p:pic>
      <p:pic>
        <p:nvPicPr>
          <p:cNvPr id="56" name="Picture 55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81954D1B-E204-4881-AE2C-DEA7110EB8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548895" y="2633708"/>
            <a:ext cx="628495" cy="849497"/>
          </a:xfrm>
          <a:prstGeom prst="rect">
            <a:avLst/>
          </a:prstGeom>
        </p:spPr>
      </p:pic>
      <p:pic>
        <p:nvPicPr>
          <p:cNvPr id="59" name="Picture 58" descr="A picture containing sitting, table, food, orange&#10;&#10;Description automatically generated">
            <a:extLst>
              <a:ext uri="{FF2B5EF4-FFF2-40B4-BE49-F238E27FC236}">
                <a16:creationId xmlns:a16="http://schemas.microsoft.com/office/drawing/2014/main" id="{64507510-88A4-4293-A765-2957A563D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027" y="1246859"/>
            <a:ext cx="942737" cy="1409700"/>
          </a:xfrm>
          <a:prstGeom prst="rect">
            <a:avLst/>
          </a:prstGeom>
        </p:spPr>
      </p:pic>
      <p:pic>
        <p:nvPicPr>
          <p:cNvPr id="60" name="Picture 59" descr="A picture containing sitting, table, food, orange&#10;&#10;Description automatically generated">
            <a:extLst>
              <a:ext uri="{FF2B5EF4-FFF2-40B4-BE49-F238E27FC236}">
                <a16:creationId xmlns:a16="http://schemas.microsoft.com/office/drawing/2014/main" id="{CCC2F5D3-1D6D-4F2B-9BDE-DFDF9B891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879" y="1754733"/>
            <a:ext cx="942737" cy="1409700"/>
          </a:xfrm>
          <a:prstGeom prst="rect">
            <a:avLst/>
          </a:prstGeom>
        </p:spPr>
      </p:pic>
      <p:pic>
        <p:nvPicPr>
          <p:cNvPr id="61" name="Picture 60" descr="A picture containing sitting, table, food, orange&#10;&#10;Description automatically generated">
            <a:extLst>
              <a:ext uri="{FF2B5EF4-FFF2-40B4-BE49-F238E27FC236}">
                <a16:creationId xmlns:a16="http://schemas.microsoft.com/office/drawing/2014/main" id="{5A8182EB-8C3C-4172-AE4E-B38CF4111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539" y="1815142"/>
            <a:ext cx="942737" cy="1409700"/>
          </a:xfrm>
          <a:prstGeom prst="rect">
            <a:avLst/>
          </a:prstGeom>
        </p:spPr>
      </p:pic>
      <p:pic>
        <p:nvPicPr>
          <p:cNvPr id="62" name="Picture 61" descr="A picture containing sitting, table, food, orange&#10;&#10;Description automatically generated">
            <a:extLst>
              <a:ext uri="{FF2B5EF4-FFF2-40B4-BE49-F238E27FC236}">
                <a16:creationId xmlns:a16="http://schemas.microsoft.com/office/drawing/2014/main" id="{5B3B5989-D13D-4C08-A590-790B816DF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610" y="2339686"/>
            <a:ext cx="942737" cy="1409700"/>
          </a:xfrm>
          <a:prstGeom prst="rect">
            <a:avLst/>
          </a:prstGeom>
        </p:spPr>
      </p:pic>
      <p:pic>
        <p:nvPicPr>
          <p:cNvPr id="64" name="Picture 63" descr="A picture containing sitting, table, food, orange&#10;&#10;Description automatically generated">
            <a:extLst>
              <a:ext uri="{FF2B5EF4-FFF2-40B4-BE49-F238E27FC236}">
                <a16:creationId xmlns:a16="http://schemas.microsoft.com/office/drawing/2014/main" id="{F5EA0B50-5B4C-4B32-AFB1-78B52F44A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285" y="2721743"/>
            <a:ext cx="942737" cy="1409700"/>
          </a:xfrm>
          <a:prstGeom prst="rect">
            <a:avLst/>
          </a:prstGeom>
        </p:spPr>
      </p:pic>
      <p:pic>
        <p:nvPicPr>
          <p:cNvPr id="65" name="Picture 64" descr="A picture containing sitting, table, food, orange&#10;&#10;Description automatically generated">
            <a:extLst>
              <a:ext uri="{FF2B5EF4-FFF2-40B4-BE49-F238E27FC236}">
                <a16:creationId xmlns:a16="http://schemas.microsoft.com/office/drawing/2014/main" id="{2147B1F9-A5DC-478B-9D35-7F9E08558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955" y="2286332"/>
            <a:ext cx="942737" cy="1409700"/>
          </a:xfrm>
          <a:prstGeom prst="rect">
            <a:avLst/>
          </a:prstGeom>
        </p:spPr>
      </p:pic>
      <p:pic>
        <p:nvPicPr>
          <p:cNvPr id="66" name="Picture 65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E1CFE1B0-7510-49D3-B769-3345AFE41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779201" y="2538410"/>
            <a:ext cx="628495" cy="849497"/>
          </a:xfrm>
          <a:prstGeom prst="rect">
            <a:avLst/>
          </a:prstGeom>
        </p:spPr>
      </p:pic>
      <p:pic>
        <p:nvPicPr>
          <p:cNvPr id="67" name="Picture 66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864B2029-02A0-4611-9F39-C5108E0FA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190869" y="2985904"/>
            <a:ext cx="628495" cy="84949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4A09731-A3EE-4048-9F5B-6C1A9F629C72}"/>
              </a:ext>
            </a:extLst>
          </p:cNvPr>
          <p:cNvSpPr txBox="1"/>
          <p:nvPr/>
        </p:nvSpPr>
        <p:spPr>
          <a:xfrm>
            <a:off x="8167204" y="295176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949FE4-27B5-4992-83A2-9889DDBB3A9D}"/>
              </a:ext>
            </a:extLst>
          </p:cNvPr>
          <p:cNvSpPr txBox="1"/>
          <p:nvPr/>
        </p:nvSpPr>
        <p:spPr>
          <a:xfrm>
            <a:off x="293153" y="46684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5B2220-A9E9-4527-8FE4-B1E3AD8F3274}"/>
              </a:ext>
            </a:extLst>
          </p:cNvPr>
          <p:cNvSpPr txBox="1"/>
          <p:nvPr/>
        </p:nvSpPr>
        <p:spPr>
          <a:xfrm>
            <a:off x="8104959" y="502057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D0EE00-B601-4662-8D48-A52405F7B092}"/>
              </a:ext>
            </a:extLst>
          </p:cNvPr>
          <p:cNvSpPr txBox="1"/>
          <p:nvPr/>
        </p:nvSpPr>
        <p:spPr>
          <a:xfrm>
            <a:off x="2997321" y="5270291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221FF1-31B1-4AFD-A5DC-2141F08E3096}"/>
              </a:ext>
            </a:extLst>
          </p:cNvPr>
          <p:cNvSpPr txBox="1"/>
          <p:nvPr/>
        </p:nvSpPr>
        <p:spPr>
          <a:xfrm>
            <a:off x="4228955" y="361583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6451E1-F65A-4491-A071-D4D3522D179B}"/>
              </a:ext>
            </a:extLst>
          </p:cNvPr>
          <p:cNvSpPr txBox="1"/>
          <p:nvPr/>
        </p:nvSpPr>
        <p:spPr>
          <a:xfrm>
            <a:off x="5774832" y="234779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3DCAD1-C495-4F75-B5EB-C659F2CB2288}"/>
              </a:ext>
            </a:extLst>
          </p:cNvPr>
          <p:cNvSpPr txBox="1"/>
          <p:nvPr/>
        </p:nvSpPr>
        <p:spPr>
          <a:xfrm>
            <a:off x="5157855" y="547838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5</a:t>
            </a:r>
          </a:p>
        </p:txBody>
      </p:sp>
      <p:pic>
        <p:nvPicPr>
          <p:cNvPr id="77" name="Picture 76" descr="A picture containing shellfish&#10;&#10;Description automatically generated">
            <a:extLst>
              <a:ext uri="{FF2B5EF4-FFF2-40B4-BE49-F238E27FC236}">
                <a16:creationId xmlns:a16="http://schemas.microsoft.com/office/drawing/2014/main" id="{32A3E01E-84F1-433E-989D-B8D714F29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133612" y="1775401"/>
            <a:ext cx="628495" cy="8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8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5A1C96F-CEC0-47F5-947D-CB88432C7585}"/>
              </a:ext>
            </a:extLst>
          </p:cNvPr>
          <p:cNvSpPr txBox="1"/>
          <p:nvPr/>
        </p:nvSpPr>
        <p:spPr>
          <a:xfrm>
            <a:off x="95249" y="943161"/>
            <a:ext cx="324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Probability?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FA477A-A7E6-42B7-996A-BF1618EB2CC8}"/>
              </a:ext>
            </a:extLst>
          </p:cNvPr>
          <p:cNvSpPr txBox="1"/>
          <p:nvPr/>
        </p:nvSpPr>
        <p:spPr>
          <a:xfrm>
            <a:off x="1171576" y="3315072"/>
            <a:ext cx="234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Probability     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F07DB-B9C1-4A40-A23A-66A76DE9A983}"/>
              </a:ext>
            </a:extLst>
          </p:cNvPr>
          <p:cNvSpPr txBox="1"/>
          <p:nvPr/>
        </p:nvSpPr>
        <p:spPr>
          <a:xfrm>
            <a:off x="3381375" y="3015518"/>
            <a:ext cx="519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How many of that type of fruit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A4659-BF83-41C9-9125-938B36ABA085}"/>
              </a:ext>
            </a:extLst>
          </p:cNvPr>
          <p:cNvSpPr txBox="1"/>
          <p:nvPr/>
        </p:nvSpPr>
        <p:spPr>
          <a:xfrm>
            <a:off x="3381374" y="3614626"/>
            <a:ext cx="519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Total number of items in the bag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11E1B-4A6A-4738-9DA3-C47C26F5BD96}"/>
              </a:ext>
            </a:extLst>
          </p:cNvPr>
          <p:cNvSpPr txBox="1"/>
          <p:nvPr/>
        </p:nvSpPr>
        <p:spPr>
          <a:xfrm>
            <a:off x="3381376" y="3162672"/>
            <a:ext cx="519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_____________________________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C0B1C7-A805-405A-B8AC-671CE9283EB1}"/>
              </a:ext>
            </a:extLst>
          </p:cNvPr>
          <p:cNvSpPr/>
          <p:nvPr/>
        </p:nvSpPr>
        <p:spPr>
          <a:xfrm>
            <a:off x="704850" y="2652601"/>
            <a:ext cx="7867649" cy="1847850"/>
          </a:xfrm>
          <a:prstGeom prst="rect">
            <a:avLst/>
          </a:prstGeom>
          <a:noFill/>
          <a:effectLst>
            <a:outerShdw blurRad="50800" dist="381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FB4B5E2-FE17-4754-BE30-87D0BC23B857}"/>
              </a:ext>
            </a:extLst>
          </p:cNvPr>
          <p:cNvGrpSpPr/>
          <p:nvPr/>
        </p:nvGrpSpPr>
        <p:grpSpPr>
          <a:xfrm>
            <a:off x="446696" y="3038790"/>
            <a:ext cx="3160089" cy="780419"/>
            <a:chOff x="332396" y="5211057"/>
            <a:chExt cx="3160089" cy="780419"/>
          </a:xfrm>
        </p:grpSpPr>
        <p:pic>
          <p:nvPicPr>
            <p:cNvPr id="34" name="Picture 33" descr="A close up of a red apple&#10;&#10;Description automatically generated">
              <a:extLst>
                <a:ext uri="{FF2B5EF4-FFF2-40B4-BE49-F238E27FC236}">
                  <a16:creationId xmlns:a16="http://schemas.microsoft.com/office/drawing/2014/main" id="{608C0278-8639-4D3B-8939-6850EE5D8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4362" y="5242283"/>
              <a:ext cx="828123" cy="749193"/>
            </a:xfrm>
            <a:prstGeom prst="rect">
              <a:avLst/>
            </a:prstGeom>
          </p:spPr>
        </p:pic>
        <p:pic>
          <p:nvPicPr>
            <p:cNvPr id="17" name="Picture 16" descr="A close up of a red apple&#10;&#10;Description automatically generated">
              <a:extLst>
                <a:ext uri="{FF2B5EF4-FFF2-40B4-BE49-F238E27FC236}">
                  <a16:creationId xmlns:a16="http://schemas.microsoft.com/office/drawing/2014/main" id="{0D327105-5EE0-4F6B-B636-95227AEE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346" y="5242283"/>
              <a:ext cx="828123" cy="749193"/>
            </a:xfrm>
            <a:prstGeom prst="rect">
              <a:avLst/>
            </a:prstGeom>
          </p:spPr>
        </p:pic>
        <p:pic>
          <p:nvPicPr>
            <p:cNvPr id="19" name="Picture 18" descr="A close up of a red apple&#10;&#10;Description automatically generated">
              <a:extLst>
                <a:ext uri="{FF2B5EF4-FFF2-40B4-BE49-F238E27FC236}">
                  <a16:creationId xmlns:a16="http://schemas.microsoft.com/office/drawing/2014/main" id="{35F3A9A7-6088-4D67-B700-6440B2407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396" y="5211057"/>
              <a:ext cx="828123" cy="749193"/>
            </a:xfrm>
            <a:prstGeom prst="rect">
              <a:avLst/>
            </a:prstGeom>
          </p:spPr>
        </p:pic>
        <p:pic>
          <p:nvPicPr>
            <p:cNvPr id="21" name="Picture 20" descr="A close up of a red apple&#10;&#10;Description automatically generated">
              <a:extLst>
                <a:ext uri="{FF2B5EF4-FFF2-40B4-BE49-F238E27FC236}">
                  <a16:creationId xmlns:a16="http://schemas.microsoft.com/office/drawing/2014/main" id="{3A1B1E85-F59D-499D-A9F2-C8F46DBC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412" y="5229027"/>
              <a:ext cx="828123" cy="749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28F450-43F4-4BBD-ACCE-4FEEBFA7F633}"/>
              </a:ext>
            </a:extLst>
          </p:cNvPr>
          <p:cNvSpPr txBox="1"/>
          <p:nvPr/>
        </p:nvSpPr>
        <p:spPr>
          <a:xfrm>
            <a:off x="226092" y="1036204"/>
            <a:ext cx="876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pick fruit from the bag at random, what is the probability that it is a an apple?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CF9455-4973-4299-AA5F-296C9982327C}"/>
              </a:ext>
            </a:extLst>
          </p:cNvPr>
          <p:cNvSpPr txBox="1"/>
          <p:nvPr/>
        </p:nvSpPr>
        <p:spPr>
          <a:xfrm>
            <a:off x="3209925" y="2379314"/>
            <a:ext cx="484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Total number of fruit in the bag = 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CF6F30-3053-4E4E-AFD8-5911F8C2BC19}"/>
              </a:ext>
            </a:extLst>
          </p:cNvPr>
          <p:cNvSpPr txBox="1"/>
          <p:nvPr/>
        </p:nvSpPr>
        <p:spPr>
          <a:xfrm>
            <a:off x="4200525" y="3182111"/>
            <a:ext cx="434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Total number of apples  =  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034B3D-1151-4ECC-95F5-ADACD942D4A3}"/>
              </a:ext>
            </a:extLst>
          </p:cNvPr>
          <p:cNvSpPr txBox="1"/>
          <p:nvPr/>
        </p:nvSpPr>
        <p:spPr>
          <a:xfrm>
            <a:off x="3301637" y="3949057"/>
            <a:ext cx="434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Probability of picking an apple 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852F54-5A27-4094-9EB0-AE5D624FC6D4}"/>
              </a:ext>
            </a:extLst>
          </p:cNvPr>
          <p:cNvSpPr txBox="1"/>
          <p:nvPr/>
        </p:nvSpPr>
        <p:spPr>
          <a:xfrm>
            <a:off x="7467600" y="3819209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FC0D98-C82D-448D-927A-EF9D2BC5D5E0}"/>
              </a:ext>
            </a:extLst>
          </p:cNvPr>
          <p:cNvSpPr txBox="1"/>
          <p:nvPr/>
        </p:nvSpPr>
        <p:spPr>
          <a:xfrm>
            <a:off x="7400925" y="432365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C95696-AE77-4D9D-A5B9-E644383566A6}"/>
              </a:ext>
            </a:extLst>
          </p:cNvPr>
          <p:cNvSpPr txBox="1"/>
          <p:nvPr/>
        </p:nvSpPr>
        <p:spPr>
          <a:xfrm>
            <a:off x="7400925" y="3905523"/>
            <a:ext cx="49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__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7BB23A-EFD9-4996-8967-1C8B2CDE306F}"/>
              </a:ext>
            </a:extLst>
          </p:cNvPr>
          <p:cNvSpPr txBox="1"/>
          <p:nvPr/>
        </p:nvSpPr>
        <p:spPr>
          <a:xfrm>
            <a:off x="7096126" y="4888913"/>
            <a:ext cx="37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ACCFF5-821E-4003-B350-28923DB6A083}"/>
              </a:ext>
            </a:extLst>
          </p:cNvPr>
          <p:cNvSpPr txBox="1"/>
          <p:nvPr/>
        </p:nvSpPr>
        <p:spPr>
          <a:xfrm>
            <a:off x="7471140" y="4798702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396F4C-2D86-49E9-AF77-70BDEA21C4F8}"/>
              </a:ext>
            </a:extLst>
          </p:cNvPr>
          <p:cNvSpPr txBox="1"/>
          <p:nvPr/>
        </p:nvSpPr>
        <p:spPr>
          <a:xfrm>
            <a:off x="7471140" y="520345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4D137E-9EFA-47CF-AA67-28814C1F2D5E}"/>
              </a:ext>
            </a:extLst>
          </p:cNvPr>
          <p:cNvSpPr txBox="1"/>
          <p:nvPr/>
        </p:nvSpPr>
        <p:spPr>
          <a:xfrm>
            <a:off x="7400926" y="4860807"/>
            <a:ext cx="49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36B1C-ED74-4C64-885D-2D32F95DEC3E}"/>
              </a:ext>
            </a:extLst>
          </p:cNvPr>
          <p:cNvSpPr txBox="1"/>
          <p:nvPr/>
        </p:nvSpPr>
        <p:spPr>
          <a:xfrm>
            <a:off x="5950136" y="4887365"/>
            <a:ext cx="126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355589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C2E9728A-81C4-454A-BEAB-4C1CC3873C21}"/>
              </a:ext>
            </a:extLst>
          </p:cNvPr>
          <p:cNvSpPr txBox="1"/>
          <p:nvPr/>
        </p:nvSpPr>
        <p:spPr>
          <a:xfrm>
            <a:off x="95249" y="1067473"/>
            <a:ext cx="520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Probability Worksheet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BDB5A-0633-42D4-ABE9-FDFD9E833DB2}"/>
              </a:ext>
            </a:extLst>
          </p:cNvPr>
          <p:cNvSpPr txBox="1"/>
          <p:nvPr/>
        </p:nvSpPr>
        <p:spPr>
          <a:xfrm>
            <a:off x="0" y="2299621"/>
            <a:ext cx="4213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Fill in worksheet 1 with the </a:t>
            </a:r>
            <a:r>
              <a:rPr lang="en-GB" sz="3200" b="1" dirty="0"/>
              <a:t>probability</a:t>
            </a:r>
            <a:r>
              <a:rPr lang="en-GB" sz="3200" dirty="0"/>
              <a:t> of picking each item in the bag</a:t>
            </a:r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E4329-8427-4379-B8EF-2948A8FAD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03" y="1067473"/>
            <a:ext cx="3537637" cy="50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2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C2E9728A-81C4-454A-BEAB-4C1CC3873C21}"/>
              </a:ext>
            </a:extLst>
          </p:cNvPr>
          <p:cNvSpPr txBox="1"/>
          <p:nvPr/>
        </p:nvSpPr>
        <p:spPr>
          <a:xfrm>
            <a:off x="95249" y="1037968"/>
            <a:ext cx="520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Probability Worksheet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BDB5A-0633-42D4-ABE9-FDFD9E833DB2}"/>
              </a:ext>
            </a:extLst>
          </p:cNvPr>
          <p:cNvSpPr txBox="1"/>
          <p:nvPr/>
        </p:nvSpPr>
        <p:spPr>
          <a:xfrm>
            <a:off x="95250" y="2281915"/>
            <a:ext cx="416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Fill in worksheet 2 with the </a:t>
            </a:r>
            <a:r>
              <a:rPr lang="en-GB" sz="3200" b="1" dirty="0"/>
              <a:t>probability</a:t>
            </a:r>
            <a:r>
              <a:rPr lang="en-GB" sz="3200" dirty="0"/>
              <a:t> of picking fruit of a named colour from the bag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8D53A-4A37-42CB-90A3-C607ECD8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757" y="1037968"/>
            <a:ext cx="3549994" cy="50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0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</TotalTime>
  <Words>130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it out</dc:title>
  <dc:creator>Attainment in Education</dc:creator>
  <cp:lastModifiedBy>Marie Neighbour</cp:lastModifiedBy>
  <cp:revision>156</cp:revision>
  <cp:lastPrinted>2020-04-30T08:07:19Z</cp:lastPrinted>
  <dcterms:created xsi:type="dcterms:W3CDTF">2017-06-28T15:11:57Z</dcterms:created>
  <dcterms:modified xsi:type="dcterms:W3CDTF">2023-08-24T09:23:12Z</dcterms:modified>
</cp:coreProperties>
</file>