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3" r:id="rId2"/>
    <p:sldId id="265" r:id="rId3"/>
    <p:sldId id="264" r:id="rId4"/>
    <p:sldId id="266" r:id="rId5"/>
    <p:sldId id="267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4674"/>
  </p:normalViewPr>
  <p:slideViewPr>
    <p:cSldViewPr snapToGrid="0" snapToObjects="1">
      <p:cViewPr varScale="1">
        <p:scale>
          <a:sx n="110" d="100"/>
          <a:sy n="110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B72AE-E1AF-4E9A-8FC3-55E8058B30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07D72-0984-4C69-8060-218E0397D5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E3BE8-EAC6-4CDD-AD49-2D69B3B82B60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2F755C-5DDF-4827-8843-C4B4D02E9A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2B042-35D6-4CCA-B25B-94F224352C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92723-6AE2-4DAB-A826-2ACC261F3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24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1AE13-DC91-4E6F-83C7-3C77505A5C35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CE69-3D16-4D45-B481-2386E9C4E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9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goodfood.com/recipes/chocolate-chunk-cooki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recipe used here is based on </a:t>
            </a:r>
            <a:r>
              <a:rPr lang="en-GB" dirty="0">
                <a:hlinkClick r:id="rId3"/>
              </a:rPr>
              <a:t>https://www.bbcgoodfood.com/recipes/chocolate-chunk-cookies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FCE69-3D16-4D45-B481-2386E9C4EC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1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4FDF3-A899-4B7B-AEA9-DC8B88C6F9CD}"/>
              </a:ext>
            </a:extLst>
          </p:cNvPr>
          <p:cNvSpPr txBox="1"/>
          <p:nvPr/>
        </p:nvSpPr>
        <p:spPr>
          <a:xfrm>
            <a:off x="989222" y="5288760"/>
            <a:ext cx="716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to scale up a recipe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E8BB-7426-40FC-A251-F3B065DE287F}"/>
              </a:ext>
            </a:extLst>
          </p:cNvPr>
          <p:cNvSpPr txBox="1"/>
          <p:nvPr/>
        </p:nvSpPr>
        <p:spPr>
          <a:xfrm>
            <a:off x="859289" y="114687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Easy cookie recipe</a:t>
            </a:r>
          </a:p>
        </p:txBody>
      </p:sp>
      <p:pic>
        <p:nvPicPr>
          <p:cNvPr id="6" name="Picture 5" descr="A birthday cake&#10;&#10;Description automatically generated">
            <a:extLst>
              <a:ext uri="{FF2B5EF4-FFF2-40B4-BE49-F238E27FC236}">
                <a16:creationId xmlns:a16="http://schemas.microsoft.com/office/drawing/2014/main" id="{1EC204F3-B9F6-4892-927F-0B7349BC1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446" y="2155667"/>
            <a:ext cx="2788479" cy="25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8197025-5A31-430E-9AEB-6317716E205F}"/>
              </a:ext>
            </a:extLst>
          </p:cNvPr>
          <p:cNvSpPr txBox="1">
            <a:spLocks/>
          </p:cNvSpPr>
          <p:nvPr/>
        </p:nvSpPr>
        <p:spPr>
          <a:xfrm>
            <a:off x="432897" y="1917920"/>
            <a:ext cx="4509806" cy="358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75g sugar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90 g plain flour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60 g butter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1/2 tsp vanilla extract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1/4 tsp of bicarbonate of soda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1/8 tsp salt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1/2 medium egg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75 g chocolate chips</a:t>
            </a:r>
            <a:endParaRPr lang="en-GB" sz="2800" dirty="0"/>
          </a:p>
          <a:p>
            <a:pPr algn="l"/>
            <a:endParaRPr lang="en-GB" sz="28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8624" y="107345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Cookie Recipe – Makes 5 </a:t>
            </a:r>
          </a:p>
        </p:txBody>
      </p:sp>
      <p:pic>
        <p:nvPicPr>
          <p:cNvPr id="14" name="Picture 13" descr="A close up of food&#10;&#10;Description automatically generated">
            <a:extLst>
              <a:ext uri="{FF2B5EF4-FFF2-40B4-BE49-F238E27FC236}">
                <a16:creationId xmlns:a16="http://schemas.microsoft.com/office/drawing/2014/main" id="{5001DBBA-61EF-4114-B6C1-99B9A7FF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46" y="2185499"/>
            <a:ext cx="2862467" cy="287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C95BB18-80EA-4F39-85F2-4040E01556EA}"/>
              </a:ext>
            </a:extLst>
          </p:cNvPr>
          <p:cNvSpPr txBox="1">
            <a:spLocks/>
          </p:cNvSpPr>
          <p:nvPr/>
        </p:nvSpPr>
        <p:spPr>
          <a:xfrm>
            <a:off x="69013" y="1209586"/>
            <a:ext cx="3761116" cy="886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149455C-5B3C-4326-B91A-66455B715275}"/>
              </a:ext>
            </a:extLst>
          </p:cNvPr>
          <p:cNvSpPr txBox="1">
            <a:spLocks/>
          </p:cNvSpPr>
          <p:nvPr/>
        </p:nvSpPr>
        <p:spPr>
          <a:xfrm>
            <a:off x="8624" y="107345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Worksheets - Scaling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8DBCE0-C9DE-489A-8514-50D1F60F5EFA}"/>
              </a:ext>
            </a:extLst>
          </p:cNvPr>
          <p:cNvSpPr txBox="1">
            <a:spLocks/>
          </p:cNvSpPr>
          <p:nvPr/>
        </p:nvSpPr>
        <p:spPr>
          <a:xfrm>
            <a:off x="181452" y="1652903"/>
            <a:ext cx="8496418" cy="35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/>
            <a:r>
              <a:rPr lang="en-GB" sz="3600" dirty="0">
                <a:solidFill>
                  <a:srgbClr val="444444"/>
                </a:solidFill>
                <a:latin typeface="-apple-system"/>
              </a:rPr>
              <a:t>How many more ingredients are needed for a class party?</a:t>
            </a:r>
          </a:p>
          <a:p>
            <a:pPr lvl="0" algn="l" fontAlgn="base"/>
            <a:endParaRPr lang="en-GB" sz="3600" dirty="0">
              <a:solidFill>
                <a:srgbClr val="444444"/>
              </a:solidFill>
              <a:latin typeface="-apple-system"/>
            </a:endParaRP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444444"/>
                </a:solidFill>
                <a:latin typeface="-apple-system"/>
              </a:rPr>
              <a:t>  10 Cookies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endParaRPr lang="en-GB" sz="3600" dirty="0">
              <a:solidFill>
                <a:srgbClr val="444444"/>
              </a:solidFill>
              <a:latin typeface="-apple-system"/>
            </a:endParaRP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444444"/>
                </a:solidFill>
                <a:latin typeface="-apple-system"/>
              </a:rPr>
              <a:t>  20 Cookies 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endParaRPr lang="en-GB" dirty="0">
              <a:solidFill>
                <a:srgbClr val="444444"/>
              </a:solidFill>
              <a:latin typeface="-apple-system"/>
            </a:endParaRPr>
          </a:p>
        </p:txBody>
      </p:sp>
      <p:pic>
        <p:nvPicPr>
          <p:cNvPr id="7" name="Picture 6" descr="A close up of food&#10;&#10;Description automatically generated">
            <a:extLst>
              <a:ext uri="{FF2B5EF4-FFF2-40B4-BE49-F238E27FC236}">
                <a16:creationId xmlns:a16="http://schemas.microsoft.com/office/drawing/2014/main" id="{B49BC935-A384-4908-AFE8-C1F109722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982" y="3192872"/>
            <a:ext cx="1001864" cy="1007373"/>
          </a:xfrm>
          <a:prstGeom prst="rect">
            <a:avLst/>
          </a:prstGeom>
        </p:spPr>
      </p:pic>
      <p:pic>
        <p:nvPicPr>
          <p:cNvPr id="8" name="Picture 7" descr="A close up of food&#10;&#10;Description automatically generated">
            <a:extLst>
              <a:ext uri="{FF2B5EF4-FFF2-40B4-BE49-F238E27FC236}">
                <a16:creationId xmlns:a16="http://schemas.microsoft.com/office/drawing/2014/main" id="{27348CE3-825C-4799-98FE-C4384DAA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285" y="3140724"/>
            <a:ext cx="1001864" cy="1007373"/>
          </a:xfrm>
          <a:prstGeom prst="rect">
            <a:avLst/>
          </a:prstGeom>
        </p:spPr>
      </p:pic>
      <p:pic>
        <p:nvPicPr>
          <p:cNvPr id="9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95DF9A19-5D81-4E29-B10C-E1CC4518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89" y="3555517"/>
            <a:ext cx="1001864" cy="1007373"/>
          </a:xfrm>
          <a:prstGeom prst="rect">
            <a:avLst/>
          </a:prstGeom>
        </p:spPr>
      </p:pic>
      <p:pic>
        <p:nvPicPr>
          <p:cNvPr id="10" name="Picture 9" descr="A close up of food&#10;&#10;Description automatically generated">
            <a:extLst>
              <a:ext uri="{FF2B5EF4-FFF2-40B4-BE49-F238E27FC236}">
                <a16:creationId xmlns:a16="http://schemas.microsoft.com/office/drawing/2014/main" id="{0696CBCC-2B2B-4B76-A042-8362BDA2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685" y="3293124"/>
            <a:ext cx="1001864" cy="1007373"/>
          </a:xfrm>
          <a:prstGeom prst="rect">
            <a:avLst/>
          </a:prstGeom>
        </p:spPr>
      </p:pic>
      <p:pic>
        <p:nvPicPr>
          <p:cNvPr id="11" name="Picture 10" descr="A close up of food&#10;&#10;Description automatically generated">
            <a:extLst>
              <a:ext uri="{FF2B5EF4-FFF2-40B4-BE49-F238E27FC236}">
                <a16:creationId xmlns:a16="http://schemas.microsoft.com/office/drawing/2014/main" id="{763B00D2-9EA4-4E34-97B8-FFF80C12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41" y="3192470"/>
            <a:ext cx="1001864" cy="1007373"/>
          </a:xfrm>
          <a:prstGeom prst="rect">
            <a:avLst/>
          </a:prstGeom>
        </p:spPr>
      </p:pic>
      <p:pic>
        <p:nvPicPr>
          <p:cNvPr id="12" name="Picture 11" descr="A close up of food&#10;&#10;Description automatically generated">
            <a:extLst>
              <a:ext uri="{FF2B5EF4-FFF2-40B4-BE49-F238E27FC236}">
                <a16:creationId xmlns:a16="http://schemas.microsoft.com/office/drawing/2014/main" id="{5F1986D9-BFBA-4764-8295-AD64FB480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85" y="3445524"/>
            <a:ext cx="1001864" cy="1007373"/>
          </a:xfrm>
          <a:prstGeom prst="rect">
            <a:avLst/>
          </a:prstGeom>
        </p:spPr>
      </p:pic>
      <p:pic>
        <p:nvPicPr>
          <p:cNvPr id="13" name="Picture 12" descr="A close up of food&#10;&#10;Description automatically generated">
            <a:extLst>
              <a:ext uri="{FF2B5EF4-FFF2-40B4-BE49-F238E27FC236}">
                <a16:creationId xmlns:a16="http://schemas.microsoft.com/office/drawing/2014/main" id="{28F47973-C153-4774-BBAA-FDEC36ABE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51" y="3780545"/>
            <a:ext cx="1001864" cy="1007373"/>
          </a:xfrm>
          <a:prstGeom prst="rect">
            <a:avLst/>
          </a:prstGeom>
        </p:spPr>
      </p:pic>
      <p:pic>
        <p:nvPicPr>
          <p:cNvPr id="14" name="Picture 13" descr="A close up of food&#10;&#10;Description automatically generated">
            <a:extLst>
              <a:ext uri="{FF2B5EF4-FFF2-40B4-BE49-F238E27FC236}">
                <a16:creationId xmlns:a16="http://schemas.microsoft.com/office/drawing/2014/main" id="{6A55D74B-7DEC-4E42-A457-847935B58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658" y="3945401"/>
            <a:ext cx="1001864" cy="1007373"/>
          </a:xfrm>
          <a:prstGeom prst="rect">
            <a:avLst/>
          </a:prstGeom>
        </p:spPr>
      </p:pic>
      <p:pic>
        <p:nvPicPr>
          <p:cNvPr id="15" name="Picture 14" descr="A close up of food&#10;&#10;Description automatically generated">
            <a:extLst>
              <a:ext uri="{FF2B5EF4-FFF2-40B4-BE49-F238E27FC236}">
                <a16:creationId xmlns:a16="http://schemas.microsoft.com/office/drawing/2014/main" id="{CCE5BFBC-D90B-4AE4-8618-C401E6272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59" y="4232840"/>
            <a:ext cx="1001864" cy="10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8624" y="107345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Cookie Recipe – Makes 10 </a:t>
            </a:r>
          </a:p>
        </p:txBody>
      </p:sp>
      <p:pic>
        <p:nvPicPr>
          <p:cNvPr id="14" name="Picture 13" descr="A close up of food&#10;&#10;Description automatically generated">
            <a:extLst>
              <a:ext uri="{FF2B5EF4-FFF2-40B4-BE49-F238E27FC236}">
                <a16:creationId xmlns:a16="http://schemas.microsoft.com/office/drawing/2014/main" id="{5001DBBA-61EF-4114-B6C1-99B9A7FF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46" y="2185499"/>
            <a:ext cx="2862467" cy="287820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1D0D8-D4B1-4F80-9293-3D2278E13D85}"/>
              </a:ext>
            </a:extLst>
          </p:cNvPr>
          <p:cNvSpPr txBox="1">
            <a:spLocks/>
          </p:cNvSpPr>
          <p:nvPr/>
        </p:nvSpPr>
        <p:spPr>
          <a:xfrm>
            <a:off x="395827" y="1970885"/>
            <a:ext cx="4509806" cy="358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150g sugar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180 g plain flour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120 g butter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 tsp vanilla extract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1/2 tsp of bicarbonate of soda</a:t>
            </a: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1/4 tsp salt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 medium egg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150 g chocolate chips</a:t>
            </a:r>
            <a:endParaRPr lang="en-GB" sz="2800" dirty="0"/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7385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9D92D45-E6B6-43AC-BB0D-C8C14EA4E11E}"/>
              </a:ext>
            </a:extLst>
          </p:cNvPr>
          <p:cNvSpPr txBox="1">
            <a:spLocks/>
          </p:cNvSpPr>
          <p:nvPr/>
        </p:nvSpPr>
        <p:spPr>
          <a:xfrm>
            <a:off x="8624" y="1073451"/>
            <a:ext cx="8842075" cy="72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/>
              <a:t>Cookie Recipe – Makes 20 </a:t>
            </a:r>
          </a:p>
        </p:txBody>
      </p:sp>
      <p:pic>
        <p:nvPicPr>
          <p:cNvPr id="14" name="Picture 13" descr="A close up of food&#10;&#10;Description automatically generated">
            <a:extLst>
              <a:ext uri="{FF2B5EF4-FFF2-40B4-BE49-F238E27FC236}">
                <a16:creationId xmlns:a16="http://schemas.microsoft.com/office/drawing/2014/main" id="{5001DBBA-61EF-4114-B6C1-99B9A7FF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46" y="2185499"/>
            <a:ext cx="2862467" cy="287820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6A4FCC-E5C3-40BB-88C5-500D22FBA1C5}"/>
              </a:ext>
            </a:extLst>
          </p:cNvPr>
          <p:cNvSpPr txBox="1">
            <a:spLocks/>
          </p:cNvSpPr>
          <p:nvPr/>
        </p:nvSpPr>
        <p:spPr>
          <a:xfrm>
            <a:off x="395827" y="1939976"/>
            <a:ext cx="4509806" cy="358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300g sugar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360 g plain flour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240 g butter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2 tsp vanilla extract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 tsp of bicarbonate of soda</a:t>
            </a:r>
          </a:p>
          <a:p>
            <a:pPr marL="34290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1/2 tsp salt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2 medium eggs</a:t>
            </a:r>
          </a:p>
          <a:p>
            <a:pPr marL="342900" lvl="0" indent="-342900" algn="l" fontAlgn="base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444444"/>
                </a:solidFill>
                <a:latin typeface="-apple-system"/>
              </a:rPr>
              <a:t>300 g chocolate chips</a:t>
            </a:r>
            <a:endParaRPr lang="en-GB" sz="2800" dirty="0"/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934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151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cookie recipe Presentation</dc:title>
  <dc:subject>KS1 Maths scale</dc:subject>
  <dc:creator>Microsoft Office User</dc:creator>
  <cp:keywords>scale recipe, scale up recipe, cookie recipe, easy cookie recipe, math in baking cookies, math baking, how to scale up a recipe, delicious cookie</cp:keywords>
  <cp:lastModifiedBy>Marie Neighbour</cp:lastModifiedBy>
  <cp:revision>30</cp:revision>
  <cp:lastPrinted>2020-04-24T10:14:33Z</cp:lastPrinted>
  <dcterms:created xsi:type="dcterms:W3CDTF">2017-06-28T15:11:57Z</dcterms:created>
  <dcterms:modified xsi:type="dcterms:W3CDTF">2023-08-24T10:28:37Z</dcterms:modified>
</cp:coreProperties>
</file>