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88539" autoAdjust="0"/>
  </p:normalViewPr>
  <p:slideViewPr>
    <p:cSldViewPr snapToGrid="0" snapToObjects="1">
      <p:cViewPr varScale="1">
        <p:scale>
          <a:sx n="103" d="100"/>
          <a:sy n="103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9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7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274DF-28FF-4DC4-8907-27477B8ABEEF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Measuring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E1560-F875-44A6-A3FF-F38929BE858F}"/>
              </a:ext>
            </a:extLst>
          </p:cNvPr>
          <p:cNvSpPr txBox="1"/>
          <p:nvPr/>
        </p:nvSpPr>
        <p:spPr>
          <a:xfrm>
            <a:off x="1517301" y="5106304"/>
            <a:ext cx="621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Teach the measurement of time </a:t>
            </a:r>
          </a:p>
          <a:p>
            <a:pPr algn="ctr"/>
            <a:r>
              <a:rPr lang="en-GB" sz="2400" dirty="0"/>
              <a:t>by racing to be the slowest!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97D317E-C25B-46AF-B024-E62FFE64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96" y="2279591"/>
            <a:ext cx="1359536" cy="229881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471F-8FA4-4420-AF2B-F0A238DA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64" y="2279590"/>
            <a:ext cx="1359536" cy="2298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4D533-9075-4E8D-85D1-242416D68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298" y="4023512"/>
            <a:ext cx="898307" cy="5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71" y="1096475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Slow Walking Race Rules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C4F0BB-7C00-41E6-8D1D-B722E702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19" y="2169263"/>
            <a:ext cx="5163005" cy="3195218"/>
          </a:xfrm>
        </p:spPr>
        <p:txBody>
          <a:bodyPr>
            <a:normAutofit/>
          </a:bodyPr>
          <a:lstStyle/>
          <a:p>
            <a:pPr marL="450850" indent="-450850"/>
            <a:r>
              <a:rPr lang="en-GB" sz="3200" dirty="0"/>
              <a:t>Walk very slowly from the start to the finish</a:t>
            </a:r>
          </a:p>
          <a:p>
            <a:pPr marL="450850" indent="-450850"/>
            <a:r>
              <a:rPr lang="en-GB" sz="3200" dirty="0"/>
              <a:t>You must keep moving and only go forward</a:t>
            </a:r>
          </a:p>
          <a:p>
            <a:pPr marL="450850" indent="-450850"/>
            <a:r>
              <a:rPr lang="en-GB" sz="3200" dirty="0"/>
              <a:t>Winner is the </a:t>
            </a:r>
            <a:r>
              <a:rPr lang="en-GB" sz="3200" b="1" u="sng" dirty="0"/>
              <a:t>last person</a:t>
            </a:r>
            <a:r>
              <a:rPr lang="en-GB" sz="3200" dirty="0"/>
              <a:t> over the finish line.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CB4F8C-3994-48BC-9FC3-681452052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76" y="3367784"/>
            <a:ext cx="1505405" cy="2545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AE565-0000-46CB-8FED-40447EFF4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471" y="4783786"/>
            <a:ext cx="2065305" cy="12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71" y="1096475"/>
            <a:ext cx="8352628" cy="6443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Slow Walking Race Instructions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C4F0BB-7C00-41E6-8D1D-B722E702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19" y="1901038"/>
            <a:ext cx="7780411" cy="41178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b="1" dirty="0"/>
              <a:t>  </a:t>
            </a:r>
            <a:r>
              <a:rPr lang="en-GB" sz="3200" dirty="0"/>
              <a:t>Competing in groups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One person holds stopwatch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One person records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Everyone else races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Swap roles after each 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Overall individual winner, </a:t>
            </a:r>
            <a:r>
              <a:rPr lang="en-GB" sz="3200" u="sng" dirty="0"/>
              <a:t>slowest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  Overall team winner, </a:t>
            </a:r>
            <a:r>
              <a:rPr lang="en-GB" sz="3200" u="sng"/>
              <a:t>slowest time.</a:t>
            </a:r>
            <a:endParaRPr lang="en-GB" sz="3200" u="sng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CB4F8C-3994-48BC-9FC3-681452052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174" y="4696430"/>
            <a:ext cx="782112" cy="1322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AE565-0000-46CB-8FED-40447EFF4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86" y="5699670"/>
            <a:ext cx="516777" cy="319221"/>
          </a:xfrm>
          <a:prstGeom prst="rect">
            <a:avLst/>
          </a:prstGeom>
        </p:spPr>
      </p:pic>
      <p:pic>
        <p:nvPicPr>
          <p:cNvPr id="3" name="Picture 2" descr="A close up of a watch&#10;&#10;Description automatically generated">
            <a:extLst>
              <a:ext uri="{FF2B5EF4-FFF2-40B4-BE49-F238E27FC236}">
                <a16:creationId xmlns:a16="http://schemas.microsoft.com/office/drawing/2014/main" id="{98E26A28-F90E-4675-A657-E3B6CC469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575" y="1224087"/>
            <a:ext cx="2603100" cy="33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713A698-5CC5-4BA7-949C-CF1162C5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288"/>
            <a:ext cx="8352628" cy="644314"/>
          </a:xfrm>
        </p:spPr>
        <p:txBody>
          <a:bodyPr>
            <a:normAutofit/>
          </a:bodyPr>
          <a:lstStyle/>
          <a:p>
            <a:r>
              <a:rPr lang="en-GB" sz="3200" b="1" dirty="0"/>
              <a:t>Slow Race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3B006-D1C7-40B1-9653-0A7E3F52B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17891"/>
              </p:ext>
            </p:extLst>
          </p:nvPr>
        </p:nvGraphicFramePr>
        <p:xfrm>
          <a:off x="351492" y="1506648"/>
          <a:ext cx="8441016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7081">
                  <a:extLst>
                    <a:ext uri="{9D8B030D-6E8A-4147-A177-3AD203B41FA5}">
                      <a16:colId xmlns:a16="http://schemas.microsoft.com/office/drawing/2014/main" val="19455037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81805251"/>
                    </a:ext>
                  </a:extLst>
                </a:gridCol>
                <a:gridCol w="1495935">
                  <a:extLst>
                    <a:ext uri="{9D8B030D-6E8A-4147-A177-3AD203B41FA5}">
                      <a16:colId xmlns:a16="http://schemas.microsoft.com/office/drawing/2014/main" val="2802524016"/>
                    </a:ext>
                  </a:extLst>
                </a:gridCol>
              </a:tblGrid>
              <a:tr h="47274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 </a:t>
                      </a:r>
                    </a:p>
                    <a:p>
                      <a:pPr algn="ctr"/>
                      <a:r>
                        <a:rPr lang="en-GB" dirty="0"/>
                        <a:t>(Minutes and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501714"/>
                  </a:ext>
                </a:extLst>
              </a:tr>
              <a:tr h="423636"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69811"/>
                  </a:ext>
                </a:extLst>
              </a:tr>
              <a:tr h="417832"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420152"/>
                  </a:ext>
                </a:extLst>
              </a:tr>
              <a:tr h="423636"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71473"/>
                  </a:ext>
                </a:extLst>
              </a:tr>
              <a:tr h="423636"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17219"/>
                  </a:ext>
                </a:extLst>
              </a:tr>
              <a:tr h="423636"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228003"/>
                  </a:ext>
                </a:extLst>
              </a:tr>
              <a:tr h="423636"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07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5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103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Slow Walking Race Rules </vt:lpstr>
      <vt:lpstr>Slow Walking Race Instructions </vt:lpstr>
      <vt:lpstr>Slow Race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time presentation</dc:title>
  <dc:subject>KS1 maths: time</dc:subject>
  <dc:creator>Attainment in Education</dc:creator>
  <cp:keywords>slow race, measure time, measuring time, measuring games, teaching time, record time, ks1 maths, maths games ks1</cp:keywords>
  <cp:lastModifiedBy>Marie Neighbour</cp:lastModifiedBy>
  <cp:revision>94</cp:revision>
  <dcterms:created xsi:type="dcterms:W3CDTF">2017-06-28T15:11:57Z</dcterms:created>
  <dcterms:modified xsi:type="dcterms:W3CDTF">2023-08-24T11:07:02Z</dcterms:modified>
</cp:coreProperties>
</file>