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5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7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ADE3F-E5E9-DA06-C22A-E5C724BCBBAD}"/>
              </a:ext>
            </a:extLst>
          </p:cNvPr>
          <p:cNvSpPr/>
          <p:nvPr userDrawn="1"/>
        </p:nvSpPr>
        <p:spPr>
          <a:xfrm>
            <a:off x="7228573" y="6277510"/>
            <a:ext cx="1638025" cy="40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389C989F-9D33-E1B8-0EF0-0A4CB6481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" y="1123407"/>
            <a:ext cx="8893175" cy="479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4AE4AF-2EF7-03C8-CAD4-E81D7F34C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194" y="6174376"/>
            <a:ext cx="1912393" cy="61749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lIns="101599" tIns="50799" rIns="40637" bIns="50799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FontTx/>
              <a:buNone/>
            </a:pPr>
            <a:endParaRPr lang="en-US" altLang="en-US" sz="3600" b="1" dirty="0">
              <a:latin typeface="Arial" panose="020B0604020202020204" pitchFamily="34" charset="0"/>
              <a:ea typeface="ヒラギノ明朝 Pro W3" pitchFamily="28" charset="-128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8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products presentation</dc:title>
  <dc:subject>KS3 Maths GCSE Art and design</dc:subject>
  <dc:creator>Microsoft Office User</dc:creator>
  <cp:keywords>tessellate, tessellate math, tessellation, tessellation ks3, tessellation pattern, tessellate shapes, stem activities ks3, stem projects ks3, stem ks3</cp:keywords>
  <cp:lastModifiedBy>Marie Neighbour</cp:lastModifiedBy>
  <cp:revision>12</cp:revision>
  <dcterms:created xsi:type="dcterms:W3CDTF">2017-06-28T15:11:57Z</dcterms:created>
  <dcterms:modified xsi:type="dcterms:W3CDTF">2023-08-24T13:06:45Z</dcterms:modified>
</cp:coreProperties>
</file>