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5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7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ADE3F-E5E9-DA06-C22A-E5C724BCBBAD}"/>
              </a:ext>
            </a:extLst>
          </p:cNvPr>
          <p:cNvSpPr/>
          <p:nvPr userDrawn="1"/>
        </p:nvSpPr>
        <p:spPr>
          <a:xfrm>
            <a:off x="7228573" y="6277510"/>
            <a:ext cx="1638025" cy="40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62FD41-DEF6-5F9B-7885-B6305A3C0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91870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A wide range of cast products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8469FCC-E9BC-CECA-FFE6-8D47A228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7"/>
          <a:stretch>
            <a:fillRect/>
          </a:stretch>
        </p:blipFill>
        <p:spPr bwMode="auto">
          <a:xfrm>
            <a:off x="179388" y="1577658"/>
            <a:ext cx="8840969" cy="44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6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 products presentation</dc:title>
  <dc:subject>KS3 Maths GCSE art and design</dc:subject>
  <dc:creator>Microsoft Office User</dc:creator>
  <cp:keywords>tessellate, tessellate math, tessellation, tessellation ks3, tessellation pattern, tessellate shapes, stem activities ks3, stem projects ks3, stem ks3</cp:keywords>
  <cp:lastModifiedBy>Marie Neighbour</cp:lastModifiedBy>
  <cp:revision>11</cp:revision>
  <dcterms:created xsi:type="dcterms:W3CDTF">2017-06-28T15:11:57Z</dcterms:created>
  <dcterms:modified xsi:type="dcterms:W3CDTF">2023-08-24T12:54:22Z</dcterms:modified>
</cp:coreProperties>
</file>