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1" r:id="rId3"/>
    <p:sldId id="263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8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8E85D2-6A54-4ED5-B280-2B8667D425FB}"/>
              </a:ext>
            </a:extLst>
          </p:cNvPr>
          <p:cNvSpPr txBox="1"/>
          <p:nvPr/>
        </p:nvSpPr>
        <p:spPr>
          <a:xfrm>
            <a:off x="1007604" y="104605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Dress up game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B6DA2C-B5FE-4198-BAF5-B32733C3C397}"/>
              </a:ext>
            </a:extLst>
          </p:cNvPr>
          <p:cNvSpPr txBox="1"/>
          <p:nvPr/>
        </p:nvSpPr>
        <p:spPr>
          <a:xfrm>
            <a:off x="1971913" y="4815804"/>
            <a:ext cx="520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dress-the-model activity 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work out how many combinations of clothes are possible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78F3B9-C8D8-4640-ACCA-66D590FDC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2685" y="1877049"/>
            <a:ext cx="1744714" cy="27855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D3E162-C3C0-409F-B353-C2082102B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30616">
            <a:off x="1345780" y="1796980"/>
            <a:ext cx="1788725" cy="24805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707B01-ADE0-4AEE-9FCE-F9C57D861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667219">
            <a:off x="5555218" y="1818607"/>
            <a:ext cx="1788725" cy="24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6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E8235705-162E-4382-96CA-4092996A1A49}"/>
              </a:ext>
            </a:extLst>
          </p:cNvPr>
          <p:cNvSpPr txBox="1">
            <a:spLocks/>
          </p:cNvSpPr>
          <p:nvPr/>
        </p:nvSpPr>
        <p:spPr>
          <a:xfrm>
            <a:off x="212920" y="2391404"/>
            <a:ext cx="8373103" cy="219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Step 1</a:t>
            </a:r>
          </a:p>
          <a:p>
            <a:pPr algn="l"/>
            <a:r>
              <a:rPr lang="en-GB" sz="2800" dirty="0"/>
              <a:t>You will need the Dress-the-model </a:t>
            </a:r>
          </a:p>
          <a:p>
            <a:pPr algn="l"/>
            <a:r>
              <a:rPr lang="en-GB" sz="2800" dirty="0"/>
              <a:t>handout</a:t>
            </a:r>
          </a:p>
          <a:p>
            <a:pPr algn="l"/>
            <a:endParaRPr lang="en-GB" sz="3200" dirty="0"/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E34807-9317-45F2-A5B0-7439EA32E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569" y="1063341"/>
            <a:ext cx="3536929" cy="49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7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0851E7A9-682C-4FD4-B3EC-E3B1FAE47BE0}"/>
              </a:ext>
            </a:extLst>
          </p:cNvPr>
          <p:cNvSpPr txBox="1">
            <a:spLocks/>
          </p:cNvSpPr>
          <p:nvPr/>
        </p:nvSpPr>
        <p:spPr>
          <a:xfrm>
            <a:off x="207033" y="1278596"/>
            <a:ext cx="8373103" cy="3955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b="1" dirty="0"/>
              <a:t>Step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/>
              <a:t>Colour in the model’s clothes adding your own designs if you wish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/>
              <a:t>Cut out the clothes and model safely with scissors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200" dirty="0"/>
              <a:t>Attach the different pieces of clothing onto the model.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3200" dirty="0"/>
          </a:p>
          <a:p>
            <a:pPr algn="l"/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51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3EE9E7C7-3340-4BA2-9FC8-97E9A7FF9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003" y="1983399"/>
            <a:ext cx="8373103" cy="2266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model has a </a:t>
            </a:r>
            <a:r>
              <a:rPr lang="en-GB" b="1" dirty="0"/>
              <a:t>set number </a:t>
            </a:r>
            <a:r>
              <a:rPr lang="en-GB" dirty="0"/>
              <a:t>of clothes:</a:t>
            </a:r>
          </a:p>
          <a:p>
            <a:r>
              <a:rPr lang="en-GB" dirty="0"/>
              <a:t>2 hats, a warm hat and a sun hat</a:t>
            </a:r>
          </a:p>
          <a:p>
            <a:r>
              <a:rPr lang="en-GB" dirty="0"/>
              <a:t>2 shirts, one round neck one v neck</a:t>
            </a:r>
          </a:p>
          <a:p>
            <a:r>
              <a:rPr lang="en-GB" dirty="0"/>
              <a:t>2 pairs of shorts, one plain one stripy.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1F272F1-5F43-44A8-B032-F012CF571AE9}"/>
              </a:ext>
            </a:extLst>
          </p:cNvPr>
          <p:cNvSpPr txBox="1">
            <a:spLocks/>
          </p:cNvSpPr>
          <p:nvPr/>
        </p:nvSpPr>
        <p:spPr>
          <a:xfrm>
            <a:off x="0" y="1029160"/>
            <a:ext cx="9489057" cy="719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latin typeface="+mn-lt"/>
              </a:rPr>
              <a:t>Step 3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61386D4A-487C-4728-8040-CAEEB8425703}"/>
              </a:ext>
            </a:extLst>
          </p:cNvPr>
          <p:cNvSpPr txBox="1">
            <a:spLocks/>
          </p:cNvSpPr>
          <p:nvPr/>
        </p:nvSpPr>
        <p:spPr>
          <a:xfrm>
            <a:off x="460210" y="4397014"/>
            <a:ext cx="8373103" cy="226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Using </a:t>
            </a:r>
            <a:r>
              <a:rPr lang="en-GB" b="1" dirty="0"/>
              <a:t>Multiplication </a:t>
            </a:r>
            <a:r>
              <a:rPr lang="en-GB" dirty="0"/>
              <a:t>this could be worked out as: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2 x 2 x 2 = </a:t>
            </a:r>
            <a:r>
              <a:rPr lang="en-GB" b="1" dirty="0"/>
              <a:t>8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So there are </a:t>
            </a:r>
            <a:r>
              <a:rPr lang="en-GB" b="1" dirty="0"/>
              <a:t>8</a:t>
            </a:r>
            <a:r>
              <a:rPr lang="en-GB" dirty="0"/>
              <a:t> ways the model could get dressed.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2AD91DB-2B61-4086-8BA0-6AF857CCC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542" y="1029160"/>
            <a:ext cx="9489057" cy="719612"/>
          </a:xfrm>
        </p:spPr>
        <p:txBody>
          <a:bodyPr>
            <a:normAutofit/>
          </a:bodyPr>
          <a:lstStyle/>
          <a:p>
            <a:r>
              <a:rPr lang="en-GB" sz="3200" b="1" dirty="0"/>
              <a:t>How many ways can the model get dressed?</a:t>
            </a:r>
          </a:p>
        </p:txBody>
      </p:sp>
    </p:spTree>
    <p:extLst>
      <p:ext uri="{BB962C8B-B14F-4D97-AF65-F5344CB8AC3E}">
        <p14:creationId xmlns:p14="http://schemas.microsoft.com/office/powerpoint/2010/main" val="43782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33C2-233B-4470-923A-A0A8D70C6926}"/>
              </a:ext>
            </a:extLst>
          </p:cNvPr>
          <p:cNvSpPr txBox="1">
            <a:spLocks/>
          </p:cNvSpPr>
          <p:nvPr/>
        </p:nvSpPr>
        <p:spPr>
          <a:xfrm>
            <a:off x="74762" y="1034497"/>
            <a:ext cx="9489057" cy="719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>
                <a:latin typeface="+mn-lt"/>
              </a:rPr>
              <a:t>Dressing the model table</a:t>
            </a:r>
            <a:endParaRPr lang="en-GB" b="1" dirty="0">
              <a:latin typeface="+mn-lt"/>
            </a:endParaRPr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51F60356-C065-4B8E-9377-9636271BD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117825"/>
              </p:ext>
            </p:extLst>
          </p:nvPr>
        </p:nvGraphicFramePr>
        <p:xfrm>
          <a:off x="152535" y="3140522"/>
          <a:ext cx="8373105" cy="2087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345">
                  <a:extLst>
                    <a:ext uri="{9D8B030D-6E8A-4147-A177-3AD203B41FA5}">
                      <a16:colId xmlns:a16="http://schemas.microsoft.com/office/drawing/2014/main" val="1459470645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1026571300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2398513215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3172965627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1824257958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1710134583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3496683933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746230720"/>
                    </a:ext>
                  </a:extLst>
                </a:gridCol>
                <a:gridCol w="930345">
                  <a:extLst>
                    <a:ext uri="{9D8B030D-6E8A-4147-A177-3AD203B41FA5}">
                      <a16:colId xmlns:a16="http://schemas.microsoft.com/office/drawing/2014/main" val="3512649553"/>
                    </a:ext>
                  </a:extLst>
                </a:gridCol>
              </a:tblGrid>
              <a:tr h="4416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77755"/>
                  </a:ext>
                </a:extLst>
              </a:tr>
              <a:tr h="441615">
                <a:tc>
                  <a:txBody>
                    <a:bodyPr/>
                    <a:lstStyle/>
                    <a:p>
                      <a:r>
                        <a:rPr lang="en-GB" b="1" dirty="0"/>
                        <a:t>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661629"/>
                  </a:ext>
                </a:extLst>
              </a:tr>
              <a:tr h="762240">
                <a:tc>
                  <a:txBody>
                    <a:bodyPr/>
                    <a:lstStyle/>
                    <a:p>
                      <a:r>
                        <a:rPr lang="en-GB" b="1" dirty="0"/>
                        <a:t>Shirt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Round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 Neck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807074"/>
                  </a:ext>
                </a:extLst>
              </a:tr>
              <a:tr h="441615">
                <a:tc>
                  <a:txBody>
                    <a:bodyPr/>
                    <a:lstStyle/>
                    <a:p>
                      <a:r>
                        <a:rPr lang="en-GB" b="1" dirty="0"/>
                        <a:t>Shorts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Stripy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Stripy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Stripy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Stripy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46865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19F341B-7385-40EE-90AA-D428A2685E20}"/>
              </a:ext>
            </a:extLst>
          </p:cNvPr>
          <p:cNvSpPr/>
          <p:nvPr/>
        </p:nvSpPr>
        <p:spPr>
          <a:xfrm>
            <a:off x="74762" y="1855005"/>
            <a:ext cx="9069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This is how many ways to dress-the-model in an information table: </a:t>
            </a:r>
          </a:p>
        </p:txBody>
      </p:sp>
    </p:spTree>
    <p:extLst>
      <p:ext uri="{BB962C8B-B14F-4D97-AF65-F5344CB8AC3E}">
        <p14:creationId xmlns:p14="http://schemas.microsoft.com/office/powerpoint/2010/main" val="2653692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192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How many ways can the model get dressed?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up game presentation</dc:title>
  <dc:subject>KS1 maths combinations</dc:subject>
  <dc:creator>Microsoft Office User</dc:creator>
  <cp:keywords>dress up game, dress up maths, cool maths game, maths games, fun with maths, fun maths games, maths games ks1, ks1 maths worksheets</cp:keywords>
  <cp:lastModifiedBy>Marie Neighbour</cp:lastModifiedBy>
  <cp:revision>11</cp:revision>
  <dcterms:created xsi:type="dcterms:W3CDTF">2017-06-28T15:11:57Z</dcterms:created>
  <dcterms:modified xsi:type="dcterms:W3CDTF">2023-08-24T14:21:13Z</dcterms:modified>
</cp:coreProperties>
</file>