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63" r:id="rId3"/>
    <p:sldId id="269" r:id="rId4"/>
    <p:sldId id="268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88539" autoAdjust="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CC-5239-4B90-BBD8-BA36D81EFACA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DF85-9115-4BDE-B559-15CE0E0A4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7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5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7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274DF-28FF-4DC4-8907-27477B8ABEEF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How to work out scale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E1560-F875-44A6-A3FF-F38929BE858F}"/>
              </a:ext>
            </a:extLst>
          </p:cNvPr>
          <p:cNvSpPr txBox="1"/>
          <p:nvPr/>
        </p:nvSpPr>
        <p:spPr>
          <a:xfrm>
            <a:off x="1517301" y="5106304"/>
            <a:ext cx="621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Scaling activity to change the size of items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DE4F14-B9AF-4AF1-839A-C219C165F971}"/>
              </a:ext>
            </a:extLst>
          </p:cNvPr>
          <p:cNvGrpSpPr/>
          <p:nvPr/>
        </p:nvGrpSpPr>
        <p:grpSpPr>
          <a:xfrm>
            <a:off x="1188718" y="2236260"/>
            <a:ext cx="6766564" cy="2385479"/>
            <a:chOff x="1633951" y="2236259"/>
            <a:chExt cx="6766564" cy="2385479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AEAEEF88-8653-455B-99DD-52D19804B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0176" y="2236259"/>
              <a:ext cx="2930339" cy="2385479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133A1E62-19D6-4937-A39C-C1C5BC1F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778" y="2667491"/>
              <a:ext cx="1870885" cy="152301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0EF8333-A2C1-45FF-A727-62C909D56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951" y="3074238"/>
              <a:ext cx="871581" cy="709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664D9-C1F5-49DF-8EA3-A80DC83EA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654" y="1063952"/>
            <a:ext cx="3666036" cy="492118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0" y="1124013"/>
            <a:ext cx="8352628" cy="6443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Step 1 - Scaling up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C4F0BB-7C00-41E6-8D1D-B722E702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5" y="2008537"/>
            <a:ext cx="5306799" cy="3785511"/>
          </a:xfrm>
        </p:spPr>
        <p:txBody>
          <a:bodyPr>
            <a:noAutofit/>
          </a:bodyPr>
          <a:lstStyle/>
          <a:p>
            <a:r>
              <a:rPr lang="en-GB" sz="2400" dirty="0"/>
              <a:t>Draw the fish into the large grid so it is twice the size.  </a:t>
            </a:r>
          </a:p>
          <a:p>
            <a:r>
              <a:rPr lang="en-GB" sz="2400" dirty="0"/>
              <a:t>The small grid squares are </a:t>
            </a:r>
            <a:r>
              <a:rPr lang="en-GB" sz="2400" b="1" dirty="0"/>
              <a:t>15 mm</a:t>
            </a:r>
            <a:r>
              <a:rPr lang="en-GB" sz="2400" dirty="0"/>
              <a:t> tall.</a:t>
            </a:r>
          </a:p>
          <a:p>
            <a:r>
              <a:rPr lang="en-GB" sz="2400" dirty="0"/>
              <a:t> The large grid squares are as tall as two of the small grid squares:</a:t>
            </a:r>
          </a:p>
          <a:p>
            <a:pPr marL="0" indent="0" algn="ctr">
              <a:buNone/>
            </a:pPr>
            <a:r>
              <a:rPr lang="en-GB" sz="2400" b="1" dirty="0"/>
              <a:t>15 mm + 15 mm = 30 mm</a:t>
            </a:r>
            <a:endParaRPr lang="en-GB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n-GB" altLang="en-US" sz="2400" dirty="0"/>
              <a:t>We could work also work this out using multiplication: </a:t>
            </a:r>
          </a:p>
          <a:p>
            <a:pPr marL="0" indent="0" algn="ctr">
              <a:buNone/>
            </a:pPr>
            <a:r>
              <a:rPr lang="en-GB" altLang="en-US" sz="2400" b="1" dirty="0"/>
              <a:t>2 × 15 mm = 30 mm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341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0FB570-4090-43A8-ACAA-1A32451B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33" y="1648686"/>
            <a:ext cx="2974005" cy="434571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0" y="1004372"/>
            <a:ext cx="8352628" cy="6443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Draw the Fish - Scaling up</a:t>
            </a:r>
          </a:p>
        </p:txBody>
      </p:sp>
    </p:spTree>
    <p:extLst>
      <p:ext uri="{BB962C8B-B14F-4D97-AF65-F5344CB8AC3E}">
        <p14:creationId xmlns:p14="http://schemas.microsoft.com/office/powerpoint/2010/main" val="276236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26E056-3AF2-4FF6-9C1A-636432706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187" y="1212336"/>
            <a:ext cx="3384925" cy="455174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" y="1093922"/>
            <a:ext cx="8352628" cy="6443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Step 2 - Scaling down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671F6A-E3BB-4A85-8029-FAA39B1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" y="1840427"/>
            <a:ext cx="5883011" cy="3986000"/>
          </a:xfrm>
        </p:spPr>
        <p:txBody>
          <a:bodyPr>
            <a:normAutofit/>
          </a:bodyPr>
          <a:lstStyle/>
          <a:p>
            <a:r>
              <a:rPr lang="en-GB" dirty="0"/>
              <a:t>Draw the mouse into the smaller grid so it is half its size.</a:t>
            </a:r>
          </a:p>
          <a:p>
            <a:r>
              <a:rPr lang="en-GB" dirty="0"/>
              <a:t>The large grid squares are </a:t>
            </a:r>
            <a:r>
              <a:rPr lang="en-GB" b="1" dirty="0"/>
              <a:t>30 mm</a:t>
            </a:r>
            <a:r>
              <a:rPr lang="en-GB" dirty="0"/>
              <a:t> tall.</a:t>
            </a:r>
          </a:p>
          <a:p>
            <a:r>
              <a:rPr lang="en-GB" dirty="0"/>
              <a:t>The small grid squares are half as tall – we can </a:t>
            </a:r>
            <a:r>
              <a:rPr lang="en-GB" altLang="en-US" dirty="0"/>
              <a:t>work this out using division: </a:t>
            </a:r>
          </a:p>
          <a:p>
            <a:pPr marL="0" indent="0" algn="ctr">
              <a:buNone/>
            </a:pPr>
            <a:r>
              <a:rPr lang="en-GB" altLang="en-US" b="1" dirty="0"/>
              <a:t>30 mm ÷ 2 = 15 mm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69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5A6C1-D1D3-478E-9EFA-FA2B0DAC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715" y="1503408"/>
            <a:ext cx="3249485" cy="445534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0" y="1004372"/>
            <a:ext cx="8352628" cy="6443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Draw the Mouse - Scaling down</a:t>
            </a:r>
          </a:p>
        </p:txBody>
      </p:sp>
    </p:spTree>
    <p:extLst>
      <p:ext uri="{BB962C8B-B14F-4D97-AF65-F5344CB8AC3E}">
        <p14:creationId xmlns:p14="http://schemas.microsoft.com/office/powerpoint/2010/main" val="209488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</TotalTime>
  <Words>151</Words>
  <Application>Microsoft Office PowerPoint</Application>
  <PresentationFormat>On-screen Show (4:3)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Step 1 - Scaling up</vt:lpstr>
      <vt:lpstr>Draw the Fish - Scaling up</vt:lpstr>
      <vt:lpstr>Step 2 - Scaling down</vt:lpstr>
      <vt:lpstr>Draw the Mouse - Scaling 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work out scale presentation</dc:title>
  <dc:subject>maths scale drawings</dc:subject>
  <dc:creator>Attainment in Education</dc:creator>
  <cp:keywords>how to work out scale, how to work out scale in maths, scaling up, scaling down, ks2 maths, scale up and down, maths scale drawing, scale maths</cp:keywords>
  <cp:lastModifiedBy>Marie Neighbour</cp:lastModifiedBy>
  <cp:revision>89</cp:revision>
  <dcterms:created xsi:type="dcterms:W3CDTF">2017-06-28T15:11:57Z</dcterms:created>
  <dcterms:modified xsi:type="dcterms:W3CDTF">2023-08-25T09:48:16Z</dcterms:modified>
</cp:coreProperties>
</file>