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9606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20D0C0-E2E8-44A6-A4F5-15786323AF19}" type="datetimeFigureOut">
              <a:rPr lang="en-GB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6092CD-B6AA-447B-BB15-50D6D04D7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EDA5-A6CB-4AFD-99BA-A2F965D7917C}" type="datetimeFigureOut">
              <a:rPr lang="en-GB" smtClean="0"/>
              <a:pPr/>
              <a:t>29/08/2023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74A7-B749-4504-9847-6E28E627D6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46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credit: Anna de la Vega (photographer), Practical Action https://practicalaction.org/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7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information on treadle pumps can be found at the Practical Action website. https://practicalaction.org/treadle-pumps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9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credit: Anna de la Vega (photographer), Practical Action https://practicalaction.org/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1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Practical Action https://practicalaction.org/ https://www.flickr.com/photos/practicalaction/9266545027/in/album-72157631850927059/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credit: Anna de la Vega (photographer), Practical Action https://practicalaction.org/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67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F6A-9C1B-4897-B291-99B5646029B7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C7E3-E7CA-477A-BC09-238997724E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656-D04E-4FD6-97D1-5BE95AA4557C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AF75-2B68-455B-991B-570DB03518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A44-5B8C-475C-AF5D-8332D81EA9DF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44C2-226E-48C9-9934-0049E9CA30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A87A-999D-482F-A762-C810292A0A22}" type="datetimeFigureOut">
              <a:rPr lang="en-GB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35FA-D2DE-448D-8BA7-2732CE910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B1A9-DAE7-4268-AA1B-0FD16A409FB5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5D2E-7CFC-4199-B79C-44E186A9AC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3B5E-E12D-47D2-8784-37E3A707C78B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3313-3FAD-4588-846E-2C84758C52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BA32-755C-4FF9-92D1-007C71BAFDCB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CA0D-D0F4-4756-B8E4-767EF592A4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99FD-EF3F-4896-9EE4-3D3D19DC19E8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BEEE-31D1-4EEE-87E8-9E2EC7CD7AE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A7F5-9FC9-4D14-ACE9-B6B25BA0765F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A2EB-D538-44FB-BFD5-433D30A168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6F9F-B3B4-4216-B2BF-6A03B3465173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EDE4-2E0B-431F-919F-1E9D2C09BE6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878C-374F-4E79-80D8-4140E5F8DDD8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4399-980D-4C21-9CF2-AC05431355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593C-37BF-4E38-AE5C-11BD8DEED141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497-6470-469C-B9DD-D4B1774315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FC1B0-5E8E-4C65-9F6F-0A6B610ABE28}" type="datetimeFigureOut">
              <a:rPr lang="en-GB" smtClean="0"/>
              <a:pPr>
                <a:defRPr/>
              </a:pPr>
              <a:t>29/08/2023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D7288-005E-4E74-B220-A66C8992F8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7938" y="0"/>
            <a:ext cx="9159876" cy="1196975"/>
            <a:chOff x="-8626" y="0"/>
            <a:chExt cx="9161252" cy="1196752"/>
          </a:xfrm>
        </p:grpSpPr>
        <p:sp>
          <p:nvSpPr>
            <p:cNvPr id="10" name="Rectangle 9"/>
            <p:cNvSpPr/>
            <p:nvPr/>
          </p:nvSpPr>
          <p:spPr>
            <a:xfrm>
              <a:off x="-8626" y="0"/>
              <a:ext cx="9153313" cy="1380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8626" y="1196752"/>
              <a:ext cx="9161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9388" y="404664"/>
              <a:ext cx="2635002" cy="5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7463" y="6181725"/>
            <a:ext cx="917892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403" y="184909"/>
            <a:ext cx="2016224" cy="10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2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920880" cy="1154410"/>
          </a:xfrm>
        </p:spPr>
        <p:txBody>
          <a:bodyPr/>
          <a:lstStyle/>
          <a:p>
            <a:r>
              <a:rPr lang="en-GB" sz="4800" b="1" dirty="0"/>
              <a:t>Produce a treadle pump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07704" y="3503290"/>
            <a:ext cx="5144616" cy="1370434"/>
          </a:xfrm>
        </p:spPr>
        <p:txBody>
          <a:bodyPr/>
          <a:lstStyle/>
          <a:p>
            <a:r>
              <a:rPr lang="en-GB" dirty="0"/>
              <a:t>Making a prototype of a treadle pump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5DFD-F09B-493E-9FAF-0BA79512FAC9}"/>
              </a:ext>
            </a:extLst>
          </p:cNvPr>
          <p:cNvSpPr txBox="1">
            <a:spLocks/>
          </p:cNvSpPr>
          <p:nvPr/>
        </p:nvSpPr>
        <p:spPr>
          <a:xfrm>
            <a:off x="457200" y="1196751"/>
            <a:ext cx="8229600" cy="79208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/>
              <a:t>Design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FB0BC-694A-41AA-A3C6-D39B13F403A4}"/>
              </a:ext>
            </a:extLst>
          </p:cNvPr>
          <p:cNvSpPr txBox="1">
            <a:spLocks/>
          </p:cNvSpPr>
          <p:nvPr/>
        </p:nvSpPr>
        <p:spPr>
          <a:xfrm>
            <a:off x="251519" y="1916832"/>
            <a:ext cx="5571362" cy="42093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sz="2200" b="1" dirty="0"/>
              <a:t>Situation</a:t>
            </a:r>
          </a:p>
          <a:p>
            <a:r>
              <a:rPr lang="en-GB" sz="2200" dirty="0"/>
              <a:t>People in remote Nepal villages require water to irrigate their crops. This must be sourced from wells as deep as 7.5 metres. It can take a lot of time and effort to raise the amounts needed, therefore making food growing difficult in dry weather.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200" b="1" dirty="0"/>
              <a:t>Brief</a:t>
            </a:r>
          </a:p>
          <a:p>
            <a:r>
              <a:rPr lang="en-GB" sz="2200" dirty="0"/>
              <a:t>Design a treadle pump that will assist the villagers in raising the amount of water required to successfully irrigate their crops.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52690-8C43-4176-AC50-005FF5A95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7" y="1988839"/>
            <a:ext cx="2863919" cy="1909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C76E0-0540-4992-98EC-1F1AE9D3E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7" y="4149080"/>
            <a:ext cx="2863919" cy="19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52EB-8DCE-460B-8A29-994F0F3139DE}"/>
              </a:ext>
            </a:extLst>
          </p:cNvPr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/>
              <a:t>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209E-24D1-4608-9445-DEBAD7FD3630}"/>
              </a:ext>
            </a:extLst>
          </p:cNvPr>
          <p:cNvSpPr txBox="1">
            <a:spLocks/>
          </p:cNvSpPr>
          <p:nvPr/>
        </p:nvSpPr>
        <p:spPr>
          <a:xfrm>
            <a:off x="457200" y="2276872"/>
            <a:ext cx="8363272" cy="3849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sz="2600" b="1" dirty="0"/>
              <a:t>The treadle pump must:</a:t>
            </a:r>
          </a:p>
          <a:p>
            <a:r>
              <a:rPr lang="en-GB" sz="2600" dirty="0"/>
              <a:t>Be capable of sucking up water from wells at a fast rate.</a:t>
            </a:r>
          </a:p>
          <a:p>
            <a:r>
              <a:rPr lang="en-GB" sz="2600" dirty="0"/>
              <a:t>Be driven by the operator's body weight and leg muscles.</a:t>
            </a:r>
          </a:p>
          <a:p>
            <a:r>
              <a:rPr lang="en-GB" sz="2600" dirty="0"/>
              <a:t>Be designed so that the operator can use it for long periods without tiring.</a:t>
            </a:r>
          </a:p>
          <a:p>
            <a:r>
              <a:rPr lang="en-GB" sz="2600" dirty="0"/>
              <a:t>Be robust and capable of being used continuously outdoors.</a:t>
            </a:r>
          </a:p>
          <a:p>
            <a:r>
              <a:rPr lang="en-GB" sz="2600" dirty="0"/>
              <a:t>Make use of materials that could be sourced locally.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146B1-4D1A-47F1-BAD7-09E1CC5F5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12801"/>
            <a:ext cx="990110" cy="12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F3AF-076B-445B-B5F6-83276EF3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215008"/>
          </a:xfrm>
        </p:spPr>
        <p:txBody>
          <a:bodyPr/>
          <a:lstStyle/>
          <a:p>
            <a:r>
              <a:rPr lang="en-GB" b="1" dirty="0"/>
              <a:t>Prototype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525F-F4F3-446C-9589-71C92F7E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5482952" cy="3957093"/>
          </a:xfrm>
        </p:spPr>
        <p:txBody>
          <a:bodyPr/>
          <a:lstStyle/>
          <a:p>
            <a:r>
              <a:rPr lang="en-GB" sz="3000" dirty="0"/>
              <a:t>Produce a </a:t>
            </a:r>
            <a:r>
              <a:rPr lang="en-GB" sz="3000" b="1" dirty="0"/>
              <a:t>final prototype </a:t>
            </a:r>
            <a:r>
              <a:rPr lang="en-GB" sz="3000" dirty="0"/>
              <a:t>of your design.</a:t>
            </a:r>
          </a:p>
          <a:p>
            <a:r>
              <a:rPr lang="en-GB" sz="3000" dirty="0"/>
              <a:t>You will need to </a:t>
            </a:r>
            <a:r>
              <a:rPr lang="en-GB" sz="3000" b="1" dirty="0"/>
              <a:t>select</a:t>
            </a:r>
            <a:r>
              <a:rPr lang="en-GB" sz="3000" dirty="0"/>
              <a:t> appropriate </a:t>
            </a:r>
            <a:r>
              <a:rPr lang="en-GB" sz="3000" b="1" dirty="0"/>
              <a:t>materials, tools and processes.</a:t>
            </a:r>
          </a:p>
          <a:p>
            <a:r>
              <a:rPr lang="en-GB" sz="3000" dirty="0"/>
              <a:t>Produce a </a:t>
            </a:r>
            <a:r>
              <a:rPr lang="en-GB" sz="3000" b="1" dirty="0"/>
              <a:t>record of manufacture</a:t>
            </a:r>
            <a:r>
              <a:rPr lang="en-GB" sz="3000" dirty="0"/>
              <a:t> with </a:t>
            </a:r>
            <a:r>
              <a:rPr lang="en-GB" sz="3000" b="1" dirty="0"/>
              <a:t>photographs</a:t>
            </a:r>
            <a:r>
              <a:rPr lang="en-GB" sz="3000" dirty="0"/>
              <a:t> of your product.</a:t>
            </a:r>
          </a:p>
          <a:p>
            <a:endParaRPr lang="en-GB" sz="3000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46F17-0FC4-4E04-97DA-52609F575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27" y="2274956"/>
            <a:ext cx="2448272" cy="36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AA2EE-E276-40EB-8519-78B6461C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132856"/>
            <a:ext cx="6840760" cy="377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01600-23E8-460B-BFFD-0FCD3AE6EBF0}"/>
              </a:ext>
            </a:extLst>
          </p:cNvPr>
          <p:cNvSpPr txBox="1"/>
          <p:nvPr/>
        </p:nvSpPr>
        <p:spPr>
          <a:xfrm>
            <a:off x="1403648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Treadle pump example – Practical Action</a:t>
            </a:r>
          </a:p>
        </p:txBody>
      </p:sp>
    </p:spTree>
    <p:extLst>
      <p:ext uri="{BB962C8B-B14F-4D97-AF65-F5344CB8AC3E}">
        <p14:creationId xmlns:p14="http://schemas.microsoft.com/office/powerpoint/2010/main" val="214883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37133-906A-48D4-B46E-8102D2F9C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3669"/>
            <a:ext cx="3456384" cy="2303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02A751-2B54-42D9-90ED-3A3231DBB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0753"/>
            <a:ext cx="3456384" cy="2303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CD9B6-22B2-4672-A154-23709F28A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0125"/>
            <a:ext cx="1584176" cy="237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0BC5A-35CD-4E39-8921-BBEF18A00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3669"/>
            <a:ext cx="3456382" cy="2303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429830-E74B-4075-A8EE-49B1BB0BD58B}"/>
              </a:ext>
            </a:extLst>
          </p:cNvPr>
          <p:cNvSpPr txBox="1"/>
          <p:nvPr/>
        </p:nvSpPr>
        <p:spPr>
          <a:xfrm>
            <a:off x="6444208" y="4133583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Treadle pumps in use (Nepal)</a:t>
            </a:r>
          </a:p>
        </p:txBody>
      </p:sp>
    </p:spTree>
    <p:extLst>
      <p:ext uri="{BB962C8B-B14F-4D97-AF65-F5344CB8AC3E}">
        <p14:creationId xmlns:p14="http://schemas.microsoft.com/office/powerpoint/2010/main" val="17849368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2331</TotalTime>
  <Words>306</Words>
  <Application>Microsoft Office PowerPoint</Application>
  <PresentationFormat>On-screen Show (4:3)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Power point template</vt:lpstr>
      <vt:lpstr>Produce a treadle pump</vt:lpstr>
      <vt:lpstr>PowerPoint Presentation</vt:lpstr>
      <vt:lpstr>PowerPoint Presentation</vt:lpstr>
      <vt:lpstr>Prototype production</vt:lpstr>
      <vt:lpstr>PowerPoint Presentation</vt:lpstr>
      <vt:lpstr>PowerPoint Presentation</vt:lpstr>
    </vt:vector>
  </TitlesOfParts>
  <Company>Attainment in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 a Treadle Pump Teacher Presentation</dc:title>
  <dc:subject>GCSE Engineering</dc:subject>
  <dc:creator>Attainment in Education</dc:creator>
  <cp:keywords>treadle pump, treadle water pump, engineering gcse, design and engineering gcse, dt gcse, design technology gcse, produce prototype, how to make a prototype, create a prototype</cp:keywords>
  <cp:lastModifiedBy>Marie Neighbour</cp:lastModifiedBy>
  <cp:revision>256</cp:revision>
  <dcterms:created xsi:type="dcterms:W3CDTF">2011-06-16T08:08:24Z</dcterms:created>
  <dcterms:modified xsi:type="dcterms:W3CDTF">2023-08-29T13:57:31Z</dcterms:modified>
</cp:coreProperties>
</file>