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9" r:id="rId2"/>
    <p:sldId id="278" r:id="rId3"/>
    <p:sldId id="279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9001" autoAdjust="0"/>
  </p:normalViewPr>
  <p:slideViewPr>
    <p:cSldViewPr snapToGrid="0" snapToObjects="1">
      <p:cViewPr varScale="1">
        <p:scale>
          <a:sx n="92" d="100"/>
          <a:sy n="92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A6A2-D1CF-4E22-B6F9-C48F0F16B29A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E84F-45E6-4385-A61E-2A903B5C2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3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1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4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1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9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278B7-95B6-4F4B-8579-C61CB55F93EE}"/>
              </a:ext>
            </a:extLst>
          </p:cNvPr>
          <p:cNvSpPr txBox="1"/>
          <p:nvPr/>
        </p:nvSpPr>
        <p:spPr>
          <a:xfrm>
            <a:off x="395416" y="972501"/>
            <a:ext cx="8340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How much paper comes from a tree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D9146-B32D-4498-BA59-6585B694DA5E}"/>
              </a:ext>
            </a:extLst>
          </p:cNvPr>
          <p:cNvSpPr txBox="1"/>
          <p:nvPr/>
        </p:nvSpPr>
        <p:spPr>
          <a:xfrm>
            <a:off x="197708" y="5046646"/>
            <a:ext cx="886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Measuring the weight of packaging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working out how many items can be made from one tree</a:t>
            </a:r>
          </a:p>
        </p:txBody>
      </p:sp>
      <p:pic>
        <p:nvPicPr>
          <p:cNvPr id="5" name="Picture 4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C55447F-7D0E-40C9-B34B-A6FED8CD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302" y="2564586"/>
            <a:ext cx="2475614" cy="1357720"/>
          </a:xfrm>
          <a:prstGeom prst="rect">
            <a:avLst/>
          </a:prstGeom>
        </p:spPr>
      </p:pic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855CF171-7D60-4DD9-B3CC-D946745B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298" y="3457895"/>
            <a:ext cx="1574499" cy="143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01EEF-E91E-4E12-835A-FA90DC49B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057" y="2546051"/>
            <a:ext cx="4155832" cy="2376616"/>
          </a:xfrm>
          <a:prstGeom prst="rect">
            <a:avLst/>
          </a:prstGeom>
        </p:spPr>
      </p:pic>
      <p:pic>
        <p:nvPicPr>
          <p:cNvPr id="11" name="Picture 10" descr="A picture containing animal, vase&#10;&#10;Description automatically generated">
            <a:extLst>
              <a:ext uri="{FF2B5EF4-FFF2-40B4-BE49-F238E27FC236}">
                <a16:creationId xmlns:a16="http://schemas.microsoft.com/office/drawing/2014/main" id="{0D5AB04B-1C19-441F-B67A-B10A8C925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82946"/>
            <a:ext cx="2512061" cy="27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8474-824C-47CB-924D-AFA46FD7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549" y="4076469"/>
            <a:ext cx="2383725" cy="19160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8864"/>
            <a:ext cx="7886700" cy="926933"/>
          </a:xfrm>
        </p:spPr>
        <p:txBody>
          <a:bodyPr/>
          <a:lstStyle/>
          <a:p>
            <a:r>
              <a:rPr lang="en-GB" b="1" dirty="0"/>
              <a:t>How much paper from a tree?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8D47D-DDD3-4E9B-99D7-7B541DF8C0BD}"/>
              </a:ext>
            </a:extLst>
          </p:cNvPr>
          <p:cNvSpPr txBox="1"/>
          <p:nvPr/>
        </p:nvSpPr>
        <p:spPr>
          <a:xfrm>
            <a:off x="161925" y="2354677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 tree can give up to 40 kg of paper </a:t>
            </a:r>
          </a:p>
        </p:txBody>
      </p:sp>
      <p:pic>
        <p:nvPicPr>
          <p:cNvPr id="7" name="Picture 6" descr="A picture containing animal, vase&#10;&#10;Description automatically generated">
            <a:extLst>
              <a:ext uri="{FF2B5EF4-FFF2-40B4-BE49-F238E27FC236}">
                <a16:creationId xmlns:a16="http://schemas.microsoft.com/office/drawing/2014/main" id="{BD9CF044-19E4-4CFE-9866-DDE646EB0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722" y="1139223"/>
            <a:ext cx="2531955" cy="273724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61CDC2-FD63-4D7C-8A1C-2003A8E4B2F3}"/>
              </a:ext>
            </a:extLst>
          </p:cNvPr>
          <p:cNvSpPr/>
          <p:nvPr/>
        </p:nvSpPr>
        <p:spPr>
          <a:xfrm rot="8268415">
            <a:off x="6087385" y="3529761"/>
            <a:ext cx="1522293" cy="375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A4A37-258E-4F39-B557-BBA2852D40FC}"/>
              </a:ext>
            </a:extLst>
          </p:cNvPr>
          <p:cNvSpPr txBox="1"/>
          <p:nvPr/>
        </p:nvSpPr>
        <p:spPr>
          <a:xfrm>
            <a:off x="5053898" y="4337616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40 kg</a:t>
            </a:r>
          </a:p>
        </p:txBody>
      </p:sp>
    </p:spTree>
    <p:extLst>
      <p:ext uri="{BB962C8B-B14F-4D97-AF65-F5344CB8AC3E}">
        <p14:creationId xmlns:p14="http://schemas.microsoft.com/office/powerpoint/2010/main" val="343330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9080"/>
            <a:ext cx="7886700" cy="926933"/>
          </a:xfrm>
        </p:spPr>
        <p:txBody>
          <a:bodyPr/>
          <a:lstStyle/>
          <a:p>
            <a:r>
              <a:rPr lang="en-GB" b="1" dirty="0"/>
              <a:t>Packaging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47F8-CB7F-4F98-A862-65C0777E7EA8}"/>
              </a:ext>
            </a:extLst>
          </p:cNvPr>
          <p:cNvSpPr txBox="1"/>
          <p:nvPr/>
        </p:nvSpPr>
        <p:spPr>
          <a:xfrm>
            <a:off x="200026" y="2070574"/>
            <a:ext cx="62131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Choose an item of packaging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Measure the weight in grams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Work out how many items can be made from one tree?</a:t>
            </a:r>
          </a:p>
        </p:txBody>
      </p:sp>
      <p:pic>
        <p:nvPicPr>
          <p:cNvPr id="3" name="Picture 2" descr="A picture containing cup&#10;&#10;Description automatically generated">
            <a:extLst>
              <a:ext uri="{FF2B5EF4-FFF2-40B4-BE49-F238E27FC236}">
                <a16:creationId xmlns:a16="http://schemas.microsoft.com/office/drawing/2014/main" id="{233F9620-4ECC-4EE6-B89F-097CB605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577" y="1936013"/>
            <a:ext cx="1302864" cy="1492987"/>
          </a:xfrm>
          <a:prstGeom prst="rect">
            <a:avLst/>
          </a:prstGeom>
        </p:spPr>
      </p:pic>
      <p:pic>
        <p:nvPicPr>
          <p:cNvPr id="13" name="Picture 12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3BD075F3-2555-497B-811A-308AAAC6C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070" y="1190637"/>
            <a:ext cx="1728546" cy="948000"/>
          </a:xfrm>
          <a:prstGeom prst="rect">
            <a:avLst/>
          </a:prstGeom>
        </p:spPr>
      </p:pic>
      <p:pic>
        <p:nvPicPr>
          <p:cNvPr id="6" name="Picture 5" descr="A picture containing animal, vase&#10;&#10;Description automatically generated">
            <a:extLst>
              <a:ext uri="{FF2B5EF4-FFF2-40B4-BE49-F238E27FC236}">
                <a16:creationId xmlns:a16="http://schemas.microsoft.com/office/drawing/2014/main" id="{E1E8C12B-FC18-4F31-A003-395375427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577" y="3378625"/>
            <a:ext cx="2492091" cy="2694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5BF3E-F4ED-45BE-9FE7-9B3376D9E483}"/>
              </a:ext>
            </a:extLst>
          </p:cNvPr>
          <p:cNvSpPr txBox="1"/>
          <p:nvPr/>
        </p:nvSpPr>
        <p:spPr>
          <a:xfrm>
            <a:off x="7417032" y="3623703"/>
            <a:ext cx="1302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372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5499"/>
            <a:ext cx="7886700" cy="926933"/>
          </a:xfrm>
        </p:spPr>
        <p:txBody>
          <a:bodyPr/>
          <a:lstStyle/>
          <a:p>
            <a:r>
              <a:rPr lang="en-GB" b="1" dirty="0"/>
              <a:t>Packaging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597D9-3E4E-4A35-B465-8D367E08FE5B}"/>
              </a:ext>
            </a:extLst>
          </p:cNvPr>
          <p:cNvSpPr txBox="1"/>
          <p:nvPr/>
        </p:nvSpPr>
        <p:spPr>
          <a:xfrm>
            <a:off x="38101" y="1607347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For example:</a:t>
            </a:r>
          </a:p>
        </p:txBody>
      </p:sp>
      <p:pic>
        <p:nvPicPr>
          <p:cNvPr id="6" name="Picture 5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6719F46A-0209-456D-8CF5-FDE75C819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" y="2243944"/>
            <a:ext cx="1619249" cy="888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D0F21-72C6-44EE-ADA9-8E5AA2BB886A}"/>
              </a:ext>
            </a:extLst>
          </p:cNvPr>
          <p:cNvSpPr txBox="1"/>
          <p:nvPr/>
        </p:nvSpPr>
        <p:spPr>
          <a:xfrm>
            <a:off x="1809751" y="2359873"/>
            <a:ext cx="26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Egg box = 55 g</a:t>
            </a:r>
          </a:p>
        </p:txBody>
      </p:sp>
      <p:pic>
        <p:nvPicPr>
          <p:cNvPr id="9" name="Picture 8" descr="A picture containing animal, vase&#10;&#10;Description automatically generated">
            <a:extLst>
              <a:ext uri="{FF2B5EF4-FFF2-40B4-BE49-F238E27FC236}">
                <a16:creationId xmlns:a16="http://schemas.microsoft.com/office/drawing/2014/main" id="{428DE398-CACF-4378-9D75-49B936588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58" y="3747313"/>
            <a:ext cx="1206707" cy="1304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87745-B596-42C9-8873-5D81911BB954}"/>
              </a:ext>
            </a:extLst>
          </p:cNvPr>
          <p:cNvSpPr txBox="1"/>
          <p:nvPr/>
        </p:nvSpPr>
        <p:spPr>
          <a:xfrm>
            <a:off x="1697784" y="4236518"/>
            <a:ext cx="358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Tree gives 40 kg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2F1AC-17E9-406D-9564-AEDC8E3ED3E4}"/>
              </a:ext>
            </a:extLst>
          </p:cNvPr>
          <p:cNvSpPr txBox="1"/>
          <p:nvPr/>
        </p:nvSpPr>
        <p:spPr>
          <a:xfrm>
            <a:off x="5162976" y="2311300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55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61B7B-E0A0-4BF7-B0AE-71BBAA08B234}"/>
              </a:ext>
            </a:extLst>
          </p:cNvPr>
          <p:cNvSpPr txBox="1"/>
          <p:nvPr/>
        </p:nvSpPr>
        <p:spPr>
          <a:xfrm>
            <a:off x="5033540" y="2771211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F7174-A07E-4C91-9E1B-59E36D527439}"/>
              </a:ext>
            </a:extLst>
          </p:cNvPr>
          <p:cNvSpPr txBox="1"/>
          <p:nvPr/>
        </p:nvSpPr>
        <p:spPr>
          <a:xfrm>
            <a:off x="5033540" y="2363933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1016-ED6D-4EF7-BA15-ED2A5BB6275E}"/>
              </a:ext>
            </a:extLst>
          </p:cNvPr>
          <p:cNvSpPr txBox="1"/>
          <p:nvPr/>
        </p:nvSpPr>
        <p:spPr>
          <a:xfrm>
            <a:off x="6220674" y="2388590"/>
            <a:ext cx="26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= 0.055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A107F-160D-4CD3-8FFB-A875DFD49566}"/>
              </a:ext>
            </a:extLst>
          </p:cNvPr>
          <p:cNvSpPr txBox="1"/>
          <p:nvPr/>
        </p:nvSpPr>
        <p:spPr>
          <a:xfrm>
            <a:off x="4997986" y="4800172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0.055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F422E-4D8E-4367-BF01-3A2804DBB0C6}"/>
              </a:ext>
            </a:extLst>
          </p:cNvPr>
          <p:cNvSpPr txBox="1"/>
          <p:nvPr/>
        </p:nvSpPr>
        <p:spPr>
          <a:xfrm>
            <a:off x="5184995" y="4336809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26758-2DE2-4CC3-AC41-65D418FD122E}"/>
              </a:ext>
            </a:extLst>
          </p:cNvPr>
          <p:cNvSpPr txBox="1"/>
          <p:nvPr/>
        </p:nvSpPr>
        <p:spPr>
          <a:xfrm>
            <a:off x="5144349" y="4396508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EC862-8A2C-4D55-9D30-A013441BE058}"/>
              </a:ext>
            </a:extLst>
          </p:cNvPr>
          <p:cNvSpPr txBox="1"/>
          <p:nvPr/>
        </p:nvSpPr>
        <p:spPr>
          <a:xfrm>
            <a:off x="6278788" y="4474463"/>
            <a:ext cx="26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= </a:t>
            </a:r>
            <a:r>
              <a:rPr lang="en-GB" sz="2800" b="1" dirty="0"/>
              <a:t>727 egg boxes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FBF26-1F92-4376-A535-FF3454BE9A92}"/>
              </a:ext>
            </a:extLst>
          </p:cNvPr>
          <p:cNvSpPr txBox="1"/>
          <p:nvPr/>
        </p:nvSpPr>
        <p:spPr>
          <a:xfrm>
            <a:off x="5237902" y="1672876"/>
            <a:ext cx="26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Convert g to 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8D9D7-2A90-4C24-9C22-35446C1DCE73}"/>
              </a:ext>
            </a:extLst>
          </p:cNvPr>
          <p:cNvSpPr txBox="1"/>
          <p:nvPr/>
        </p:nvSpPr>
        <p:spPr>
          <a:xfrm>
            <a:off x="7384941" y="3681175"/>
            <a:ext cx="61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4A32AF-F03B-4819-88C9-FBD4EE0D8CDE}"/>
              </a:ext>
            </a:extLst>
          </p:cNvPr>
          <p:cNvSpPr txBox="1"/>
          <p:nvPr/>
        </p:nvSpPr>
        <p:spPr>
          <a:xfrm>
            <a:off x="7457649" y="3354079"/>
            <a:ext cx="42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D5A90-C4B2-400A-99BF-621D63A73B56}"/>
              </a:ext>
            </a:extLst>
          </p:cNvPr>
          <p:cNvSpPr txBox="1"/>
          <p:nvPr/>
        </p:nvSpPr>
        <p:spPr>
          <a:xfrm>
            <a:off x="7457649" y="3426440"/>
            <a:ext cx="68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64372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067"/>
            <a:ext cx="7886700" cy="926933"/>
          </a:xfrm>
        </p:spPr>
        <p:txBody>
          <a:bodyPr/>
          <a:lstStyle/>
          <a:p>
            <a:r>
              <a:rPr lang="en-GB" b="1" dirty="0"/>
              <a:t>Packaging Activity - Worksheet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47F8-CB7F-4F98-A862-65C0777E7EA8}"/>
              </a:ext>
            </a:extLst>
          </p:cNvPr>
          <p:cNvSpPr txBox="1"/>
          <p:nvPr/>
        </p:nvSpPr>
        <p:spPr>
          <a:xfrm>
            <a:off x="76201" y="2034718"/>
            <a:ext cx="4656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Fill the worksheet for each type of packaging that you have.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496E0-8683-4D98-B835-DD7C44D51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420" y="1626945"/>
            <a:ext cx="2960809" cy="42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147"/>
            <a:ext cx="8598242" cy="92693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Some other interesting facts about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47F8-CB7F-4F98-A862-65C0777E7EA8}"/>
              </a:ext>
            </a:extLst>
          </p:cNvPr>
          <p:cNvSpPr txBox="1"/>
          <p:nvPr/>
        </p:nvSpPr>
        <p:spPr>
          <a:xfrm>
            <a:off x="76201" y="1817425"/>
            <a:ext cx="89565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About 324 litres of water is used to make 1 kilogram of paper – that’s about 10 litres of water to make one piece of A4 paper!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Recycling 1 ton of paper saves around 682.5 gallons of oil, 26,500 litres of water and 17 trees.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People though paper usage would reduce due to computers. However, this hasn’t happened - demand for paper is expected to double before 2030.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Every tree produces enough oxygen for 3 people to breathe.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Humans cut down about 15 billion trees each year. That’s almost two for each person on the planet!</a:t>
            </a:r>
          </a:p>
        </p:txBody>
      </p:sp>
    </p:spTree>
    <p:extLst>
      <p:ext uri="{BB962C8B-B14F-4D97-AF65-F5344CB8AC3E}">
        <p14:creationId xmlns:p14="http://schemas.microsoft.com/office/powerpoint/2010/main" val="356550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236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How much paper from a tree?</vt:lpstr>
      <vt:lpstr>Packaging Activity</vt:lpstr>
      <vt:lpstr>Packaging Activity</vt:lpstr>
      <vt:lpstr>Packaging Activity - Worksheet</vt:lpstr>
      <vt:lpstr>Some other interesting facts about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paper comes from a tree presentation</dc:title>
  <dc:subject>KS2 maths</dc:subject>
  <dc:creator>Attainment in Education</dc:creator>
  <cp:keywords>how much paper comes from a tree, how much paper comes from one tree, how much paper from a tree, ks2 maths, measuring weight ks2, weighing ks2, division ks2, key stage 2 division</cp:keywords>
  <cp:lastModifiedBy>Marie Neighbour</cp:lastModifiedBy>
  <cp:revision>135</cp:revision>
  <dcterms:created xsi:type="dcterms:W3CDTF">2017-06-28T15:11:57Z</dcterms:created>
  <dcterms:modified xsi:type="dcterms:W3CDTF">2023-08-30T07:22:12Z</dcterms:modified>
</cp:coreProperties>
</file>