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66" r:id="rId3"/>
    <p:sldId id="280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0" autoAdjust="0"/>
    <p:restoredTop sz="79359" autoAdjust="0"/>
  </p:normalViewPr>
  <p:slideViewPr>
    <p:cSldViewPr snapToGrid="0" snapToObjects="1">
      <p:cViewPr varScale="1">
        <p:scale>
          <a:sx n="92" d="100"/>
          <a:sy n="92" d="100"/>
        </p:scale>
        <p:origin x="8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73CC-5239-4B90-BBD8-BA36D81EFACA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DF85-9115-4BDE-B559-15CE0E0A4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46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9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4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4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44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8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1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0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0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5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4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9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3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C11EF8-BB28-4318-A1E6-CB7CFE0C5755}"/>
              </a:ext>
            </a:extLst>
          </p:cNvPr>
          <p:cNvSpPr txBox="1"/>
          <p:nvPr/>
        </p:nvSpPr>
        <p:spPr>
          <a:xfrm>
            <a:off x="1007604" y="104605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Arial"/>
                <a:cs typeface="Arial"/>
              </a:rPr>
              <a:t>DIY Paper Planters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91878-BD7B-4464-B711-3D6CCCE16FB1}"/>
              </a:ext>
            </a:extLst>
          </p:cNvPr>
          <p:cNvSpPr txBox="1"/>
          <p:nvPr/>
        </p:nvSpPr>
        <p:spPr>
          <a:xfrm>
            <a:off x="1661380" y="5106767"/>
            <a:ext cx="582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biodegradable paper containers to grow plants</a:t>
            </a:r>
          </a:p>
        </p:txBody>
      </p:sp>
      <p:pic>
        <p:nvPicPr>
          <p:cNvPr id="3" name="Picture 2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48CAD932-B7DC-4A49-9F2A-037585394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53" y="1877049"/>
            <a:ext cx="2817229" cy="28172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3A6C97B-6DFC-49C3-9496-A3EE9D5ADDD8}"/>
              </a:ext>
            </a:extLst>
          </p:cNvPr>
          <p:cNvGrpSpPr/>
          <p:nvPr/>
        </p:nvGrpSpPr>
        <p:grpSpPr>
          <a:xfrm>
            <a:off x="6000595" y="1350078"/>
            <a:ext cx="3153536" cy="3635226"/>
            <a:chOff x="1510750" y="1638762"/>
            <a:chExt cx="3979801" cy="4274755"/>
          </a:xfrm>
        </p:grpSpPr>
        <p:pic>
          <p:nvPicPr>
            <p:cNvPr id="11" name="Picture 10" descr="A picture containing yellow, stationary&#10;&#10;Description automatically generated">
              <a:extLst>
                <a:ext uri="{FF2B5EF4-FFF2-40B4-BE49-F238E27FC236}">
                  <a16:creationId xmlns:a16="http://schemas.microsoft.com/office/drawing/2014/main" id="{87F79AA6-D841-4483-8BBA-F2739CDBA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703" r="15186"/>
            <a:stretch/>
          </p:blipFill>
          <p:spPr>
            <a:xfrm rot="5400000">
              <a:off x="1932290" y="2355255"/>
              <a:ext cx="3136722" cy="39798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1C6DF8-5E0A-4A0F-BC53-3489931F8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577" y="3162333"/>
              <a:ext cx="1323810" cy="5333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7E70DB-EFA7-45C3-A687-7D58EA2FF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8066" y="3594072"/>
              <a:ext cx="1323810" cy="5333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870A51-D0C1-4C96-A9F5-D729A00D5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61892" y="3266037"/>
              <a:ext cx="1323810" cy="5333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93BF7A-B3CC-4D5A-8740-48F075ECB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1451" y="3440482"/>
              <a:ext cx="1323810" cy="5333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A4163B-0E72-4527-8C02-7DB4627D5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9182" y="3594072"/>
              <a:ext cx="1323810" cy="7177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433903-CBFD-43CB-B142-36334751C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59849" y="3819665"/>
              <a:ext cx="1323810" cy="5333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077AD9-089F-4622-8D58-CEDD30519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8138" y="3907042"/>
              <a:ext cx="1323810" cy="5333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C56BA4-03AE-491A-A3AF-E5007127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92676" y="3945175"/>
              <a:ext cx="1323810" cy="5333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529833-8B80-45F1-B191-A10533BA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7022" y="4090844"/>
              <a:ext cx="1323810" cy="5333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ACDC40-BFAC-4BC2-AF92-4AA28649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258724">
              <a:off x="2924196" y="3099186"/>
              <a:ext cx="1323810" cy="53333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1C3C95-E97D-4963-8508-B94A4C181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880817">
              <a:off x="2311372" y="3745745"/>
              <a:ext cx="1403138" cy="5652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B9A094-C674-4917-BE85-D9E42FB10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646779">
              <a:off x="3303186" y="3568572"/>
              <a:ext cx="1323810" cy="533333"/>
            </a:xfrm>
            <a:prstGeom prst="rect">
              <a:avLst/>
            </a:prstGeom>
          </p:spPr>
        </p:pic>
        <p:pic>
          <p:nvPicPr>
            <p:cNvPr id="24" name="Picture 23" descr="A picture containing indoor, clipart&#10;&#10;Description automatically generated">
              <a:extLst>
                <a:ext uri="{FF2B5EF4-FFF2-40B4-BE49-F238E27FC236}">
                  <a16:creationId xmlns:a16="http://schemas.microsoft.com/office/drawing/2014/main" id="{047C33A7-DBBB-4248-922F-AC196E947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76651" y="1638762"/>
              <a:ext cx="304800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287867" y="1182887"/>
            <a:ext cx="9144000" cy="146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8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corner B to the middle, then fold A over, to the 		    middle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5" name="Picture 4" descr="A picture containing text, accessory, envelope&#10;&#10;Description automatically generated">
            <a:extLst>
              <a:ext uri="{FF2B5EF4-FFF2-40B4-BE49-F238E27FC236}">
                <a16:creationId xmlns:a16="http://schemas.microsoft.com/office/drawing/2014/main" id="{E3AE845D-3ABE-40C3-A336-22E536C15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81" t="4163" r="17590" b="5449"/>
          <a:stretch/>
        </p:blipFill>
        <p:spPr>
          <a:xfrm rot="5400000">
            <a:off x="523764" y="2009079"/>
            <a:ext cx="2981653" cy="3847879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308CA8F-CBC5-43A0-8511-6903D296A792}"/>
              </a:ext>
            </a:extLst>
          </p:cNvPr>
          <p:cNvSpPr/>
          <p:nvPr/>
        </p:nvSpPr>
        <p:spPr>
          <a:xfrm rot="16200000">
            <a:off x="3178507" y="2982816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FE7F14-D6C7-49A5-A08D-59E66ADFE843}"/>
              </a:ext>
            </a:extLst>
          </p:cNvPr>
          <p:cNvGrpSpPr/>
          <p:nvPr/>
        </p:nvGrpSpPr>
        <p:grpSpPr>
          <a:xfrm>
            <a:off x="4384712" y="2286000"/>
            <a:ext cx="4114941" cy="3392905"/>
            <a:chOff x="4384712" y="2164455"/>
            <a:chExt cx="4114941" cy="3392905"/>
          </a:xfrm>
        </p:grpSpPr>
        <p:pic>
          <p:nvPicPr>
            <p:cNvPr id="8" name="Picture 7" descr="A picture containing text, accessory&#10;&#10;Description automatically generated">
              <a:extLst>
                <a:ext uri="{FF2B5EF4-FFF2-40B4-BE49-F238E27FC236}">
                  <a16:creationId xmlns:a16="http://schemas.microsoft.com/office/drawing/2014/main" id="{B712076E-6D72-4C46-8B49-9222ED301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124" t="5877" r="16948" b="3735"/>
            <a:stretch/>
          </p:blipFill>
          <p:spPr>
            <a:xfrm rot="5400000">
              <a:off x="4926861" y="1729507"/>
              <a:ext cx="3030644" cy="4114941"/>
            </a:xfrm>
            <a:prstGeom prst="rect">
              <a:avLst/>
            </a:prstGeom>
          </p:spPr>
        </p:pic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386326E1-C9D9-4822-9A42-C43CC643AB59}"/>
                </a:ext>
              </a:extLst>
            </p:cNvPr>
            <p:cNvSpPr/>
            <p:nvPr/>
          </p:nvSpPr>
          <p:spPr>
            <a:xfrm rot="5400000">
              <a:off x="5666483" y="3260990"/>
              <a:ext cx="451692" cy="8923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D2D501-0A8D-41BD-AEFE-4D9C54C3C7E9}"/>
                </a:ext>
              </a:extLst>
            </p:cNvPr>
            <p:cNvCxnSpPr>
              <a:cxnSpLocks/>
            </p:cNvCxnSpPr>
            <p:nvPr/>
          </p:nvCxnSpPr>
          <p:spPr>
            <a:xfrm>
              <a:off x="5892329" y="2164455"/>
              <a:ext cx="87366" cy="339290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EB0C2B-88C4-420D-8722-6CDFA534F313}"/>
              </a:ext>
            </a:extLst>
          </p:cNvPr>
          <p:cNvSpPr txBox="1"/>
          <p:nvPr/>
        </p:nvSpPr>
        <p:spPr>
          <a:xfrm rot="16200000">
            <a:off x="5207574" y="2640153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</p:spTree>
    <p:extLst>
      <p:ext uri="{BB962C8B-B14F-4D97-AF65-F5344CB8AC3E}">
        <p14:creationId xmlns:p14="http://schemas.microsoft.com/office/powerpoint/2010/main" val="116381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195465" y="1258920"/>
            <a:ext cx="8373103" cy="110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 – Fold B over, to the middle, then turn the paper over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A yellow block on a blue surface&#10;&#10;Description automatically generated with medium confidence">
            <a:extLst>
              <a:ext uri="{FF2B5EF4-FFF2-40B4-BE49-F238E27FC236}">
                <a16:creationId xmlns:a16="http://schemas.microsoft.com/office/drawing/2014/main" id="{3494D861-B0F5-49F7-976A-56F2040C80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74" t="6091" r="17267" b="1593"/>
          <a:stretch/>
        </p:blipFill>
        <p:spPr>
          <a:xfrm rot="5400000">
            <a:off x="621429" y="1984825"/>
            <a:ext cx="3139161" cy="3991084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386326E1-C9D9-4822-9A42-C43CC643AB59}"/>
              </a:ext>
            </a:extLst>
          </p:cNvPr>
          <p:cNvSpPr/>
          <p:nvPr/>
        </p:nvSpPr>
        <p:spPr>
          <a:xfrm rot="16200000">
            <a:off x="3180900" y="3058030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FB95BC1-FDF7-4636-95BC-E31449D8A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2" t="6733" r="24016" b="4378"/>
          <a:stretch/>
        </p:blipFill>
        <p:spPr>
          <a:xfrm rot="5400000">
            <a:off x="5078127" y="1904659"/>
            <a:ext cx="3144585" cy="4156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BB908-C7E9-457B-BCDA-65C99758FDAC}"/>
              </a:ext>
            </a:extLst>
          </p:cNvPr>
          <p:cNvSpPr txBox="1"/>
          <p:nvPr/>
        </p:nvSpPr>
        <p:spPr>
          <a:xfrm rot="16200000">
            <a:off x="2577607" y="3920623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95722C-818B-44EE-86CD-23DE3FD4C708}"/>
              </a:ext>
            </a:extLst>
          </p:cNvPr>
          <p:cNvCxnSpPr>
            <a:cxnSpLocks/>
          </p:cNvCxnSpPr>
          <p:nvPr/>
        </p:nvCxnSpPr>
        <p:spPr>
          <a:xfrm>
            <a:off x="2792957" y="2676023"/>
            <a:ext cx="0" cy="231882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E6EB6A32-6ACE-4556-8D39-0A64D7688177}"/>
              </a:ext>
            </a:extLst>
          </p:cNvPr>
          <p:cNvSpPr/>
          <p:nvPr/>
        </p:nvSpPr>
        <p:spPr>
          <a:xfrm>
            <a:off x="3850018" y="4508120"/>
            <a:ext cx="1134733" cy="1101688"/>
          </a:xfrm>
          <a:prstGeom prst="circularArrow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B79EA-42E4-4BD2-B133-E504C39C4AC5}"/>
              </a:ext>
            </a:extLst>
          </p:cNvPr>
          <p:cNvSpPr txBox="1"/>
          <p:nvPr/>
        </p:nvSpPr>
        <p:spPr>
          <a:xfrm>
            <a:off x="3416386" y="5093706"/>
            <a:ext cx="200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TURN OVER</a:t>
            </a:r>
          </a:p>
        </p:txBody>
      </p:sp>
    </p:spTree>
    <p:extLst>
      <p:ext uri="{BB962C8B-B14F-4D97-AF65-F5344CB8AC3E}">
        <p14:creationId xmlns:p14="http://schemas.microsoft.com/office/powerpoint/2010/main" val="181341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143966" y="1199882"/>
            <a:ext cx="8794044" cy="127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Repeat Step 7-8, then fold the top tab down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5" name="Picture 4" descr="A yellow envelope on a blue surface&#10;&#10;Description automatically generated with low confidence">
            <a:extLst>
              <a:ext uri="{FF2B5EF4-FFF2-40B4-BE49-F238E27FC236}">
                <a16:creationId xmlns:a16="http://schemas.microsoft.com/office/drawing/2014/main" id="{ED92754F-2B52-47C6-8B95-B2DCEE935E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87" t="24297" r="21928" b="20227"/>
          <a:stretch/>
        </p:blipFill>
        <p:spPr>
          <a:xfrm rot="5400000">
            <a:off x="-319493" y="2668027"/>
            <a:ext cx="3866924" cy="285336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160EFE-D337-4335-81B6-DF23F9D7B6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68" t="36292" r="8113" b="23869"/>
          <a:stretch/>
        </p:blipFill>
        <p:spPr>
          <a:xfrm rot="5400000">
            <a:off x="2664791" y="3195276"/>
            <a:ext cx="3866925" cy="1798869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2BBE00-DE3A-4B91-9972-E76B4A2AD3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2" t="24297" r="4738" b="17014"/>
          <a:stretch/>
        </p:blipFill>
        <p:spPr>
          <a:xfrm rot="5400000">
            <a:off x="5725847" y="2873882"/>
            <a:ext cx="3866924" cy="2441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687196-DBDD-4879-B072-A09F32F5CEF5}"/>
              </a:ext>
            </a:extLst>
          </p:cNvPr>
          <p:cNvSpPr txBox="1"/>
          <p:nvPr/>
        </p:nvSpPr>
        <p:spPr>
          <a:xfrm>
            <a:off x="4540988" y="3448022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45C9D2-A08C-4261-8457-0EB72CE308E0}"/>
              </a:ext>
            </a:extLst>
          </p:cNvPr>
          <p:cNvCxnSpPr>
            <a:cxnSpLocks/>
          </p:cNvCxnSpPr>
          <p:nvPr/>
        </p:nvCxnSpPr>
        <p:spPr>
          <a:xfrm>
            <a:off x="3881179" y="3420317"/>
            <a:ext cx="151607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Up 17">
            <a:extLst>
              <a:ext uri="{FF2B5EF4-FFF2-40B4-BE49-F238E27FC236}">
                <a16:creationId xmlns:a16="http://schemas.microsoft.com/office/drawing/2014/main" id="{E41E8721-B1E1-465B-AF33-E8B03A7298A5}"/>
              </a:ext>
            </a:extLst>
          </p:cNvPr>
          <p:cNvSpPr/>
          <p:nvPr/>
        </p:nvSpPr>
        <p:spPr>
          <a:xfrm rot="10552651">
            <a:off x="4820817" y="2391893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CAFAD0CD-220F-4281-8098-5FF2B1737D17}"/>
              </a:ext>
            </a:extLst>
          </p:cNvPr>
          <p:cNvSpPr/>
          <p:nvPr/>
        </p:nvSpPr>
        <p:spPr>
          <a:xfrm>
            <a:off x="6024782" y="4839256"/>
            <a:ext cx="1134733" cy="1101688"/>
          </a:xfrm>
          <a:prstGeom prst="circularArrow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3F8FAF-113D-4667-825B-407529EF6231}"/>
              </a:ext>
            </a:extLst>
          </p:cNvPr>
          <p:cNvSpPr txBox="1"/>
          <p:nvPr/>
        </p:nvSpPr>
        <p:spPr>
          <a:xfrm>
            <a:off x="5524370" y="5450675"/>
            <a:ext cx="182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TURN OVER</a:t>
            </a:r>
          </a:p>
        </p:txBody>
      </p:sp>
    </p:spTree>
    <p:extLst>
      <p:ext uri="{BB962C8B-B14F-4D97-AF65-F5344CB8AC3E}">
        <p14:creationId xmlns:p14="http://schemas.microsoft.com/office/powerpoint/2010/main" val="227473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208844" y="1190363"/>
            <a:ext cx="8726311" cy="120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the other top tab, then pull the tabs apart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6C26D6-83FB-43C2-9299-E15ADDBE06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02" t="30937" r="13504" b="24726"/>
          <a:stretch/>
        </p:blipFill>
        <p:spPr>
          <a:xfrm rot="5400000">
            <a:off x="-449556" y="2930808"/>
            <a:ext cx="3497190" cy="22804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E0AEA0-EB18-479E-BE68-C547BA3F9027}"/>
              </a:ext>
            </a:extLst>
          </p:cNvPr>
          <p:cNvGrpSpPr/>
          <p:nvPr/>
        </p:nvGrpSpPr>
        <p:grpSpPr>
          <a:xfrm>
            <a:off x="3228018" y="2424031"/>
            <a:ext cx="5232696" cy="3294044"/>
            <a:chOff x="2900640" y="2128677"/>
            <a:chExt cx="5232696" cy="3294044"/>
          </a:xfrm>
        </p:grpSpPr>
        <p:pic>
          <p:nvPicPr>
            <p:cNvPr id="8" name="Picture 7" descr="A hand holding a yellow cube&#10;&#10;Description automatically generated with medium confidence">
              <a:extLst>
                <a:ext uri="{FF2B5EF4-FFF2-40B4-BE49-F238E27FC236}">
                  <a16:creationId xmlns:a16="http://schemas.microsoft.com/office/drawing/2014/main" id="{9B54FB99-80B6-4404-B91F-BE3D3A58C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41" t="9518" r="19447"/>
            <a:stretch/>
          </p:blipFill>
          <p:spPr>
            <a:xfrm rot="5400000">
              <a:off x="3725778" y="1303539"/>
              <a:ext cx="3294044" cy="4944319"/>
            </a:xfrm>
            <a:prstGeom prst="rect">
              <a:avLst/>
            </a:prstGeom>
          </p:spPr>
        </p:pic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AE9508C-ED98-4B8A-B53B-B789EE9F08C0}"/>
                </a:ext>
              </a:extLst>
            </p:cNvPr>
            <p:cNvSpPr/>
            <p:nvPr/>
          </p:nvSpPr>
          <p:spPr>
            <a:xfrm rot="4708101">
              <a:off x="7461307" y="2721389"/>
              <a:ext cx="451692" cy="8923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BBDA9ACB-2289-4D8A-B32F-14F5B98FB319}"/>
                </a:ext>
              </a:extLst>
            </p:cNvPr>
            <p:cNvSpPr/>
            <p:nvPr/>
          </p:nvSpPr>
          <p:spPr>
            <a:xfrm rot="15857820">
              <a:off x="4576995" y="3216301"/>
              <a:ext cx="451692" cy="8923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Arrow: Up 12">
            <a:extLst>
              <a:ext uri="{FF2B5EF4-FFF2-40B4-BE49-F238E27FC236}">
                <a16:creationId xmlns:a16="http://schemas.microsoft.com/office/drawing/2014/main" id="{7C29797C-7677-456F-9B81-9BB06E6E4384}"/>
              </a:ext>
            </a:extLst>
          </p:cNvPr>
          <p:cNvSpPr/>
          <p:nvPr/>
        </p:nvSpPr>
        <p:spPr>
          <a:xfrm rot="11415306">
            <a:off x="908747" y="2204130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338106" y="1174078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Push the bottom flat 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5" name="Picture 4" descr="A hand holding a yellow cube&#10;&#10;Description automatically generated with medium confidence">
            <a:extLst>
              <a:ext uri="{FF2B5EF4-FFF2-40B4-BE49-F238E27FC236}">
                <a16:creationId xmlns:a16="http://schemas.microsoft.com/office/drawing/2014/main" id="{5AD1DE29-DAE4-404A-814B-ADA30E638A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34" t="18300" r="30924" b="6733"/>
          <a:stretch/>
        </p:blipFill>
        <p:spPr>
          <a:xfrm rot="5400000">
            <a:off x="614042" y="1750015"/>
            <a:ext cx="3161845" cy="3524346"/>
          </a:xfrm>
          <a:prstGeom prst="rect">
            <a:avLst/>
          </a:prstGeom>
        </p:spPr>
      </p:pic>
      <p:pic>
        <p:nvPicPr>
          <p:cNvPr id="7" name="Picture 6" descr="A picture containing yellow, stationary&#10;&#10;Description automatically generated">
            <a:extLst>
              <a:ext uri="{FF2B5EF4-FFF2-40B4-BE49-F238E27FC236}">
                <a16:creationId xmlns:a16="http://schemas.microsoft.com/office/drawing/2014/main" id="{A99E0D04-2F83-4874-AE58-7CE8885A5E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03" r="15186"/>
          <a:stretch/>
        </p:blipFill>
        <p:spPr>
          <a:xfrm rot="5400000">
            <a:off x="4671339" y="1522288"/>
            <a:ext cx="3136722" cy="3979801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08EDB693-C626-4DA8-A65A-669C04DF3826}"/>
              </a:ext>
            </a:extLst>
          </p:cNvPr>
          <p:cNvSpPr/>
          <p:nvPr/>
        </p:nvSpPr>
        <p:spPr>
          <a:xfrm rot="8294862" flipV="1">
            <a:off x="2281115" y="3024063"/>
            <a:ext cx="451692" cy="1167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4687A-9768-4723-8961-320DF5D5C9FA}"/>
              </a:ext>
            </a:extLst>
          </p:cNvPr>
          <p:cNvSpPr txBox="1"/>
          <p:nvPr/>
        </p:nvSpPr>
        <p:spPr>
          <a:xfrm>
            <a:off x="4249799" y="4813283"/>
            <a:ext cx="44903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The planter is now ready</a:t>
            </a:r>
          </a:p>
        </p:txBody>
      </p:sp>
    </p:spTree>
    <p:extLst>
      <p:ext uri="{BB962C8B-B14F-4D97-AF65-F5344CB8AC3E}">
        <p14:creationId xmlns:p14="http://schemas.microsoft.com/office/powerpoint/2010/main" val="19702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A6C5B6C-7E06-448B-B734-E977251D1C9A}"/>
              </a:ext>
            </a:extLst>
          </p:cNvPr>
          <p:cNvSpPr txBox="1">
            <a:spLocks/>
          </p:cNvSpPr>
          <p:nvPr/>
        </p:nvSpPr>
        <p:spPr>
          <a:xfrm>
            <a:off x="177332" y="1758996"/>
            <a:ext cx="5778242" cy="370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some damp soil or compost in the plant box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Push one seed about 2 cm below the surface and cover with soil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Cover the plant box with cling film 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Stand it on a plate or tray in a warm, sunny place e.g. a windowsill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Once it has sprouted, you can plant it (still in the container) outside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12D594-FB15-4117-B474-01887AB40B7D}"/>
              </a:ext>
            </a:extLst>
          </p:cNvPr>
          <p:cNvGrpSpPr/>
          <p:nvPr/>
        </p:nvGrpSpPr>
        <p:grpSpPr>
          <a:xfrm>
            <a:off x="5955574" y="1913021"/>
            <a:ext cx="3070345" cy="3573077"/>
            <a:chOff x="1510750" y="1638762"/>
            <a:chExt cx="3979801" cy="4274755"/>
          </a:xfrm>
        </p:grpSpPr>
        <p:pic>
          <p:nvPicPr>
            <p:cNvPr id="7" name="Picture 6" descr="A picture containing yellow, stationary&#10;&#10;Description automatically generated">
              <a:extLst>
                <a:ext uri="{FF2B5EF4-FFF2-40B4-BE49-F238E27FC236}">
                  <a16:creationId xmlns:a16="http://schemas.microsoft.com/office/drawing/2014/main" id="{6595B8D1-A3EE-4920-8902-76393EB19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703" r="15186"/>
            <a:stretch/>
          </p:blipFill>
          <p:spPr>
            <a:xfrm rot="5400000">
              <a:off x="1932290" y="2355255"/>
              <a:ext cx="3136722" cy="39798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333CDE-C623-4607-834A-FCE5898B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577" y="3162333"/>
              <a:ext cx="1323810" cy="5333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82C14E-5C06-4FF2-BE7F-9DA92F63D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8066" y="3594072"/>
              <a:ext cx="1323810" cy="5333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A8BA1E-D7E9-4235-8E0C-247BE2E62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61892" y="3266037"/>
              <a:ext cx="1323810" cy="5333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DDEB9B-8608-4BCD-801E-77C935A2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1451" y="3440482"/>
              <a:ext cx="1323810" cy="5333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011FC0-36E9-4553-B490-1D689DE48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9182" y="3594072"/>
              <a:ext cx="1323810" cy="7177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03E0B9-1CED-4528-838B-E53C265B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59849" y="3819665"/>
              <a:ext cx="1323810" cy="5333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565EF8-595C-4DEC-B325-2A1E9865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8138" y="3907042"/>
              <a:ext cx="1323810" cy="5333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EDFD14-C36C-4C4A-978F-687B403CA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92676" y="3945175"/>
              <a:ext cx="1323810" cy="5333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89BCC6-F10D-4C57-A515-861F789F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7022" y="4090844"/>
              <a:ext cx="1323810" cy="5333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94EDFB-7D12-410A-8238-0B1C6F997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258724">
              <a:off x="2924196" y="3099186"/>
              <a:ext cx="1323810" cy="5333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B75BA7-0159-46A7-A5CC-78280577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880817">
              <a:off x="2311372" y="3745745"/>
              <a:ext cx="1403138" cy="56529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D688D8-DE8A-4180-ABB0-E9435165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646779">
              <a:off x="3303186" y="3568572"/>
              <a:ext cx="1323810" cy="533333"/>
            </a:xfrm>
            <a:prstGeom prst="rect">
              <a:avLst/>
            </a:prstGeom>
          </p:spPr>
        </p:pic>
        <p:pic>
          <p:nvPicPr>
            <p:cNvPr id="20" name="Picture 19" descr="A picture containing indoor, clipart&#10;&#10;Description automatically generated">
              <a:extLst>
                <a:ext uri="{FF2B5EF4-FFF2-40B4-BE49-F238E27FC236}">
                  <a16:creationId xmlns:a16="http://schemas.microsoft.com/office/drawing/2014/main" id="{0E22473A-C9E5-413B-9BD1-02BE4287F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76651" y="1638762"/>
              <a:ext cx="3048000" cy="2781300"/>
            </a:xfrm>
            <a:prstGeom prst="rect">
              <a:avLst/>
            </a:prstGeom>
          </p:spPr>
        </p:pic>
      </p:grp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82A0786-8083-4DE4-A9CC-A0D144C39E2A}"/>
              </a:ext>
            </a:extLst>
          </p:cNvPr>
          <p:cNvSpPr txBox="1">
            <a:spLocks/>
          </p:cNvSpPr>
          <p:nvPr/>
        </p:nvSpPr>
        <p:spPr>
          <a:xfrm>
            <a:off x="293382" y="1190844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Growing your Plant</a:t>
            </a:r>
          </a:p>
          <a:p>
            <a:pPr algn="l"/>
            <a:endParaRPr lang="en-GB" sz="4000" dirty="0"/>
          </a:p>
          <a:p>
            <a:pPr algn="l"/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9020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614E1B5-E8CD-475E-A384-ABEC728DE626}"/>
              </a:ext>
            </a:extLst>
          </p:cNvPr>
          <p:cNvSpPr txBox="1">
            <a:spLocks/>
          </p:cNvSpPr>
          <p:nvPr/>
        </p:nvSpPr>
        <p:spPr>
          <a:xfrm>
            <a:off x="202737" y="1149852"/>
            <a:ext cx="8332126" cy="104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A4 paper - add letters to each corner, front and back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pPr algn="l"/>
            <a:endParaRPr lang="en-GB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668852-34C9-4962-B681-2F6C2F0383A5}"/>
              </a:ext>
            </a:extLst>
          </p:cNvPr>
          <p:cNvGrpSpPr/>
          <p:nvPr/>
        </p:nvGrpSpPr>
        <p:grpSpPr>
          <a:xfrm>
            <a:off x="521997" y="2280119"/>
            <a:ext cx="2880098" cy="3435190"/>
            <a:chOff x="227910" y="1861850"/>
            <a:chExt cx="3001104" cy="4001472"/>
          </a:xfrm>
        </p:grpSpPr>
        <p:pic>
          <p:nvPicPr>
            <p:cNvPr id="3" name="Picture 2" descr="A yellow rectangle with a blue background&#10;&#10;Description automatically generated with low confidence">
              <a:extLst>
                <a:ext uri="{FF2B5EF4-FFF2-40B4-BE49-F238E27FC236}">
                  <a16:creationId xmlns:a16="http://schemas.microsoft.com/office/drawing/2014/main" id="{59805AD9-F428-4452-89A1-A689C9D14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272274" y="2362034"/>
              <a:ext cx="4001472" cy="30011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076874-4CD9-42E1-AB1D-E67E20EFD27A}"/>
                </a:ext>
              </a:extLst>
            </p:cNvPr>
            <p:cNvSpPr txBox="1"/>
            <p:nvPr/>
          </p:nvSpPr>
          <p:spPr>
            <a:xfrm>
              <a:off x="1437701" y="3430043"/>
              <a:ext cx="892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A4</a:t>
              </a:r>
            </a:p>
          </p:txBody>
        </p:sp>
      </p:grpSp>
      <p:pic>
        <p:nvPicPr>
          <p:cNvPr id="4" name="Picture 3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6027BECD-E526-4ED1-A635-0ABA6B0F26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"/>
          <a:stretch/>
        </p:blipFill>
        <p:spPr>
          <a:xfrm rot="5400000">
            <a:off x="4055358" y="2033709"/>
            <a:ext cx="2183456" cy="1794557"/>
          </a:xfrm>
          <a:prstGeom prst="rect">
            <a:avLst/>
          </a:prstGeom>
        </p:spPr>
      </p:pic>
      <p:pic>
        <p:nvPicPr>
          <p:cNvPr id="7" name="Picture 6" descr="A picture containing text, envelope, businesscard, stationary&#10;&#10;Description automatically generated">
            <a:extLst>
              <a:ext uri="{FF2B5EF4-FFF2-40B4-BE49-F238E27FC236}">
                <a16:creationId xmlns:a16="http://schemas.microsoft.com/office/drawing/2014/main" id="{F07AACF5-6C41-43E2-B9B3-1698E31C7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94591" y="2043207"/>
            <a:ext cx="2202451" cy="1794557"/>
          </a:xfrm>
          <a:prstGeom prst="rect">
            <a:avLst/>
          </a:prstGeom>
        </p:spPr>
      </p:pic>
      <p:pic>
        <p:nvPicPr>
          <p:cNvPr id="9" name="Picture 8" descr="A hand holding a yellow book&#10;&#10;Description automatically generated with low confidence">
            <a:extLst>
              <a:ext uri="{FF2B5EF4-FFF2-40B4-BE49-F238E27FC236}">
                <a16:creationId xmlns:a16="http://schemas.microsoft.com/office/drawing/2014/main" id="{3F93A8F2-A870-411A-A45A-D75A46DE95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1" r="8595"/>
          <a:stretch/>
        </p:blipFill>
        <p:spPr>
          <a:xfrm rot="5400000">
            <a:off x="4293795" y="4094640"/>
            <a:ext cx="1707612" cy="1795588"/>
          </a:xfrm>
          <a:prstGeom prst="rect">
            <a:avLst/>
          </a:prstGeom>
        </p:spPr>
      </p:pic>
      <p:pic>
        <p:nvPicPr>
          <p:cNvPr id="12" name="Picture 11" descr="A hand holding a yellow flag&#10;&#10;Description automatically generated with medium confidence">
            <a:extLst>
              <a:ext uri="{FF2B5EF4-FFF2-40B4-BE49-F238E27FC236}">
                <a16:creationId xmlns:a16="http://schemas.microsoft.com/office/drawing/2014/main" id="{79EFB677-B68F-4433-802E-9AD3899B06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71" t="1593" r="30281" b="23890"/>
          <a:stretch/>
        </p:blipFill>
        <p:spPr>
          <a:xfrm rot="5400000">
            <a:off x="6561527" y="4097676"/>
            <a:ext cx="1707610" cy="18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614E1B5-E8CD-475E-A384-ABEC728DE626}"/>
              </a:ext>
            </a:extLst>
          </p:cNvPr>
          <p:cNvSpPr txBox="1">
            <a:spLocks/>
          </p:cNvSpPr>
          <p:nvPr/>
        </p:nvSpPr>
        <p:spPr>
          <a:xfrm>
            <a:off x="120316" y="1148228"/>
            <a:ext cx="9023684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the paper in half (A-B to C-D)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3" name="Picture 2" descr="A yellow rectangle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59805AD9-F428-4452-89A1-A689C9D14C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2274" y="2362034"/>
            <a:ext cx="4001472" cy="3001104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A7E927B0-72E2-4908-8E2B-ABA5B5C4FF6B}"/>
              </a:ext>
            </a:extLst>
          </p:cNvPr>
          <p:cNvSpPr/>
          <p:nvPr/>
        </p:nvSpPr>
        <p:spPr>
          <a:xfrm>
            <a:off x="1531345" y="4549983"/>
            <a:ext cx="396607" cy="826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3F65C735-B91B-4DC6-BCCF-7799E1FFA6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21" t="-335" r="31388" b="5020"/>
          <a:stretch/>
        </p:blipFill>
        <p:spPr>
          <a:xfrm rot="5400000">
            <a:off x="4779967" y="1936285"/>
            <a:ext cx="2738272" cy="36189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683878-6E14-47AF-BAD3-BC43B011EB3A}"/>
              </a:ext>
            </a:extLst>
          </p:cNvPr>
          <p:cNvCxnSpPr>
            <a:cxnSpLocks/>
          </p:cNvCxnSpPr>
          <p:nvPr/>
        </p:nvCxnSpPr>
        <p:spPr>
          <a:xfrm>
            <a:off x="605928" y="3745735"/>
            <a:ext cx="235760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076874-4CD9-42E1-AB1D-E67E20EFD27A}"/>
              </a:ext>
            </a:extLst>
          </p:cNvPr>
          <p:cNvSpPr txBox="1"/>
          <p:nvPr/>
        </p:nvSpPr>
        <p:spPr>
          <a:xfrm>
            <a:off x="1338549" y="3284070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</p:spTree>
    <p:extLst>
      <p:ext uri="{BB962C8B-B14F-4D97-AF65-F5344CB8AC3E}">
        <p14:creationId xmlns:p14="http://schemas.microsoft.com/office/powerpoint/2010/main" val="188900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152400" y="1167797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in half again (A to B)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7F4BC49-73C1-40FF-83B1-3A00B0F4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68" r="17752" b="11874"/>
          <a:stretch/>
        </p:blipFill>
        <p:spPr>
          <a:xfrm rot="5400000">
            <a:off x="304669" y="1914562"/>
            <a:ext cx="3344287" cy="3380747"/>
          </a:xfrm>
          <a:prstGeom prst="rect">
            <a:avLst/>
          </a:prstGeom>
        </p:spPr>
      </p:pic>
      <p:pic>
        <p:nvPicPr>
          <p:cNvPr id="7" name="Picture 6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40BCE8B-E503-47AD-B84F-A0DF344F3D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7" t="24512" r="19036" b="12730"/>
          <a:stretch/>
        </p:blipFill>
        <p:spPr>
          <a:xfrm rot="5400000">
            <a:off x="4730237" y="2190517"/>
            <a:ext cx="3552940" cy="28288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332C4E8-BC26-4E98-8B8B-1B85A9657618}"/>
              </a:ext>
            </a:extLst>
          </p:cNvPr>
          <p:cNvSpPr/>
          <p:nvPr/>
        </p:nvSpPr>
        <p:spPr>
          <a:xfrm>
            <a:off x="804231" y="3604935"/>
            <a:ext cx="760164" cy="339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2FD18A-7DED-4D5C-A811-9FB334AE4978}"/>
              </a:ext>
            </a:extLst>
          </p:cNvPr>
          <p:cNvCxnSpPr>
            <a:cxnSpLocks/>
          </p:cNvCxnSpPr>
          <p:nvPr/>
        </p:nvCxnSpPr>
        <p:spPr>
          <a:xfrm>
            <a:off x="1883884" y="2357610"/>
            <a:ext cx="1" cy="25999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6B228F-EA1E-4278-8D5E-D720845CD096}"/>
              </a:ext>
            </a:extLst>
          </p:cNvPr>
          <p:cNvSpPr txBox="1"/>
          <p:nvPr/>
        </p:nvSpPr>
        <p:spPr>
          <a:xfrm rot="16200000">
            <a:off x="1668535" y="3374102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</p:spTree>
    <p:extLst>
      <p:ext uri="{BB962C8B-B14F-4D97-AF65-F5344CB8AC3E}">
        <p14:creationId xmlns:p14="http://schemas.microsoft.com/office/powerpoint/2010/main" val="386593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198557" y="1140260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3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corner of B and flatten 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2A3F51FA-B785-4666-8616-B68F2C1D10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5" t="12945" r="17751" b="14016"/>
          <a:stretch/>
        </p:blipFill>
        <p:spPr>
          <a:xfrm rot="5400000">
            <a:off x="161375" y="2141149"/>
            <a:ext cx="3602520" cy="3110021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308CA8F-CBC5-43A0-8511-6903D296A792}"/>
              </a:ext>
            </a:extLst>
          </p:cNvPr>
          <p:cNvSpPr/>
          <p:nvPr/>
        </p:nvSpPr>
        <p:spPr>
          <a:xfrm rot="19034239">
            <a:off x="2456761" y="3855904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yellow block on a blue surface&#10;&#10;Description automatically generated with medium confidence">
            <a:extLst>
              <a:ext uri="{FF2B5EF4-FFF2-40B4-BE49-F238E27FC236}">
                <a16:creationId xmlns:a16="http://schemas.microsoft.com/office/drawing/2014/main" id="{5AA81515-7F7A-4D92-A829-4E2DD128F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19" t="4153" r="19839" b="4153"/>
          <a:stretch/>
        </p:blipFill>
        <p:spPr>
          <a:xfrm rot="5400000">
            <a:off x="4483864" y="1338013"/>
            <a:ext cx="3459300" cy="47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132201" y="1212460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4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corner B back to D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5" name="Picture 4" descr="A yellow block on a blue surface&#10;&#10;Description automatically generated with medium confidence">
            <a:extLst>
              <a:ext uri="{FF2B5EF4-FFF2-40B4-BE49-F238E27FC236}">
                <a16:creationId xmlns:a16="http://schemas.microsoft.com/office/drawing/2014/main" id="{7EF877EA-F278-43ED-BD19-88F5F83265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94" t="3092" r="18393" b="4593"/>
          <a:stretch/>
        </p:blipFill>
        <p:spPr>
          <a:xfrm rot="5400000">
            <a:off x="612569" y="1599839"/>
            <a:ext cx="3139035" cy="409977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308CA8F-CBC5-43A0-8511-6903D296A792}"/>
              </a:ext>
            </a:extLst>
          </p:cNvPr>
          <p:cNvSpPr/>
          <p:nvPr/>
        </p:nvSpPr>
        <p:spPr>
          <a:xfrm rot="5400000">
            <a:off x="594375" y="2624768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B5F551-A7D3-4459-86D0-7279BF58EE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45" t="5234" r="26747"/>
          <a:stretch/>
        </p:blipFill>
        <p:spPr>
          <a:xfrm rot="5400000">
            <a:off x="4885750" y="1513068"/>
            <a:ext cx="3139034" cy="4273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3A0C33-2FF2-4DF2-9BDF-9B4477F0B9AF}"/>
              </a:ext>
            </a:extLst>
          </p:cNvPr>
          <p:cNvSpPr txBox="1"/>
          <p:nvPr/>
        </p:nvSpPr>
        <p:spPr>
          <a:xfrm rot="16200000">
            <a:off x="2072173" y="2636508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AA866F-FDAF-4615-96F3-4053BA37AF60}"/>
              </a:ext>
            </a:extLst>
          </p:cNvPr>
          <p:cNvCxnSpPr>
            <a:cxnSpLocks/>
          </p:cNvCxnSpPr>
          <p:nvPr/>
        </p:nvCxnSpPr>
        <p:spPr>
          <a:xfrm>
            <a:off x="2275700" y="2349733"/>
            <a:ext cx="1" cy="25999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6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accessory, yellow&#10;&#10;Description automatically generated">
            <a:extLst>
              <a:ext uri="{FF2B5EF4-FFF2-40B4-BE49-F238E27FC236}">
                <a16:creationId xmlns:a16="http://schemas.microsoft.com/office/drawing/2014/main" id="{DB55CB84-CB47-486F-A568-750A3E06BD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94" t="1808" r="18554" b="8660"/>
          <a:stretch/>
        </p:blipFill>
        <p:spPr>
          <a:xfrm rot="5400000">
            <a:off x="573547" y="1678755"/>
            <a:ext cx="3018622" cy="3835209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244588" y="116253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corner of C and flatten  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308CA8F-CBC5-43A0-8511-6903D296A792}"/>
              </a:ext>
            </a:extLst>
          </p:cNvPr>
          <p:cNvSpPr/>
          <p:nvPr/>
        </p:nvSpPr>
        <p:spPr>
          <a:xfrm rot="1841400">
            <a:off x="1530805" y="3649136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39D5A571-420F-4F03-8508-6DA203BEE6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2" r="20964"/>
          <a:stretch/>
        </p:blipFill>
        <p:spPr>
          <a:xfrm rot="5400000">
            <a:off x="5038298" y="1479889"/>
            <a:ext cx="3018622" cy="42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2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39D5A571-420F-4F03-8508-6DA203BEE6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2" r="20964"/>
          <a:stretch/>
        </p:blipFill>
        <p:spPr>
          <a:xfrm rot="5400000">
            <a:off x="805360" y="1479892"/>
            <a:ext cx="3018622" cy="4232937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760F6A8-4646-4873-BEEA-CABAF4D203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33" t="6947" r="21445" b="2236"/>
          <a:stretch/>
        </p:blipFill>
        <p:spPr>
          <a:xfrm rot="5400000">
            <a:off x="5300187" y="1446921"/>
            <a:ext cx="3018622" cy="4272599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308CA8F-CBC5-43A0-8511-6903D296A792}"/>
              </a:ext>
            </a:extLst>
          </p:cNvPr>
          <p:cNvSpPr/>
          <p:nvPr/>
        </p:nvSpPr>
        <p:spPr>
          <a:xfrm rot="16200000">
            <a:off x="3433957" y="2721150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A95D1-0D81-48BE-A950-546EFFD3AAA1}"/>
              </a:ext>
            </a:extLst>
          </p:cNvPr>
          <p:cNvSpPr txBox="1"/>
          <p:nvPr/>
        </p:nvSpPr>
        <p:spPr>
          <a:xfrm rot="16200000">
            <a:off x="2072173" y="2636508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6F076-1AA7-4007-A59E-746E0EB033AA}"/>
              </a:ext>
            </a:extLst>
          </p:cNvPr>
          <p:cNvCxnSpPr>
            <a:cxnSpLocks/>
          </p:cNvCxnSpPr>
          <p:nvPr/>
        </p:nvCxnSpPr>
        <p:spPr>
          <a:xfrm>
            <a:off x="2275700" y="2349733"/>
            <a:ext cx="1" cy="25999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57F7A5A-2A00-4E80-9EA7-A9B3CB82E775}"/>
              </a:ext>
            </a:extLst>
          </p:cNvPr>
          <p:cNvSpPr txBox="1">
            <a:spLocks/>
          </p:cNvSpPr>
          <p:nvPr/>
        </p:nvSpPr>
        <p:spPr>
          <a:xfrm>
            <a:off x="198202" y="1167691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corner A back to C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5100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173637" y="1070028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7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Fold corner A to middle 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A picture containing text, envelope, stationary, accessory&#10;&#10;Description automatically generated">
            <a:extLst>
              <a:ext uri="{FF2B5EF4-FFF2-40B4-BE49-F238E27FC236}">
                <a16:creationId xmlns:a16="http://schemas.microsoft.com/office/drawing/2014/main" id="{4C13FA3A-347D-48E8-8A38-900CA8C0A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55"/>
          <a:stretch/>
        </p:blipFill>
        <p:spPr>
          <a:xfrm rot="5400000">
            <a:off x="144260" y="1951028"/>
            <a:ext cx="3333395" cy="327464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EFCB1AB-7F4B-409F-985E-7CF4FC208A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64" t="5062" r="22972" b="9474"/>
          <a:stretch/>
        </p:blipFill>
        <p:spPr>
          <a:xfrm rot="5400000">
            <a:off x="4394435" y="1276378"/>
            <a:ext cx="3417964" cy="45393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58A86E-113B-4991-8487-F5B45D57C764}"/>
              </a:ext>
            </a:extLst>
          </p:cNvPr>
          <p:cNvCxnSpPr>
            <a:cxnSpLocks/>
          </p:cNvCxnSpPr>
          <p:nvPr/>
        </p:nvCxnSpPr>
        <p:spPr>
          <a:xfrm flipH="1">
            <a:off x="1331904" y="2297240"/>
            <a:ext cx="315298" cy="21923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Up 5">
            <a:extLst>
              <a:ext uri="{FF2B5EF4-FFF2-40B4-BE49-F238E27FC236}">
                <a16:creationId xmlns:a16="http://schemas.microsoft.com/office/drawing/2014/main" id="{8308CA8F-CBC5-43A0-8511-6903D296A792}"/>
              </a:ext>
            </a:extLst>
          </p:cNvPr>
          <p:cNvSpPr/>
          <p:nvPr/>
        </p:nvSpPr>
        <p:spPr>
          <a:xfrm rot="5400000">
            <a:off x="1263707" y="2947235"/>
            <a:ext cx="451692" cy="892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66C500-D038-4728-8C44-15B78AA82107}"/>
              </a:ext>
            </a:extLst>
          </p:cNvPr>
          <p:cNvSpPr txBox="1"/>
          <p:nvPr/>
        </p:nvSpPr>
        <p:spPr>
          <a:xfrm rot="16666279">
            <a:off x="1297985" y="2539706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1DC177-E40E-49C5-878C-210A03A2F066}"/>
              </a:ext>
            </a:extLst>
          </p:cNvPr>
          <p:cNvCxnSpPr>
            <a:cxnSpLocks/>
          </p:cNvCxnSpPr>
          <p:nvPr/>
        </p:nvCxnSpPr>
        <p:spPr>
          <a:xfrm>
            <a:off x="6015470" y="2106112"/>
            <a:ext cx="87947" cy="2900786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9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</TotalTime>
  <Words>264</Words>
  <Application>Microsoft Office PowerPoint</Application>
  <PresentationFormat>On-screen Show (4:3)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 Paper planters presentation</dc:title>
  <dc:subject>National earth day activities</dc:subject>
  <dc:creator>Attainment in Education</dc:creator>
  <cp:keywords>diy plant pot, diy pots for plants, homemade plant pot, diy planter, paper planter, paper plant pots, biodegradable plant pots, national earth day, national earth day activities</cp:keywords>
  <cp:lastModifiedBy>Marie Neighbour</cp:lastModifiedBy>
  <cp:revision>106</cp:revision>
  <dcterms:created xsi:type="dcterms:W3CDTF">2017-06-28T15:11:57Z</dcterms:created>
  <dcterms:modified xsi:type="dcterms:W3CDTF">2023-08-30T09:28:34Z</dcterms:modified>
</cp:coreProperties>
</file>