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65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BADE3F-E5E9-DA06-C22A-E5C724BCBBAD}"/>
              </a:ext>
            </a:extLst>
          </p:cNvPr>
          <p:cNvSpPr/>
          <p:nvPr userDrawn="1"/>
        </p:nvSpPr>
        <p:spPr>
          <a:xfrm>
            <a:off x="7228573" y="6277510"/>
            <a:ext cx="1638025" cy="400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GiGMX0t3_U" TargetMode="External"/><Relationship Id="rId2" Type="http://schemas.openxmlformats.org/officeDocument/2006/relationships/hyperlink" Target="https://www.youtube.com/watch?v=oyGlNLpQ7CQ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556F-563E-D1A6-9AE1-551E0CA4C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1656224"/>
            <a:ext cx="7920880" cy="808302"/>
          </a:xfrm>
        </p:spPr>
        <p:txBody>
          <a:bodyPr/>
          <a:lstStyle/>
          <a:p>
            <a:r>
              <a:rPr lang="en-GB" sz="4800" b="1" dirty="0"/>
              <a:t>Design a Hoverboard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28865-4998-EE9E-487E-D1C98069F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616" y="3022095"/>
            <a:ext cx="6912768" cy="1948779"/>
          </a:xfrm>
        </p:spPr>
        <p:txBody>
          <a:bodyPr>
            <a:normAutofit/>
          </a:bodyPr>
          <a:lstStyle/>
          <a:p>
            <a:r>
              <a:rPr lang="en-GB" sz="3200" dirty="0"/>
              <a:t>Designing a magnetic levitating hoverboard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767F17-2AF0-CFB7-FB67-E692FD49915A}"/>
              </a:ext>
            </a:extLst>
          </p:cNvPr>
          <p:cNvGrpSpPr/>
          <p:nvPr/>
        </p:nvGrpSpPr>
        <p:grpSpPr>
          <a:xfrm rot="2772610">
            <a:off x="6768318" y="2766914"/>
            <a:ext cx="927746" cy="3012689"/>
            <a:chOff x="-2500099" y="908720"/>
            <a:chExt cx="1758821" cy="504056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0F71601-B5FF-164A-E6A0-073A2A96E18D}"/>
                </a:ext>
              </a:extLst>
            </p:cNvPr>
            <p:cNvSpPr/>
            <p:nvPr/>
          </p:nvSpPr>
          <p:spPr>
            <a:xfrm rot="5400000">
              <a:off x="-4140967" y="2636912"/>
              <a:ext cx="5040560" cy="15841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BA23EF0-9FB7-5309-2BC4-16C893B975A5}"/>
                </a:ext>
              </a:extLst>
            </p:cNvPr>
            <p:cNvSpPr/>
            <p:nvPr/>
          </p:nvSpPr>
          <p:spPr>
            <a:xfrm>
              <a:off x="-2500099" y="2559447"/>
              <a:ext cx="1758821" cy="147488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HOVER </a:t>
              </a:r>
            </a:p>
            <a:p>
              <a:pPr algn="ctr"/>
              <a:r>
                <a:rPr lang="en-US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BOARD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3FE14DB-312D-1E2C-3811-6A0A7AC39540}"/>
                </a:ext>
              </a:extLst>
            </p:cNvPr>
            <p:cNvSpPr/>
            <p:nvPr/>
          </p:nvSpPr>
          <p:spPr>
            <a:xfrm>
              <a:off x="-2412777" y="1724762"/>
              <a:ext cx="1584176" cy="2880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CE42751-1328-A099-D8E3-DB1EA072A3AC}"/>
                </a:ext>
              </a:extLst>
            </p:cNvPr>
            <p:cNvSpPr/>
            <p:nvPr/>
          </p:nvSpPr>
          <p:spPr>
            <a:xfrm>
              <a:off x="-2412777" y="4845206"/>
              <a:ext cx="1584176" cy="2880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2347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9817-B5CD-F69B-8088-BB867691ECA3}"/>
              </a:ext>
            </a:extLst>
          </p:cNvPr>
          <p:cNvSpPr txBox="1">
            <a:spLocks/>
          </p:cNvSpPr>
          <p:nvPr/>
        </p:nvSpPr>
        <p:spPr>
          <a:xfrm>
            <a:off x="457200" y="1183013"/>
            <a:ext cx="8229600" cy="10936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300" b="1"/>
              <a:t>How the Lexus </a:t>
            </a:r>
            <a:br>
              <a:rPr lang="en-GB" sz="4300" b="1"/>
            </a:br>
            <a:r>
              <a:rPr lang="en-GB" sz="4300" b="1"/>
              <a:t>hoverboard was designed</a:t>
            </a:r>
            <a:endParaRPr lang="en-GB" sz="4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708C0-DDDA-37DD-C4D5-206B0026C059}"/>
              </a:ext>
            </a:extLst>
          </p:cNvPr>
          <p:cNvSpPr txBox="1">
            <a:spLocks/>
          </p:cNvSpPr>
          <p:nvPr/>
        </p:nvSpPr>
        <p:spPr>
          <a:xfrm>
            <a:off x="457200" y="2708920"/>
            <a:ext cx="8229600" cy="3417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/>
              <a:t>Story behind the design:</a:t>
            </a:r>
          </a:p>
          <a:p>
            <a:r>
              <a:rPr lang="en-GB" sz="3200" dirty="0">
                <a:hlinkClick r:id="rId2"/>
              </a:rPr>
              <a:t>https://www.youtube.com/watch?v=oyGlNLpQ7CQ</a:t>
            </a:r>
            <a:endParaRPr lang="en-GB" sz="3200" dirty="0"/>
          </a:p>
          <a:p>
            <a:r>
              <a:rPr lang="en-GB" sz="3200" b="1" dirty="0"/>
              <a:t>Science behind the design: </a:t>
            </a:r>
          </a:p>
          <a:p>
            <a:r>
              <a:rPr lang="en-GB" sz="3200" dirty="0">
                <a:hlinkClick r:id="rId3"/>
              </a:rPr>
              <a:t>https://www.youtube.com/watch?v=qGiGMX0t3_U</a:t>
            </a:r>
            <a:r>
              <a:rPr lang="en-GB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743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0F69-D487-3693-5B6D-A03D83A0418A}"/>
              </a:ext>
            </a:extLst>
          </p:cNvPr>
          <p:cNvSpPr txBox="1">
            <a:spLocks/>
          </p:cNvSpPr>
          <p:nvPr/>
        </p:nvSpPr>
        <p:spPr>
          <a:xfrm>
            <a:off x="457200" y="1296941"/>
            <a:ext cx="8229600" cy="8194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/>
              <a:t>Design Brief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017C10-87C2-870F-2905-BA872FD5A147}"/>
              </a:ext>
            </a:extLst>
          </p:cNvPr>
          <p:cNvGrpSpPr/>
          <p:nvPr/>
        </p:nvGrpSpPr>
        <p:grpSpPr>
          <a:xfrm>
            <a:off x="7949934" y="1762426"/>
            <a:ext cx="927746" cy="2242451"/>
            <a:chOff x="-2500099" y="908720"/>
            <a:chExt cx="1758821" cy="504056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E4E04A8-7681-091F-2342-FF6FFEBB4ED6}"/>
                </a:ext>
              </a:extLst>
            </p:cNvPr>
            <p:cNvSpPr/>
            <p:nvPr/>
          </p:nvSpPr>
          <p:spPr>
            <a:xfrm rot="5400000">
              <a:off x="-4140968" y="2636912"/>
              <a:ext cx="5040560" cy="15841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478C76A-7FA7-3916-957D-DDDCC013E015}"/>
                </a:ext>
              </a:extLst>
            </p:cNvPr>
            <p:cNvSpPr/>
            <p:nvPr/>
          </p:nvSpPr>
          <p:spPr>
            <a:xfrm>
              <a:off x="-2500099" y="2559447"/>
              <a:ext cx="1758821" cy="147488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HOVER </a:t>
              </a:r>
            </a:p>
            <a:p>
              <a:pPr algn="ctr"/>
              <a:r>
                <a:rPr lang="en-US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BOARD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AB439F0C-49D9-7C4F-14C2-9E1832B63B38}"/>
                </a:ext>
              </a:extLst>
            </p:cNvPr>
            <p:cNvSpPr/>
            <p:nvPr/>
          </p:nvSpPr>
          <p:spPr>
            <a:xfrm>
              <a:off x="-2412777" y="1724762"/>
              <a:ext cx="1584176" cy="2880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5409B2B-6CD0-02A7-2D72-A7F58FCB6FC8}"/>
                </a:ext>
              </a:extLst>
            </p:cNvPr>
            <p:cNvSpPr/>
            <p:nvPr/>
          </p:nvSpPr>
          <p:spPr>
            <a:xfrm>
              <a:off x="-2412777" y="4845206"/>
              <a:ext cx="1584176" cy="28803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C8621D0-857E-E6CE-98D1-2CB0AD9C8C12}"/>
              </a:ext>
            </a:extLst>
          </p:cNvPr>
          <p:cNvSpPr txBox="1">
            <a:spLocks/>
          </p:cNvSpPr>
          <p:nvPr/>
        </p:nvSpPr>
        <p:spPr>
          <a:xfrm>
            <a:off x="251520" y="2116355"/>
            <a:ext cx="7560840" cy="1960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Situation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1980s films predicted that by 2015 people using hoverboards would be a very common sight! Only now is the technology finally reaching the point where they can become a reality.</a:t>
            </a:r>
          </a:p>
          <a:p>
            <a:pPr algn="l"/>
            <a:endParaRPr lang="en-GB" sz="800" b="1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CA4357C-E916-53A1-367D-2D635E6F8A91}"/>
              </a:ext>
            </a:extLst>
          </p:cNvPr>
          <p:cNvSpPr txBox="1">
            <a:spLocks/>
          </p:cNvSpPr>
          <p:nvPr/>
        </p:nvSpPr>
        <p:spPr bwMode="auto">
          <a:xfrm>
            <a:off x="179512" y="4058201"/>
            <a:ext cx="869816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2400" dirty="0"/>
              <a:t>Brief</a:t>
            </a:r>
          </a:p>
          <a:p>
            <a:r>
              <a:rPr lang="en-GB" sz="2400" dirty="0"/>
              <a:t>Design a </a:t>
            </a:r>
            <a:r>
              <a:rPr lang="en-GB" sz="2400" dirty="0" err="1"/>
              <a:t>hoverboard</a:t>
            </a:r>
            <a:r>
              <a:rPr lang="en-GB" sz="2400" dirty="0"/>
              <a:t> for use by teenagers, that can move forwards without making contact with the ground. Your product should use a suitable method of keeping the board in the air, such as magnetism.</a:t>
            </a:r>
          </a:p>
        </p:txBody>
      </p:sp>
    </p:spTree>
    <p:extLst>
      <p:ext uri="{BB962C8B-B14F-4D97-AF65-F5344CB8AC3E}">
        <p14:creationId xmlns:p14="http://schemas.microsoft.com/office/powerpoint/2010/main" val="418887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9BBA1-0665-B01F-8550-414398F4379B}"/>
              </a:ext>
            </a:extLst>
          </p:cNvPr>
          <p:cNvSpPr txBox="1">
            <a:spLocks/>
          </p:cNvSpPr>
          <p:nvPr/>
        </p:nvSpPr>
        <p:spPr>
          <a:xfrm>
            <a:off x="457200" y="126876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Design Criteria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0E0B9C-B051-229A-3E4D-029C7C56EB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37" y="1484784"/>
            <a:ext cx="1215135" cy="1555373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E35AC3-FC1F-37A6-0659-D92C0B3D9495}"/>
              </a:ext>
            </a:extLst>
          </p:cNvPr>
          <p:cNvSpPr txBox="1">
            <a:spLocks/>
          </p:cNvSpPr>
          <p:nvPr/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GB" sz="2800" b="1" dirty="0"/>
              <a:t>The product must:</a:t>
            </a:r>
          </a:p>
          <a:p>
            <a:r>
              <a:rPr lang="en-GB" sz="2800" dirty="0"/>
              <a:t>Be suitable for use by </a:t>
            </a:r>
            <a:r>
              <a:rPr lang="en-GB" sz="2800" b="1" dirty="0"/>
              <a:t>teenagers.</a:t>
            </a:r>
          </a:p>
          <a:p>
            <a:r>
              <a:rPr lang="en-GB" sz="2800" dirty="0"/>
              <a:t>Be able to </a:t>
            </a:r>
            <a:r>
              <a:rPr lang="en-GB" sz="2800" b="1" dirty="0"/>
              <a:t>move forwards </a:t>
            </a:r>
            <a:r>
              <a:rPr lang="en-GB" sz="2800" dirty="0"/>
              <a:t>whilst a person is standing on it, </a:t>
            </a:r>
            <a:r>
              <a:rPr lang="en-GB" sz="2800" b="1" dirty="0"/>
              <a:t>without </a:t>
            </a:r>
            <a:r>
              <a:rPr lang="en-GB" sz="2800" dirty="0"/>
              <a:t>touching the ground.</a:t>
            </a:r>
          </a:p>
          <a:p>
            <a:r>
              <a:rPr lang="en-GB" sz="2800" dirty="0"/>
              <a:t>Use </a:t>
            </a:r>
            <a:r>
              <a:rPr lang="en-GB" sz="2800" b="1" dirty="0"/>
              <a:t>magnetism</a:t>
            </a:r>
            <a:r>
              <a:rPr lang="en-GB" sz="2800" dirty="0"/>
              <a:t> or another suitable method to achieve </a:t>
            </a:r>
            <a:r>
              <a:rPr lang="en-GB" sz="2800" b="1" dirty="0"/>
              <a:t>levitation.</a:t>
            </a:r>
          </a:p>
          <a:p>
            <a:r>
              <a:rPr lang="en-GB" sz="2800" dirty="0"/>
              <a:t>Be </a:t>
            </a:r>
            <a:r>
              <a:rPr lang="en-GB" sz="2800" b="1" dirty="0"/>
              <a:t>aesthetically appealing </a:t>
            </a:r>
            <a:r>
              <a:rPr lang="en-GB" sz="2800" dirty="0"/>
              <a:t>to the target audience.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55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C6DBA-E59F-EE25-05BB-870BDA321795}"/>
              </a:ext>
            </a:extLst>
          </p:cNvPr>
          <p:cNvSpPr txBox="1">
            <a:spLocks/>
          </p:cNvSpPr>
          <p:nvPr/>
        </p:nvSpPr>
        <p:spPr>
          <a:xfrm>
            <a:off x="457200" y="1087761"/>
            <a:ext cx="8229600" cy="60358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800" b="1" dirty="0"/>
              <a:t>Magnetic Hoverboard Design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78A1CC-9B37-C204-7FF3-1F0DFB77E273}"/>
              </a:ext>
            </a:extLst>
          </p:cNvPr>
          <p:cNvSpPr/>
          <p:nvPr/>
        </p:nvSpPr>
        <p:spPr>
          <a:xfrm>
            <a:off x="251519" y="1844824"/>
            <a:ext cx="8727017" cy="417646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D8B390-7060-4C44-3F36-83426FE0DE38}"/>
              </a:ext>
            </a:extLst>
          </p:cNvPr>
          <p:cNvSpPr txBox="1"/>
          <p:nvPr/>
        </p:nvSpPr>
        <p:spPr>
          <a:xfrm>
            <a:off x="282552" y="1895088"/>
            <a:ext cx="7889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Use this space to sketch your idea for your product.</a:t>
            </a:r>
          </a:p>
          <a:p>
            <a:r>
              <a:rPr lang="en-GB" sz="1400" dirty="0"/>
              <a:t>Don’t forget to annotate your design to show how it meets the design criteria!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3B75E2-DA8E-8A7F-450A-B48A703B9DFD}"/>
              </a:ext>
            </a:extLst>
          </p:cNvPr>
          <p:cNvSpPr/>
          <p:nvPr/>
        </p:nvSpPr>
        <p:spPr>
          <a:xfrm>
            <a:off x="6444207" y="1988840"/>
            <a:ext cx="2304257" cy="38884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8E0400-D4F8-3DA9-F727-7885EA4C3D91}"/>
              </a:ext>
            </a:extLst>
          </p:cNvPr>
          <p:cNvSpPr txBox="1"/>
          <p:nvPr/>
        </p:nvSpPr>
        <p:spPr>
          <a:xfrm>
            <a:off x="6444208" y="200281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Notes about design:</a:t>
            </a:r>
          </a:p>
        </p:txBody>
      </p:sp>
    </p:spTree>
    <p:extLst>
      <p:ext uri="{BB962C8B-B14F-4D97-AF65-F5344CB8AC3E}">
        <p14:creationId xmlns:p14="http://schemas.microsoft.com/office/powerpoint/2010/main" val="241868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3AEE6E4-74B0-B71B-0EE3-D13C866E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1904"/>
            <a:ext cx="8229600" cy="998984"/>
          </a:xfrm>
        </p:spPr>
        <p:txBody>
          <a:bodyPr/>
          <a:lstStyle/>
          <a:p>
            <a:pPr algn="ctr"/>
            <a:r>
              <a:rPr lang="en-GB" b="1" dirty="0"/>
              <a:t>Target market review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46E55-85DA-E94E-A106-F160D2115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9729"/>
            <a:ext cx="8229600" cy="3345235"/>
          </a:xfrm>
        </p:spPr>
        <p:txBody>
          <a:bodyPr/>
          <a:lstStyle/>
          <a:p>
            <a:r>
              <a:rPr lang="en-GB" dirty="0"/>
              <a:t>Ask </a:t>
            </a:r>
            <a:r>
              <a:rPr lang="en-GB" b="1" dirty="0"/>
              <a:t>three</a:t>
            </a:r>
            <a:r>
              <a:rPr lang="en-GB" dirty="0"/>
              <a:t> people from the target audience to suggest </a:t>
            </a:r>
            <a:r>
              <a:rPr lang="en-GB" b="1" dirty="0"/>
              <a:t>one </a:t>
            </a:r>
            <a:r>
              <a:rPr lang="en-GB" dirty="0"/>
              <a:t>improvement each to your design.</a:t>
            </a:r>
          </a:p>
          <a:p>
            <a:r>
              <a:rPr lang="en-GB" dirty="0"/>
              <a:t>Select </a:t>
            </a:r>
            <a:r>
              <a:rPr lang="en-GB" b="1" dirty="0"/>
              <a:t>one </a:t>
            </a:r>
            <a:r>
              <a:rPr lang="en-GB" dirty="0"/>
              <a:t>of these suggested improvements and use it to update your design.</a:t>
            </a:r>
          </a:p>
        </p:txBody>
      </p:sp>
    </p:spTree>
    <p:extLst>
      <p:ext uri="{BB962C8B-B14F-4D97-AF65-F5344CB8AC3E}">
        <p14:creationId xmlns:p14="http://schemas.microsoft.com/office/powerpoint/2010/main" val="25997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C0BA5C4-66EC-299C-9DED-D28F9A253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pPr algn="ctr"/>
            <a:r>
              <a:rPr lang="en-GB" b="1" dirty="0"/>
              <a:t>Extension</a:t>
            </a:r>
          </a:p>
        </p:txBody>
      </p:sp>
      <p:pic>
        <p:nvPicPr>
          <p:cNvPr id="5" name="Picture 2" descr="Pencil, Green, Writing Tools, School Supplies">
            <a:extLst>
              <a:ext uri="{FF2B5EF4-FFF2-40B4-BE49-F238E27FC236}">
                <a16:creationId xmlns:a16="http://schemas.microsoft.com/office/drawing/2014/main" id="{8EFC2E54-5E57-30AB-066C-A7B4629A1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291">
            <a:off x="7377634" y="1367383"/>
            <a:ext cx="1322581" cy="16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0BA4D7-94BD-B6EB-7D08-C7680B6AA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4202"/>
            <a:ext cx="8229600" cy="3417243"/>
          </a:xfrm>
        </p:spPr>
        <p:txBody>
          <a:bodyPr/>
          <a:lstStyle/>
          <a:p>
            <a:r>
              <a:rPr lang="en-GB" dirty="0"/>
              <a:t>Consider the </a:t>
            </a:r>
            <a:r>
              <a:rPr lang="en-GB" b="1" dirty="0"/>
              <a:t>potential uses </a:t>
            </a:r>
            <a:r>
              <a:rPr lang="en-GB" dirty="0"/>
              <a:t>of the product you have designed.</a:t>
            </a:r>
          </a:p>
          <a:p>
            <a:r>
              <a:rPr lang="en-GB" dirty="0"/>
              <a:t>How could this technology be used or modified to meet </a:t>
            </a:r>
            <a:r>
              <a:rPr lang="en-GB" b="1" dirty="0"/>
              <a:t>social and environmental needs?</a:t>
            </a:r>
          </a:p>
        </p:txBody>
      </p:sp>
    </p:spTree>
    <p:extLst>
      <p:ext uri="{BB962C8B-B14F-4D97-AF65-F5344CB8AC3E}">
        <p14:creationId xmlns:p14="http://schemas.microsoft.com/office/powerpoint/2010/main" val="25726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273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Design a Hoverboard</vt:lpstr>
      <vt:lpstr>PowerPoint Presentation</vt:lpstr>
      <vt:lpstr>PowerPoint Presentation</vt:lpstr>
      <vt:lpstr>PowerPoint Presentation</vt:lpstr>
      <vt:lpstr>PowerPoint Presentation</vt:lpstr>
      <vt:lpstr>Target market review</vt:lpstr>
      <vt:lpstr>Extension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 Hoverboard (Presentation)</dc:title>
  <dc:subject>GCSE engineering</dc:subject>
  <dc:creator>Microsoft Office User</dc:creator>
  <cp:keywords>design a hoverboard, cool hoverboard designs, gcse engineering, design engineering gcse, hoverboard, magnetism gcse, magnetic fields gcse, magnetic hoverboard, levitating hoverboard</cp:keywords>
  <cp:lastModifiedBy>Marie Neighbour</cp:lastModifiedBy>
  <cp:revision>12</cp:revision>
  <dcterms:created xsi:type="dcterms:W3CDTF">2017-06-28T15:11:57Z</dcterms:created>
  <dcterms:modified xsi:type="dcterms:W3CDTF">2023-08-30T10:51:49Z</dcterms:modified>
</cp:coreProperties>
</file>