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0"/>
  </p:notesMasterIdLst>
  <p:sldIdLst>
    <p:sldId id="258" r:id="rId2"/>
    <p:sldId id="286" r:id="rId3"/>
    <p:sldId id="259" r:id="rId4"/>
    <p:sldId id="287" r:id="rId5"/>
    <p:sldId id="317" r:id="rId6"/>
    <p:sldId id="263" r:id="rId7"/>
    <p:sldId id="265" r:id="rId8"/>
    <p:sldId id="266" r:id="rId9"/>
    <p:sldId id="288" r:id="rId10"/>
    <p:sldId id="289" r:id="rId11"/>
    <p:sldId id="270" r:id="rId12"/>
    <p:sldId id="316" r:id="rId13"/>
    <p:sldId id="290" r:id="rId14"/>
    <p:sldId id="292" r:id="rId15"/>
    <p:sldId id="312" r:id="rId16"/>
    <p:sldId id="291" r:id="rId17"/>
    <p:sldId id="293" r:id="rId18"/>
    <p:sldId id="273" r:id="rId19"/>
    <p:sldId id="294" r:id="rId20"/>
    <p:sldId id="295" r:id="rId21"/>
    <p:sldId id="268" r:id="rId22"/>
    <p:sldId id="275" r:id="rId23"/>
    <p:sldId id="276" r:id="rId24"/>
    <p:sldId id="303" r:id="rId25"/>
    <p:sldId id="308" r:id="rId26"/>
    <p:sldId id="305" r:id="rId27"/>
    <p:sldId id="302" r:id="rId28"/>
    <p:sldId id="314" r:id="rId29"/>
    <p:sldId id="279" r:id="rId30"/>
    <p:sldId id="280" r:id="rId31"/>
    <p:sldId id="318" r:id="rId32"/>
    <p:sldId id="281" r:id="rId33"/>
    <p:sldId id="296" r:id="rId34"/>
    <p:sldId id="297" r:id="rId35"/>
    <p:sldId id="282" r:id="rId36"/>
    <p:sldId id="298" r:id="rId37"/>
    <p:sldId id="284" r:id="rId38"/>
    <p:sldId id="285"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8DF7EE-E0CA-4D4F-9D0E-A928D82B338F}" v="747" dt="2023-02-01T19:17:09.5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88"/>
    <p:restoredTop sz="94674"/>
  </p:normalViewPr>
  <p:slideViewPr>
    <p:cSldViewPr snapToGrid="0" snapToObjects="1">
      <p:cViewPr varScale="1">
        <p:scale>
          <a:sx n="108" d="100"/>
          <a:sy n="108" d="100"/>
        </p:scale>
        <p:origin x="1704" y="102"/>
      </p:cViewPr>
      <p:guideLst>
        <p:guide orient="horz" pos="2160"/>
        <p:guide pos="2880"/>
      </p:guideLst>
    </p:cSldViewPr>
  </p:slideViewPr>
  <p:notesTextViewPr>
    <p:cViewPr>
      <p:scale>
        <a:sx n="1" d="1"/>
        <a:sy n="1" d="1"/>
      </p:scale>
      <p:origin x="0" y="0"/>
    </p:cViewPr>
  </p:notesTextViewPr>
  <p:notesViewPr>
    <p:cSldViewPr snapToGrid="0" snapToObjects="1">
      <p:cViewPr varScale="1">
        <p:scale>
          <a:sx n="52" d="100"/>
          <a:sy n="52" d="100"/>
        </p:scale>
        <p:origin x="286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ira Sewell" userId="2c91f48f38d35b4b" providerId="LiveId" clId="{228DF7EE-E0CA-4D4F-9D0E-A928D82B338F}"/>
    <pc:docChg chg="custSel modSld">
      <pc:chgData name="Keira Sewell" userId="2c91f48f38d35b4b" providerId="LiveId" clId="{228DF7EE-E0CA-4D4F-9D0E-A928D82B338F}" dt="2023-02-01T20:15:08.236" v="874" actId="478"/>
      <pc:docMkLst>
        <pc:docMk/>
      </pc:docMkLst>
      <pc:sldChg chg="delSp mod">
        <pc:chgData name="Keira Sewell" userId="2c91f48f38d35b4b" providerId="LiveId" clId="{228DF7EE-E0CA-4D4F-9D0E-A928D82B338F}" dt="2023-02-01T18:57:53.556" v="0" actId="478"/>
        <pc:sldMkLst>
          <pc:docMk/>
          <pc:sldMk cId="1687900296" sldId="258"/>
        </pc:sldMkLst>
        <pc:picChg chg="del">
          <ac:chgData name="Keira Sewell" userId="2c91f48f38d35b4b" providerId="LiveId" clId="{228DF7EE-E0CA-4D4F-9D0E-A928D82B338F}" dt="2023-02-01T18:57:53.556" v="0" actId="478"/>
          <ac:picMkLst>
            <pc:docMk/>
            <pc:sldMk cId="1687900296" sldId="258"/>
            <ac:picMk id="3" creationId="{26096CA5-3CF6-80F6-94FB-5C69C969D6B2}"/>
          </ac:picMkLst>
        </pc:picChg>
      </pc:sldChg>
      <pc:sldChg chg="delSp modSp mod delAnim modAnim">
        <pc:chgData name="Keira Sewell" userId="2c91f48f38d35b4b" providerId="LiveId" clId="{228DF7EE-E0CA-4D4F-9D0E-A928D82B338F}" dt="2023-02-01T19:17:18.787" v="760" actId="1076"/>
        <pc:sldMkLst>
          <pc:docMk/>
          <pc:sldMk cId="730215659" sldId="263"/>
        </pc:sldMkLst>
        <pc:spChg chg="mod">
          <ac:chgData name="Keira Sewell" userId="2c91f48f38d35b4b" providerId="LiveId" clId="{228DF7EE-E0CA-4D4F-9D0E-A928D82B338F}" dt="2023-02-01T19:17:18.787" v="760" actId="1076"/>
          <ac:spMkLst>
            <pc:docMk/>
            <pc:sldMk cId="730215659" sldId="263"/>
            <ac:spMk id="15" creationId="{9C7E9730-2EF0-3111-9540-C3EF6DE2D4AA}"/>
          </ac:spMkLst>
        </pc:spChg>
        <pc:spChg chg="del mod">
          <ac:chgData name="Keira Sewell" userId="2c91f48f38d35b4b" providerId="LiveId" clId="{228DF7EE-E0CA-4D4F-9D0E-A928D82B338F}" dt="2023-02-01T19:14:52.988" v="731" actId="478"/>
          <ac:spMkLst>
            <pc:docMk/>
            <pc:sldMk cId="730215659" sldId="263"/>
            <ac:spMk id="24579" creationId="{54F449D1-D858-4B7A-AC90-B9386A197BDB}"/>
          </ac:spMkLst>
        </pc:spChg>
        <pc:picChg chg="del">
          <ac:chgData name="Keira Sewell" userId="2c91f48f38d35b4b" providerId="LiveId" clId="{228DF7EE-E0CA-4D4F-9D0E-A928D82B338F}" dt="2023-02-01T19:01:20.218" v="1" actId="478"/>
          <ac:picMkLst>
            <pc:docMk/>
            <pc:sldMk cId="730215659" sldId="263"/>
            <ac:picMk id="13" creationId="{EFDBEAFC-B031-30DB-1164-8056079ED7A8}"/>
          </ac:picMkLst>
        </pc:picChg>
      </pc:sldChg>
      <pc:sldChg chg="delSp mod">
        <pc:chgData name="Keira Sewell" userId="2c91f48f38d35b4b" providerId="LiveId" clId="{228DF7EE-E0CA-4D4F-9D0E-A928D82B338F}" dt="2023-02-01T19:17:30.103" v="761" actId="478"/>
        <pc:sldMkLst>
          <pc:docMk/>
          <pc:sldMk cId="372229383" sldId="265"/>
        </pc:sldMkLst>
        <pc:picChg chg="del">
          <ac:chgData name="Keira Sewell" userId="2c91f48f38d35b4b" providerId="LiveId" clId="{228DF7EE-E0CA-4D4F-9D0E-A928D82B338F}" dt="2023-02-01T19:17:30.103" v="761" actId="478"/>
          <ac:picMkLst>
            <pc:docMk/>
            <pc:sldMk cId="372229383" sldId="265"/>
            <ac:picMk id="6" creationId="{BD44E251-50BF-4124-4E01-1D48D815D118}"/>
          </ac:picMkLst>
        </pc:picChg>
      </pc:sldChg>
      <pc:sldChg chg="delSp modSp mod">
        <pc:chgData name="Keira Sewell" userId="2c91f48f38d35b4b" providerId="LiveId" clId="{228DF7EE-E0CA-4D4F-9D0E-A928D82B338F}" dt="2023-02-01T19:18:47.587" v="816" actId="20577"/>
        <pc:sldMkLst>
          <pc:docMk/>
          <pc:sldMk cId="3647440859" sldId="266"/>
        </pc:sldMkLst>
        <pc:spChg chg="mod">
          <ac:chgData name="Keira Sewell" userId="2c91f48f38d35b4b" providerId="LiveId" clId="{228DF7EE-E0CA-4D4F-9D0E-A928D82B338F}" dt="2023-02-01T19:18:47.587" v="816" actId="20577"/>
          <ac:spMkLst>
            <pc:docMk/>
            <pc:sldMk cId="3647440859" sldId="266"/>
            <ac:spMk id="5" creationId="{D4ADB645-7C8B-40C3-9137-0AC76837DB67}"/>
          </ac:spMkLst>
        </pc:spChg>
        <pc:picChg chg="del">
          <ac:chgData name="Keira Sewell" userId="2c91f48f38d35b4b" providerId="LiveId" clId="{228DF7EE-E0CA-4D4F-9D0E-A928D82B338F}" dt="2023-02-01T19:17:35.280" v="762" actId="478"/>
          <ac:picMkLst>
            <pc:docMk/>
            <pc:sldMk cId="3647440859" sldId="266"/>
            <ac:picMk id="3" creationId="{30336493-C11E-49D8-DC7F-0929CCA69923}"/>
          </ac:picMkLst>
        </pc:picChg>
      </pc:sldChg>
      <pc:sldChg chg="modSp mod">
        <pc:chgData name="Keira Sewell" userId="2c91f48f38d35b4b" providerId="LiveId" clId="{228DF7EE-E0CA-4D4F-9D0E-A928D82B338F}" dt="2023-02-01T20:13:57.736" v="870" actId="20577"/>
        <pc:sldMkLst>
          <pc:docMk/>
          <pc:sldMk cId="1665920528" sldId="268"/>
        </pc:sldMkLst>
        <pc:spChg chg="mod">
          <ac:chgData name="Keira Sewell" userId="2c91f48f38d35b4b" providerId="LiveId" clId="{228DF7EE-E0CA-4D4F-9D0E-A928D82B338F}" dt="2023-02-01T20:13:57.736" v="870" actId="20577"/>
          <ac:spMkLst>
            <pc:docMk/>
            <pc:sldMk cId="1665920528" sldId="268"/>
            <ac:spMk id="3" creationId="{990EE530-169E-4C55-848C-8750CD01DCB6}"/>
          </ac:spMkLst>
        </pc:spChg>
      </pc:sldChg>
      <pc:sldChg chg="delSp mod">
        <pc:chgData name="Keira Sewell" userId="2c91f48f38d35b4b" providerId="LiveId" clId="{228DF7EE-E0CA-4D4F-9D0E-A928D82B338F}" dt="2023-02-01T20:15:00.309" v="873" actId="478"/>
        <pc:sldMkLst>
          <pc:docMk/>
          <pc:sldMk cId="262403789" sldId="282"/>
        </pc:sldMkLst>
        <pc:picChg chg="del">
          <ac:chgData name="Keira Sewell" userId="2c91f48f38d35b4b" providerId="LiveId" clId="{228DF7EE-E0CA-4D4F-9D0E-A928D82B338F}" dt="2023-02-01T20:15:00.309" v="873" actId="478"/>
          <ac:picMkLst>
            <pc:docMk/>
            <pc:sldMk cId="262403789" sldId="282"/>
            <ac:picMk id="3" creationId="{2331A6A5-4C69-A54D-29CA-3A725594572C}"/>
          </ac:picMkLst>
        </pc:picChg>
      </pc:sldChg>
      <pc:sldChg chg="addSp delSp modSp mod">
        <pc:chgData name="Keira Sewell" userId="2c91f48f38d35b4b" providerId="LiveId" clId="{228DF7EE-E0CA-4D4F-9D0E-A928D82B338F}" dt="2023-02-01T20:15:08.236" v="874" actId="478"/>
        <pc:sldMkLst>
          <pc:docMk/>
          <pc:sldMk cId="3375571387" sldId="285"/>
        </pc:sldMkLst>
        <pc:spChg chg="add mod">
          <ac:chgData name="Keira Sewell" userId="2c91f48f38d35b4b" providerId="LiveId" clId="{228DF7EE-E0CA-4D4F-9D0E-A928D82B338F}" dt="2023-02-01T20:15:08.236" v="874" actId="478"/>
          <ac:spMkLst>
            <pc:docMk/>
            <pc:sldMk cId="3375571387" sldId="285"/>
            <ac:spMk id="3" creationId="{461478B0-02E5-C55C-B6BA-D4E1F682CE76}"/>
          </ac:spMkLst>
        </pc:spChg>
        <pc:picChg chg="del">
          <ac:chgData name="Keira Sewell" userId="2c91f48f38d35b4b" providerId="LiveId" clId="{228DF7EE-E0CA-4D4F-9D0E-A928D82B338F}" dt="2023-02-01T20:15:08.236" v="874" actId="478"/>
          <ac:picMkLst>
            <pc:docMk/>
            <pc:sldMk cId="3375571387" sldId="285"/>
            <ac:picMk id="5" creationId="{202DB965-A818-5736-DF58-AE2604E2EE84}"/>
          </ac:picMkLst>
        </pc:picChg>
      </pc:sldChg>
      <pc:sldChg chg="delSp mod">
        <pc:chgData name="Keira Sewell" userId="2c91f48f38d35b4b" providerId="LiveId" clId="{228DF7EE-E0CA-4D4F-9D0E-A928D82B338F}" dt="2023-02-01T20:14:29.688" v="871" actId="478"/>
        <pc:sldMkLst>
          <pc:docMk/>
          <pc:sldMk cId="1156589481" sldId="302"/>
        </pc:sldMkLst>
        <pc:picChg chg="del">
          <ac:chgData name="Keira Sewell" userId="2c91f48f38d35b4b" providerId="LiveId" clId="{228DF7EE-E0CA-4D4F-9D0E-A928D82B338F}" dt="2023-02-01T20:14:29.688" v="871" actId="478"/>
          <ac:picMkLst>
            <pc:docMk/>
            <pc:sldMk cId="1156589481" sldId="302"/>
            <ac:picMk id="3" creationId="{9ECF0FB1-2CDD-8DF2-ABE6-83839474BEA8}"/>
          </ac:picMkLst>
        </pc:picChg>
      </pc:sldChg>
      <pc:sldChg chg="modSp mod">
        <pc:chgData name="Keira Sewell" userId="2c91f48f38d35b4b" providerId="LiveId" clId="{228DF7EE-E0CA-4D4F-9D0E-A928D82B338F}" dt="2023-02-01T20:13:07.657" v="852" actId="20577"/>
        <pc:sldMkLst>
          <pc:docMk/>
          <pc:sldMk cId="3005025299" sldId="316"/>
        </pc:sldMkLst>
        <pc:spChg chg="mod">
          <ac:chgData name="Keira Sewell" userId="2c91f48f38d35b4b" providerId="LiveId" clId="{228DF7EE-E0CA-4D4F-9D0E-A928D82B338F}" dt="2023-02-01T20:13:07.657" v="852" actId="20577"/>
          <ac:spMkLst>
            <pc:docMk/>
            <pc:sldMk cId="3005025299" sldId="316"/>
            <ac:spMk id="22" creationId="{98B91D2A-C176-43B9-836A-65863F70BF5E}"/>
          </ac:spMkLst>
        </pc:spChg>
      </pc:sldChg>
      <pc:sldChg chg="modSp mod">
        <pc:chgData name="Keira Sewell" userId="2c91f48f38d35b4b" providerId="LiveId" clId="{228DF7EE-E0CA-4D4F-9D0E-A928D82B338F}" dt="2023-02-01T20:14:46.868" v="872" actId="13926"/>
        <pc:sldMkLst>
          <pc:docMk/>
          <pc:sldMk cId="3749759131" sldId="318"/>
        </pc:sldMkLst>
        <pc:spChg chg="mod">
          <ac:chgData name="Keira Sewell" userId="2c91f48f38d35b4b" providerId="LiveId" clId="{228DF7EE-E0CA-4D4F-9D0E-A928D82B338F}" dt="2023-02-01T20:14:46.868" v="872" actId="13926"/>
          <ac:spMkLst>
            <pc:docMk/>
            <pc:sldMk cId="3749759131" sldId="318"/>
            <ac:spMk id="3" creationId="{B028F713-C90F-06E6-0376-F37639A3C79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E75855-B81A-4027-BE2F-97C041C3602E}" type="datetimeFigureOut">
              <a:rPr lang="en-GB" smtClean="0"/>
              <a:t>30/06/2023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0392C0-1F6E-47D0-9F3A-D8302AA75712}" type="slidenum">
              <a:rPr lang="en-GB" smtClean="0"/>
              <a:t>‹#›</a:t>
            </a:fld>
            <a:endParaRPr lang="en-GB"/>
          </a:p>
        </p:txBody>
      </p:sp>
    </p:spTree>
    <p:extLst>
      <p:ext uri="{BB962C8B-B14F-4D97-AF65-F5344CB8AC3E}">
        <p14:creationId xmlns:p14="http://schemas.microsoft.com/office/powerpoint/2010/main" val="3158589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BDEFD9E8-13F6-4DCF-8D75-0285DE448621}"/>
              </a:ext>
            </a:extLst>
          </p:cNvPr>
          <p:cNvSpPr>
            <a:spLocks noGrp="1" noRot="1" noChangeAspect="1" noTextEdit="1"/>
          </p:cNvSpPr>
          <p:nvPr>
            <p:ph type="sldImg"/>
          </p:nvPr>
        </p:nvSpPr>
        <p:spPr bwMode="auto">
          <a:xfrm>
            <a:off x="849313" y="393700"/>
            <a:ext cx="5395912" cy="40481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7CDE1454-36C0-4D39-BDC0-729923C823AA}"/>
              </a:ext>
            </a:extLst>
          </p:cNvPr>
          <p:cNvSpPr>
            <a:spLocks noGrp="1"/>
          </p:cNvSpPr>
          <p:nvPr>
            <p:ph type="body" idx="1"/>
          </p:nvPr>
        </p:nvSpPr>
        <p:spPr>
          <a:xfrm>
            <a:off x="502011" y="4572000"/>
            <a:ext cx="5922446" cy="4411362"/>
          </a:xfrm>
        </p:spPr>
        <p:txBody>
          <a:bodyPr/>
          <a:lstStyle/>
          <a:p>
            <a:pPr marL="11935" defTabSz="651523">
              <a:spcBef>
                <a:spcPct val="0"/>
              </a:spcBef>
              <a:buClr>
                <a:srgbClr val="000000"/>
              </a:buClr>
              <a:buSzPct val="45000"/>
              <a:tabLst>
                <a:tab pos="434616" algn="l"/>
                <a:tab pos="1108035" algn="l"/>
                <a:tab pos="1783840" algn="l"/>
                <a:tab pos="2459643" algn="l"/>
                <a:tab pos="3135450" algn="l"/>
                <a:tab pos="3811254" algn="l"/>
                <a:tab pos="4487061" algn="l"/>
                <a:tab pos="5162864" algn="l"/>
                <a:tab pos="5838672" algn="l"/>
                <a:tab pos="6514475" algn="l"/>
                <a:tab pos="7190282" algn="l"/>
                <a:tab pos="7866084" algn="l"/>
                <a:tab pos="8541890" algn="l"/>
                <a:tab pos="9217694" algn="l"/>
                <a:tab pos="9893502" algn="l"/>
                <a:tab pos="10569306" algn="l"/>
                <a:tab pos="11245111" algn="l"/>
                <a:tab pos="11920916" algn="l"/>
                <a:tab pos="12596722" algn="l"/>
                <a:tab pos="13272525" algn="l"/>
                <a:tab pos="13948333" algn="l"/>
              </a:tabLst>
              <a:defRPr/>
            </a:pPr>
            <a:r>
              <a:rPr lang="en-GB" b="1" dirty="0">
                <a:solidFill>
                  <a:srgbClr val="000000"/>
                </a:solidFill>
                <a:latin typeface="Arial" panose="020B0604020202020204" pitchFamily="34" charset="0"/>
                <a:ea typeface="Microsoft YaHei" pitchFamily="34" charset="-122"/>
                <a:cs typeface="Arial" panose="020B0604020202020204" pitchFamily="34" charset="0"/>
              </a:rPr>
              <a:t>4 minutes</a:t>
            </a:r>
            <a:endParaRPr lang="en-GB" dirty="0">
              <a:solidFill>
                <a:srgbClr val="000000"/>
              </a:solidFill>
              <a:latin typeface="Arial" panose="020B0604020202020204" pitchFamily="34" charset="0"/>
              <a:ea typeface="Microsoft YaHei" pitchFamily="34" charset="-122"/>
              <a:cs typeface="Arial" panose="020B0604020202020204" pitchFamily="34" charset="0"/>
            </a:endParaRPr>
          </a:p>
          <a:p>
            <a:pPr marL="203270" indent="-191335" defTabSz="651523">
              <a:spcBef>
                <a:spcPts val="1268"/>
              </a:spcBef>
              <a:buClr>
                <a:srgbClr val="000000"/>
              </a:buClr>
              <a:buSzPct val="45000"/>
              <a:buFont typeface="Arial" panose="020B0604020202020204" pitchFamily="34" charset="0"/>
              <a:buChar char="•"/>
              <a:tabLst>
                <a:tab pos="434616" algn="l"/>
                <a:tab pos="1108035" algn="l"/>
                <a:tab pos="1783840" algn="l"/>
                <a:tab pos="2459643" algn="l"/>
                <a:tab pos="3135450" algn="l"/>
                <a:tab pos="3811254" algn="l"/>
                <a:tab pos="4487061" algn="l"/>
                <a:tab pos="5162864" algn="l"/>
                <a:tab pos="5838672" algn="l"/>
                <a:tab pos="6514475" algn="l"/>
                <a:tab pos="7190282" algn="l"/>
                <a:tab pos="7866084" algn="l"/>
                <a:tab pos="8541890" algn="l"/>
                <a:tab pos="9217694" algn="l"/>
                <a:tab pos="9893502" algn="l"/>
                <a:tab pos="10569306" algn="l"/>
                <a:tab pos="11245111" algn="l"/>
                <a:tab pos="11920916" algn="l"/>
                <a:tab pos="12596722" algn="l"/>
                <a:tab pos="13272525" algn="l"/>
                <a:tab pos="13948333" algn="l"/>
              </a:tabLst>
              <a:defRPr/>
            </a:pPr>
            <a:r>
              <a:rPr lang="en-GB" dirty="0">
                <a:solidFill>
                  <a:srgbClr val="000000"/>
                </a:solidFill>
                <a:latin typeface="Arial" panose="020B0604020202020204" pitchFamily="34" charset="0"/>
                <a:ea typeface="Microsoft YaHei" pitchFamily="34" charset="-122"/>
                <a:cs typeface="Arial" panose="020B0604020202020204" pitchFamily="34" charset="0"/>
              </a:rPr>
              <a:t>Welcome to the Institution of Engineering and Technology’s Faraday Challenge Day. My name is </a:t>
            </a:r>
            <a:r>
              <a:rPr lang="en-GB" dirty="0">
                <a:solidFill>
                  <a:srgbClr val="FF0000"/>
                </a:solidFill>
                <a:latin typeface="Arial" panose="020B0604020202020204" pitchFamily="34" charset="0"/>
                <a:ea typeface="Microsoft YaHei" pitchFamily="34" charset="-122"/>
                <a:cs typeface="Arial" panose="020B0604020202020204" pitchFamily="34" charset="0"/>
              </a:rPr>
              <a:t>xxxx </a:t>
            </a:r>
            <a:r>
              <a:rPr lang="en-GB" dirty="0">
                <a:solidFill>
                  <a:srgbClr val="000000"/>
                </a:solidFill>
                <a:latin typeface="Arial" panose="020B0604020202020204" pitchFamily="34" charset="0"/>
                <a:ea typeface="Microsoft YaHei" pitchFamily="34" charset="-122"/>
                <a:cs typeface="Arial" panose="020B0604020202020204" pitchFamily="34" charset="0"/>
              </a:rPr>
              <a:t>and I will be your Challenge Leader today. </a:t>
            </a:r>
          </a:p>
          <a:p>
            <a:pPr marL="203270" indent="-191335" defTabSz="651523">
              <a:spcBef>
                <a:spcPts val="1268"/>
              </a:spcBef>
              <a:buClr>
                <a:srgbClr val="000000"/>
              </a:buClr>
              <a:buSzPct val="45000"/>
              <a:buFont typeface="Arial" panose="020B0604020202020204" pitchFamily="34" charset="0"/>
              <a:buChar char="•"/>
              <a:tabLst>
                <a:tab pos="434616" algn="l"/>
                <a:tab pos="1108035" algn="l"/>
                <a:tab pos="1783840" algn="l"/>
                <a:tab pos="2459643" algn="l"/>
                <a:tab pos="3135450" algn="l"/>
                <a:tab pos="3811254" algn="l"/>
                <a:tab pos="4487061" algn="l"/>
                <a:tab pos="5162864" algn="l"/>
                <a:tab pos="5838672" algn="l"/>
                <a:tab pos="6514475" algn="l"/>
                <a:tab pos="7190282" algn="l"/>
                <a:tab pos="7866084" algn="l"/>
                <a:tab pos="8541890" algn="l"/>
                <a:tab pos="9217694" algn="l"/>
                <a:tab pos="9893502" algn="l"/>
                <a:tab pos="10569306" algn="l"/>
                <a:tab pos="11245111" algn="l"/>
                <a:tab pos="11920916" algn="l"/>
                <a:tab pos="12596722" algn="l"/>
                <a:tab pos="13272525" algn="l"/>
                <a:tab pos="13948333" algn="l"/>
              </a:tabLst>
              <a:defRPr/>
            </a:pPr>
            <a:r>
              <a:rPr lang="en-GB" dirty="0">
                <a:solidFill>
                  <a:srgbClr val="000000"/>
                </a:solidFill>
                <a:latin typeface="Arial" panose="020B0604020202020204" pitchFamily="34" charset="0"/>
                <a:ea typeface="Microsoft YaHei" pitchFamily="34" charset="-122"/>
                <a:cs typeface="Arial" panose="020B0604020202020204" pitchFamily="34" charset="0"/>
              </a:rPr>
              <a:t>The IET Faraday is a STEM Challenge held in many schools and universities for Year 8 students and their equivalents across the UK. </a:t>
            </a:r>
          </a:p>
          <a:p>
            <a:pPr marL="203270" indent="-191335" defTabSz="651523">
              <a:spcBef>
                <a:spcPts val="1268"/>
              </a:spcBef>
              <a:buClr>
                <a:srgbClr val="000000"/>
              </a:buClr>
              <a:buSzPct val="45000"/>
              <a:buFont typeface="Arial" panose="020B0604020202020204" pitchFamily="34" charset="0"/>
              <a:buChar char="•"/>
              <a:tabLst>
                <a:tab pos="434616" algn="l"/>
                <a:tab pos="1108035" algn="l"/>
                <a:tab pos="1783840" algn="l"/>
                <a:tab pos="2459643" algn="l"/>
                <a:tab pos="3135450" algn="l"/>
                <a:tab pos="3811254" algn="l"/>
                <a:tab pos="4487061" algn="l"/>
                <a:tab pos="5162864" algn="l"/>
                <a:tab pos="5838672" algn="l"/>
                <a:tab pos="6514475" algn="l"/>
                <a:tab pos="7190282" algn="l"/>
                <a:tab pos="7866084" algn="l"/>
                <a:tab pos="8541890" algn="l"/>
                <a:tab pos="9217694" algn="l"/>
                <a:tab pos="9893502" algn="l"/>
                <a:tab pos="10569306" algn="l"/>
                <a:tab pos="11245111" algn="l"/>
                <a:tab pos="11920916" algn="l"/>
                <a:tab pos="12596722" algn="l"/>
                <a:tab pos="13272525" algn="l"/>
                <a:tab pos="13948333" algn="l"/>
              </a:tabLst>
              <a:defRPr/>
            </a:pPr>
            <a:r>
              <a:rPr lang="en-GB" dirty="0">
                <a:solidFill>
                  <a:srgbClr val="000000"/>
                </a:solidFill>
                <a:latin typeface="Arial" panose="020B0604020202020204" pitchFamily="34" charset="0"/>
                <a:ea typeface="Microsoft YaHei" pitchFamily="34" charset="-122"/>
                <a:cs typeface="Arial" panose="020B0604020202020204" pitchFamily="34" charset="0"/>
              </a:rPr>
              <a:t>For this Challenge, the IET is working in partnership with the Future Flight Challenge who </a:t>
            </a:r>
            <a:r>
              <a:rPr lang="en-GB" dirty="0">
                <a:latin typeface="Arial" panose="020B0604020202020204" pitchFamily="34" charset="0"/>
                <a:ea typeface="Microsoft YaHei" pitchFamily="34" charset="-122"/>
                <a:cs typeface="Arial" panose="020B0604020202020204" pitchFamily="34" charset="0"/>
              </a:rPr>
              <a:t>are</a:t>
            </a:r>
            <a:r>
              <a:rPr lang="en-GB" b="0" i="0" dirty="0">
                <a:effectLst/>
                <a:latin typeface="Roboto" panose="02000000000000000000" pitchFamily="2" charset="0"/>
              </a:rPr>
              <a:t> investing up to £125 million to develop greener ways to fly,. The investment is matched by £175 million from industry.</a:t>
            </a:r>
            <a:endParaRPr lang="en-GB" dirty="0">
              <a:latin typeface="Arial" panose="020B0604020202020204" pitchFamily="34" charset="0"/>
              <a:ea typeface="Microsoft YaHei" pitchFamily="34" charset="-122"/>
              <a:cs typeface="Arial" panose="020B0604020202020204" pitchFamily="34" charset="0"/>
            </a:endParaRPr>
          </a:p>
          <a:p>
            <a:pPr marL="203270" indent="-191335" defTabSz="651523">
              <a:spcBef>
                <a:spcPts val="1268"/>
              </a:spcBef>
              <a:buClr>
                <a:srgbClr val="000000"/>
              </a:buClr>
              <a:buSzPct val="45000"/>
              <a:buFont typeface="Arial" panose="020B0604020202020204" pitchFamily="34" charset="0"/>
              <a:buChar char="•"/>
              <a:tabLst>
                <a:tab pos="434616" algn="l"/>
                <a:tab pos="1108035" algn="l"/>
                <a:tab pos="1783840" algn="l"/>
                <a:tab pos="2459643" algn="l"/>
                <a:tab pos="3135450" algn="l"/>
                <a:tab pos="3811254" algn="l"/>
                <a:tab pos="4487061" algn="l"/>
                <a:tab pos="5162864" algn="l"/>
                <a:tab pos="5838672" algn="l"/>
                <a:tab pos="6514475" algn="l"/>
                <a:tab pos="7190282" algn="l"/>
                <a:tab pos="7866084" algn="l"/>
                <a:tab pos="8541890" algn="l"/>
                <a:tab pos="9217694" algn="l"/>
                <a:tab pos="9893502" algn="l"/>
                <a:tab pos="10569306" algn="l"/>
                <a:tab pos="11245111" algn="l"/>
                <a:tab pos="11920916" algn="l"/>
                <a:tab pos="12596722" algn="l"/>
                <a:tab pos="13272525" algn="l"/>
                <a:tab pos="13948333" algn="l"/>
              </a:tabLst>
              <a:defRPr/>
            </a:pPr>
            <a:r>
              <a:rPr lang="en-GB" dirty="0">
                <a:solidFill>
                  <a:srgbClr val="000000"/>
                </a:solidFill>
                <a:latin typeface="Arial" panose="020B0604020202020204" pitchFamily="34" charset="0"/>
                <a:ea typeface="Microsoft YaHei" pitchFamily="34" charset="-122"/>
                <a:cs typeface="Arial" panose="020B0604020202020204" pitchFamily="34" charset="0"/>
              </a:rPr>
              <a:t>This is a competition and we are looking for the best teams of engineers. All of you will receive a certificate to say you have worked as an engineer for the </a:t>
            </a:r>
            <a:r>
              <a:rPr lang="en-US" dirty="0">
                <a:latin typeface="Arial" panose="020B0604020202020204" pitchFamily="34" charset="0"/>
                <a:cs typeface="Arial" panose="020B0604020202020204" pitchFamily="34" charset="0"/>
              </a:rPr>
              <a:t>Future Flight Challenge </a:t>
            </a:r>
            <a:r>
              <a:rPr lang="en-GB" dirty="0">
                <a:solidFill>
                  <a:srgbClr val="000000"/>
                </a:solidFill>
                <a:latin typeface="Arial" panose="020B0604020202020204" pitchFamily="34" charset="0"/>
                <a:ea typeface="Microsoft YaHei" pitchFamily="34" charset="-122"/>
                <a:cs typeface="Arial" panose="020B0604020202020204" pitchFamily="34" charset="0"/>
              </a:rPr>
              <a:t>team.</a:t>
            </a:r>
          </a:p>
          <a:p>
            <a:pPr marL="203270" indent="-191335" defTabSz="651523">
              <a:spcBef>
                <a:spcPts val="1268"/>
              </a:spcBef>
              <a:buClr>
                <a:srgbClr val="000000"/>
              </a:buClr>
              <a:buSzPct val="45000"/>
              <a:buFont typeface="Arial" panose="020B0604020202020204" pitchFamily="34" charset="0"/>
              <a:buChar char="•"/>
              <a:tabLst>
                <a:tab pos="434616" algn="l"/>
                <a:tab pos="1108035" algn="l"/>
                <a:tab pos="1783840" algn="l"/>
                <a:tab pos="2459643" algn="l"/>
                <a:tab pos="3135450" algn="l"/>
                <a:tab pos="3811254" algn="l"/>
                <a:tab pos="4487061" algn="l"/>
                <a:tab pos="5162864" algn="l"/>
                <a:tab pos="5838672" algn="l"/>
                <a:tab pos="6514475" algn="l"/>
                <a:tab pos="7190282" algn="l"/>
                <a:tab pos="7866084" algn="l"/>
                <a:tab pos="8541890" algn="l"/>
                <a:tab pos="9217694" algn="l"/>
                <a:tab pos="9893502" algn="l"/>
                <a:tab pos="10569306" algn="l"/>
                <a:tab pos="11245111" algn="l"/>
                <a:tab pos="11920916" algn="l"/>
                <a:tab pos="12596722" algn="l"/>
                <a:tab pos="13272525" algn="l"/>
                <a:tab pos="13948333" algn="l"/>
              </a:tabLst>
              <a:defRPr/>
            </a:pPr>
            <a:r>
              <a:rPr lang="en-GB" dirty="0">
                <a:solidFill>
                  <a:srgbClr val="000000"/>
                </a:solidFill>
                <a:latin typeface="Arial" panose="020B0604020202020204" pitchFamily="34" charset="0"/>
                <a:ea typeface="Microsoft YaHei" pitchFamily="34" charset="-122"/>
                <a:cs typeface="Arial" panose="020B0604020202020204" pitchFamily="34" charset="0"/>
              </a:rPr>
              <a:t>The team which scores the most points will win ……. </a:t>
            </a:r>
            <a:r>
              <a:rPr lang="en-GB" dirty="0">
                <a:solidFill>
                  <a:srgbClr val="FF0000"/>
                </a:solidFill>
                <a:latin typeface="Arial" panose="020B0604020202020204" pitchFamily="34" charset="0"/>
                <a:ea typeface="Microsoft YaHei" pitchFamily="34" charset="-122"/>
                <a:cs typeface="Arial" panose="020B0604020202020204" pitchFamily="34" charset="0"/>
              </a:rPr>
              <a:t>(your choice of prize and/or trophy)</a:t>
            </a:r>
          </a:p>
        </p:txBody>
      </p:sp>
      <p:sp>
        <p:nvSpPr>
          <p:cNvPr id="37892" name="Slide Number Placeholder 3">
            <a:extLst>
              <a:ext uri="{FF2B5EF4-FFF2-40B4-BE49-F238E27FC236}">
                <a16:creationId xmlns:a16="http://schemas.microsoft.com/office/drawing/2014/main" id="{2BA2BF48-0552-4106-AF59-6D2802112CD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1074900" indent="-410735">
              <a:defRPr>
                <a:solidFill>
                  <a:schemeClr val="tx1"/>
                </a:solidFill>
                <a:latin typeface="Calibri" panose="020F0502020204030204" pitchFamily="34" charset="0"/>
                <a:cs typeface="Arial" panose="020B0604020202020204" pitchFamily="34" charset="0"/>
              </a:defRPr>
            </a:lvl2pPr>
            <a:lvl3pPr marL="1656046" indent="-327713">
              <a:defRPr>
                <a:solidFill>
                  <a:schemeClr val="tx1"/>
                </a:solidFill>
                <a:latin typeface="Calibri" panose="020F0502020204030204" pitchFamily="34" charset="0"/>
                <a:cs typeface="Arial" panose="020B0604020202020204" pitchFamily="34" charset="0"/>
              </a:defRPr>
            </a:lvl3pPr>
            <a:lvl4pPr marL="2320214" indent="-327713">
              <a:defRPr>
                <a:solidFill>
                  <a:schemeClr val="tx1"/>
                </a:solidFill>
                <a:latin typeface="Calibri" panose="020F0502020204030204" pitchFamily="34" charset="0"/>
                <a:cs typeface="Arial" panose="020B0604020202020204" pitchFamily="34" charset="0"/>
              </a:defRPr>
            </a:lvl4pPr>
            <a:lvl5pPr marL="2980009" indent="-327713">
              <a:defRPr>
                <a:solidFill>
                  <a:schemeClr val="tx1"/>
                </a:solidFill>
                <a:latin typeface="Calibri" panose="020F0502020204030204" pitchFamily="34" charset="0"/>
                <a:cs typeface="Arial" panose="020B0604020202020204" pitchFamily="34" charset="0"/>
              </a:defRPr>
            </a:lvl5pPr>
            <a:lvl6pPr marL="3609220" indent="-327713"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4238431" indent="-327713"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4867640" indent="-327713"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5496851" indent="-327713"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E66EE562-3B94-4732-A406-DB7EFA402206}" type="slidenum">
              <a:rPr lang="en-GB" altLang="en-US" smtClean="0"/>
              <a:pPr/>
              <a:t>1</a:t>
            </a:fld>
            <a:endParaRPr lang="en-GB" altLang="en-US" dirty="0"/>
          </a:p>
        </p:txBody>
      </p:sp>
    </p:spTree>
    <p:extLst>
      <p:ext uri="{BB962C8B-B14F-4D97-AF65-F5344CB8AC3E}">
        <p14:creationId xmlns:p14="http://schemas.microsoft.com/office/powerpoint/2010/main" val="18662735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Time to move on to Planning.</a:t>
            </a:r>
          </a:p>
        </p:txBody>
      </p:sp>
      <p:sp>
        <p:nvSpPr>
          <p:cNvPr id="4" name="Slide Number Placeholder 3"/>
          <p:cNvSpPr>
            <a:spLocks noGrp="1"/>
          </p:cNvSpPr>
          <p:nvPr>
            <p:ph type="sldNum" sz="quarter" idx="10"/>
          </p:nvPr>
        </p:nvSpPr>
        <p:spPr/>
        <p:txBody>
          <a:bodyPr/>
          <a:lstStyle/>
          <a:p>
            <a:fld id="{80712C0E-B200-4C71-90D5-2BAF59E3BBD1}" type="slidenum">
              <a:rPr lang="en-GB" smtClean="0"/>
              <a:t>10</a:t>
            </a:fld>
            <a:endParaRPr lang="en-GB" dirty="0"/>
          </a:p>
        </p:txBody>
      </p:sp>
    </p:spTree>
    <p:extLst>
      <p:ext uri="{BB962C8B-B14F-4D97-AF65-F5344CB8AC3E}">
        <p14:creationId xmlns:p14="http://schemas.microsoft.com/office/powerpoint/2010/main" val="19586778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FE818E70-15BB-4615-9395-D0BE0292C70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55613FED-F677-4F3D-BC00-68957D3522E7}"/>
              </a:ext>
            </a:extLst>
          </p:cNvPr>
          <p:cNvSpPr>
            <a:spLocks noGrp="1"/>
          </p:cNvSpPr>
          <p:nvPr>
            <p:ph type="body" idx="1"/>
          </p:nvPr>
        </p:nvSpPr>
        <p:spPr/>
        <p:txBody>
          <a:bodyPr/>
          <a:lstStyle/>
          <a:p>
            <a:pPr>
              <a:defRPr/>
            </a:pPr>
            <a:endParaRPr lang="en-GB" b="1" dirty="0">
              <a:latin typeface="Arial" charset="0"/>
              <a:ea typeface="Microsoft YaHei" pitchFamily="34" charset="-122"/>
            </a:endParaRPr>
          </a:p>
          <a:p>
            <a:pPr>
              <a:defRPr/>
            </a:pPr>
            <a:r>
              <a:rPr lang="en-GB" b="1" dirty="0">
                <a:latin typeface="Arial" charset="0"/>
                <a:ea typeface="Microsoft YaHei" pitchFamily="34" charset="-122"/>
              </a:rPr>
              <a:t>1 minute</a:t>
            </a:r>
          </a:p>
          <a:p>
            <a:pPr>
              <a:defRPr/>
            </a:pPr>
            <a:endParaRPr lang="en-GB" dirty="0">
              <a:latin typeface="Arial" charset="0"/>
              <a:ea typeface="Microsoft YaHei" pitchFamily="34" charset="-122"/>
            </a:endParaRPr>
          </a:p>
          <a:p>
            <a:pPr marL="235953" indent="-235953">
              <a:buFont typeface="Arial" panose="020B0604020202020204" pitchFamily="34" charset="0"/>
              <a:buChar char="•"/>
              <a:defRPr/>
            </a:pPr>
            <a:r>
              <a:rPr lang="en-GB" dirty="0">
                <a:latin typeface="Arial" charset="0"/>
                <a:ea typeface="Microsoft YaHei" pitchFamily="34" charset="-122"/>
              </a:rPr>
              <a:t>Planning is essential to a successful project.  We have seen many teams have great ideas and rush into developing them, only to realise that they won’t work, they don’t have enough Faradays or they simply don’t have the time to develop them.</a:t>
            </a:r>
          </a:p>
          <a:p>
            <a:pPr marL="235953" indent="-235953">
              <a:buFont typeface="Arial" panose="020B0604020202020204" pitchFamily="34" charset="0"/>
              <a:buChar char="•"/>
              <a:defRPr/>
            </a:pPr>
            <a:endParaRPr lang="en-GB" dirty="0">
              <a:latin typeface="Arial" charset="0"/>
              <a:ea typeface="Microsoft YaHei" pitchFamily="34" charset="-122"/>
            </a:endParaRPr>
          </a:p>
          <a:p>
            <a:pPr marL="235953" indent="-235953">
              <a:buFont typeface="Arial" panose="020B0604020202020204" pitchFamily="34" charset="0"/>
              <a:buChar char="•"/>
              <a:defRPr/>
            </a:pPr>
            <a:r>
              <a:rPr lang="en-GB" dirty="0">
                <a:latin typeface="Arial" charset="0"/>
                <a:ea typeface="Microsoft YaHei" pitchFamily="34" charset="-122"/>
              </a:rPr>
              <a:t>All projects have a large planning aspect. This is an important stage of your project.</a:t>
            </a:r>
          </a:p>
        </p:txBody>
      </p:sp>
      <p:sp>
        <p:nvSpPr>
          <p:cNvPr id="62468" name="Slide Number Placeholder 3">
            <a:extLst>
              <a:ext uri="{FF2B5EF4-FFF2-40B4-BE49-F238E27FC236}">
                <a16:creationId xmlns:a16="http://schemas.microsoft.com/office/drawing/2014/main" id="{04F7A545-5109-4252-8341-6061228DB7B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1074900" indent="-410735">
              <a:defRPr>
                <a:solidFill>
                  <a:schemeClr val="tx1"/>
                </a:solidFill>
                <a:latin typeface="Calibri" panose="020F0502020204030204" pitchFamily="34" charset="0"/>
                <a:cs typeface="Arial" panose="020B0604020202020204" pitchFamily="34" charset="0"/>
              </a:defRPr>
            </a:lvl2pPr>
            <a:lvl3pPr marL="1656046" indent="-327713">
              <a:defRPr>
                <a:solidFill>
                  <a:schemeClr val="tx1"/>
                </a:solidFill>
                <a:latin typeface="Calibri" panose="020F0502020204030204" pitchFamily="34" charset="0"/>
                <a:cs typeface="Arial" panose="020B0604020202020204" pitchFamily="34" charset="0"/>
              </a:defRPr>
            </a:lvl3pPr>
            <a:lvl4pPr marL="2320214" indent="-327713">
              <a:defRPr>
                <a:solidFill>
                  <a:schemeClr val="tx1"/>
                </a:solidFill>
                <a:latin typeface="Calibri" panose="020F0502020204030204" pitchFamily="34" charset="0"/>
                <a:cs typeface="Arial" panose="020B0604020202020204" pitchFamily="34" charset="0"/>
              </a:defRPr>
            </a:lvl4pPr>
            <a:lvl5pPr marL="2980009" indent="-327713">
              <a:defRPr>
                <a:solidFill>
                  <a:schemeClr val="tx1"/>
                </a:solidFill>
                <a:latin typeface="Calibri" panose="020F0502020204030204" pitchFamily="34" charset="0"/>
                <a:cs typeface="Arial" panose="020B0604020202020204" pitchFamily="34" charset="0"/>
              </a:defRPr>
            </a:lvl5pPr>
            <a:lvl6pPr marL="3609220" indent="-327713"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4238431" indent="-327713"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4867640" indent="-327713"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5496851" indent="-327713"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19F8EF53-F341-4D71-80B4-F3C97D622C7E}" type="slidenum">
              <a:rPr lang="en-GB" altLang="en-US" smtClean="0"/>
              <a:pPr/>
              <a:t>11</a:t>
            </a:fld>
            <a:endParaRPr lang="en-GB" altLang="en-US"/>
          </a:p>
        </p:txBody>
      </p:sp>
    </p:spTree>
    <p:extLst>
      <p:ext uri="{BB962C8B-B14F-4D97-AF65-F5344CB8AC3E}">
        <p14:creationId xmlns:p14="http://schemas.microsoft.com/office/powerpoint/2010/main" val="41845727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817" y="4386650"/>
            <a:ext cx="5510530" cy="4572000"/>
          </a:xfrm>
        </p:spPr>
        <p:txBody>
          <a:bodyPr/>
          <a:lstStyle/>
          <a:p>
            <a:r>
              <a:rPr lang="en-GB" b="1" dirty="0">
                <a:latin typeface="Arial" panose="020B0604020202020204" pitchFamily="34" charset="0"/>
                <a:cs typeface="Arial" panose="020B0604020202020204" pitchFamily="34" charset="0"/>
              </a:rPr>
              <a:t>18 minutes</a:t>
            </a:r>
          </a:p>
          <a:p>
            <a:pPr marL="181120" indent="-181120">
              <a:buFont typeface="Arial" panose="020B0604020202020204" pitchFamily="34" charset="0"/>
              <a:buChar char="•"/>
            </a:pPr>
            <a:r>
              <a:rPr lang="en-GB" dirty="0">
                <a:latin typeface="Arial" panose="020B0604020202020204" pitchFamily="34" charset="0"/>
                <a:cs typeface="Arial" panose="020B0604020202020204" pitchFamily="34" charset="0"/>
              </a:rPr>
              <a:t>You have 15 minutes to plan out your prototype idea. The numbers on the screen will count you down. </a:t>
            </a:r>
          </a:p>
          <a:p>
            <a:pPr marL="181120" indent="-18112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181120" indent="-181120">
              <a:buFont typeface="Arial" panose="020B0604020202020204" pitchFamily="34" charset="0"/>
              <a:buChar char="•"/>
            </a:pPr>
            <a:r>
              <a:rPr lang="en-GB" dirty="0">
                <a:latin typeface="Arial" panose="020B0604020202020204" pitchFamily="34" charset="0"/>
                <a:cs typeface="Arial" panose="020B0604020202020204" pitchFamily="34" charset="0"/>
              </a:rPr>
              <a:t>Only draw the thing that you will make and use annotations to note how you are making it and with what materials. </a:t>
            </a:r>
            <a:r>
              <a:rPr lang="en-US" dirty="0">
                <a:latin typeface="Arial" panose="020B0604020202020204" pitchFamily="34" charset="0"/>
                <a:cs typeface="Arial" panose="020B0604020202020204" pitchFamily="34" charset="0"/>
              </a:rPr>
              <a:t>Future Flight Challenge</a:t>
            </a:r>
            <a:r>
              <a:rPr lang="en-GB" dirty="0">
                <a:latin typeface="Arial" panose="020B0604020202020204" pitchFamily="34" charset="0"/>
                <a:cs typeface="Arial" panose="020B0604020202020204" pitchFamily="34" charset="0"/>
              </a:rPr>
              <a:t> should be able to copy your prototype from your final design.</a:t>
            </a:r>
          </a:p>
          <a:p>
            <a:pPr marL="181120" indent="-18112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181120" indent="-181120">
              <a:buFont typeface="Arial" panose="020B0604020202020204" pitchFamily="34" charset="0"/>
              <a:buChar char="•"/>
            </a:pPr>
            <a:r>
              <a:rPr lang="en-GB" dirty="0">
                <a:latin typeface="Arial" panose="020B0604020202020204" pitchFamily="34" charset="0"/>
                <a:cs typeface="Arial" panose="020B0604020202020204" pitchFamily="34" charset="0"/>
              </a:rPr>
              <a:t>These are the marking criteria from your Student Booklet that we will use to mark you. We do not mark handwriting or spelling so don’t worry about this. </a:t>
            </a:r>
          </a:p>
          <a:p>
            <a:pPr marL="181120" indent="-18112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181120" indent="-181120">
              <a:buFont typeface="Arial" panose="020B0604020202020204" pitchFamily="34" charset="0"/>
              <a:buChar char="•"/>
            </a:pPr>
            <a:r>
              <a:rPr lang="en-GB" dirty="0">
                <a:latin typeface="Arial" panose="020B0604020202020204" pitchFamily="34" charset="0"/>
                <a:cs typeface="Arial" panose="020B0604020202020204" pitchFamily="34" charset="0"/>
              </a:rPr>
              <a:t>You will not finish the planning in the next 15 minutes but this paperwork must be handed in at 12.30. We </a:t>
            </a:r>
            <a:r>
              <a:rPr lang="en-GB" b="1" u="sng" dirty="0">
                <a:latin typeface="Arial" panose="020B0604020202020204" pitchFamily="34" charset="0"/>
                <a:cs typeface="Arial" panose="020B0604020202020204" pitchFamily="34" charset="0"/>
              </a:rPr>
              <a:t>WILL NOT </a:t>
            </a:r>
            <a:r>
              <a:rPr lang="en-GB" dirty="0">
                <a:latin typeface="Arial" panose="020B0604020202020204" pitchFamily="34" charset="0"/>
                <a:cs typeface="Arial" panose="020B0604020202020204" pitchFamily="34" charset="0"/>
              </a:rPr>
              <a:t>remind you of this again so make sure you go back to update it regularly as your design progresses.</a:t>
            </a:r>
          </a:p>
          <a:p>
            <a:pPr marL="181120" indent="-18112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181120" indent="-181120">
              <a:buFont typeface="Arial" panose="020B0604020202020204" pitchFamily="34" charset="0"/>
              <a:buChar char="•"/>
            </a:pPr>
            <a:r>
              <a:rPr lang="en-GB" dirty="0">
                <a:latin typeface="Arial" panose="020B0604020202020204" pitchFamily="34" charset="0"/>
                <a:cs typeface="Arial" panose="020B0604020202020204" pitchFamily="34" charset="0"/>
              </a:rPr>
              <a:t>Your brief is in your Student Booklet on page 5, use it to remind you what </a:t>
            </a:r>
            <a:r>
              <a:rPr lang="en-US" dirty="0">
                <a:latin typeface="Arial" panose="020B0604020202020204" pitchFamily="34" charset="0"/>
                <a:cs typeface="Arial" panose="020B0604020202020204" pitchFamily="34" charset="0"/>
              </a:rPr>
              <a:t>Future Flight Challenge</a:t>
            </a:r>
            <a:r>
              <a:rPr lang="en-GB" dirty="0">
                <a:latin typeface="Arial" panose="020B0604020202020204" pitchFamily="34" charset="0"/>
                <a:cs typeface="Arial" panose="020B0604020202020204" pitchFamily="34" charset="0"/>
              </a:rPr>
              <a:t> want from you. </a:t>
            </a:r>
          </a:p>
          <a:p>
            <a:pPr marL="181120" indent="-18112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181120" indent="-181120">
              <a:buFont typeface="Arial" panose="020B0604020202020204" pitchFamily="34" charset="0"/>
              <a:buChar char="•"/>
            </a:pPr>
            <a:r>
              <a:rPr lang="en-GB" dirty="0">
                <a:latin typeface="Arial" panose="020B0604020202020204" pitchFamily="34" charset="0"/>
                <a:cs typeface="Arial" panose="020B0604020202020204" pitchFamily="34" charset="0"/>
              </a:rPr>
              <a:t>You might want to look at some of the ‘How to ….’ sheets, but please only take a few to your table so that all groups get to look at them.</a:t>
            </a:r>
          </a:p>
          <a:p>
            <a:pPr marL="181120" indent="-18112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181120" indent="-181120">
              <a:buFont typeface="Arial" panose="020B0604020202020204" pitchFamily="34" charset="0"/>
              <a:buChar char="•"/>
            </a:pPr>
            <a:r>
              <a:rPr lang="en-GB" b="1" dirty="0">
                <a:latin typeface="Arial" panose="020B0604020202020204" pitchFamily="34" charset="0"/>
                <a:cs typeface="Arial" panose="020B0604020202020204" pitchFamily="34" charset="0"/>
              </a:rPr>
              <a:t>ON CLICK: </a:t>
            </a:r>
            <a:r>
              <a:rPr lang="en-GB" dirty="0">
                <a:latin typeface="Arial" panose="020B0604020202020204" pitchFamily="34" charset="0"/>
                <a:cs typeface="Arial" panose="020B0604020202020204" pitchFamily="34" charset="0"/>
              </a:rPr>
              <a:t>The countdown will begin automatically and run through the 15 minutes. Do not freeze the </a:t>
            </a:r>
            <a:r>
              <a:rPr lang="en-GB" dirty="0" err="1">
                <a:latin typeface="Arial" panose="020B0604020202020204" pitchFamily="34" charset="0"/>
                <a:cs typeface="Arial" panose="020B0604020202020204" pitchFamily="34" charset="0"/>
              </a:rPr>
              <a:t>Powerpoint</a:t>
            </a:r>
            <a:r>
              <a:rPr lang="en-GB" dirty="0">
                <a:latin typeface="Arial" panose="020B0604020202020204" pitchFamily="34" charset="0"/>
                <a:cs typeface="Arial" panose="020B0604020202020204" pitchFamily="34" charset="0"/>
              </a:rPr>
              <a:t> as this will stop the countdown. Do not give students any longer than 15 minutes for this stage.</a:t>
            </a:r>
          </a:p>
          <a:p>
            <a:endParaRPr lang="en-GB" dirty="0"/>
          </a:p>
        </p:txBody>
      </p:sp>
      <p:sp>
        <p:nvSpPr>
          <p:cNvPr id="4" name="Slide Number Placeholder 3"/>
          <p:cNvSpPr>
            <a:spLocks noGrp="1"/>
          </p:cNvSpPr>
          <p:nvPr>
            <p:ph type="sldNum" sz="quarter" idx="5"/>
          </p:nvPr>
        </p:nvSpPr>
        <p:spPr/>
        <p:txBody>
          <a:bodyPr/>
          <a:lstStyle/>
          <a:p>
            <a:fld id="{396F9695-0D07-4184-9BF2-6DE8C8DDF369}" type="slidenum">
              <a:rPr lang="en-GB" smtClean="0"/>
              <a:t>12</a:t>
            </a:fld>
            <a:endParaRPr lang="en-GB"/>
          </a:p>
        </p:txBody>
      </p:sp>
    </p:spTree>
    <p:extLst>
      <p:ext uri="{BB962C8B-B14F-4D97-AF65-F5344CB8AC3E}">
        <p14:creationId xmlns:p14="http://schemas.microsoft.com/office/powerpoint/2010/main" val="27801887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1 minute</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You have now completed the planning part of the project. Now it is time to move onto our next task which is team roles selection.</a:t>
            </a:r>
          </a:p>
        </p:txBody>
      </p:sp>
      <p:sp>
        <p:nvSpPr>
          <p:cNvPr id="4" name="Slide Number Placeholder 3"/>
          <p:cNvSpPr>
            <a:spLocks noGrp="1"/>
          </p:cNvSpPr>
          <p:nvPr>
            <p:ph type="sldNum" sz="quarter" idx="10"/>
          </p:nvPr>
        </p:nvSpPr>
        <p:spPr/>
        <p:txBody>
          <a:bodyPr/>
          <a:lstStyle/>
          <a:p>
            <a:fld id="{80712C0E-B200-4C71-90D5-2BAF59E3BBD1}" type="slidenum">
              <a:rPr lang="en-GB" smtClean="0"/>
              <a:t>13</a:t>
            </a:fld>
            <a:endParaRPr lang="en-GB"/>
          </a:p>
        </p:txBody>
      </p:sp>
    </p:spTree>
    <p:extLst>
      <p:ext uri="{BB962C8B-B14F-4D97-AF65-F5344CB8AC3E}">
        <p14:creationId xmlns:p14="http://schemas.microsoft.com/office/powerpoint/2010/main" val="28880434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0239" y="4665761"/>
            <a:ext cx="5554008" cy="4226752"/>
          </a:xfrm>
        </p:spPr>
        <p:txBody>
          <a:bodyPr/>
          <a:lstStyle/>
          <a:p>
            <a:pPr marL="434616" indent="-422680">
              <a:spcBef>
                <a:spcPct val="0"/>
              </a:spcBef>
              <a:tabLst>
                <a:tab pos="434616" algn="l"/>
                <a:tab pos="1108035" algn="l"/>
                <a:tab pos="1783840" algn="l"/>
                <a:tab pos="2459643" algn="l"/>
                <a:tab pos="3135450" algn="l"/>
                <a:tab pos="3811254" algn="l"/>
                <a:tab pos="4487061" algn="l"/>
                <a:tab pos="5162864" algn="l"/>
                <a:tab pos="5838672" algn="l"/>
                <a:tab pos="6514475" algn="l"/>
                <a:tab pos="7190282" algn="l"/>
                <a:tab pos="7866084" algn="l"/>
                <a:tab pos="8541890" algn="l"/>
                <a:tab pos="9217694" algn="l"/>
                <a:tab pos="9893502" algn="l"/>
                <a:tab pos="10569306" algn="l"/>
                <a:tab pos="11245111" algn="l"/>
                <a:tab pos="11920916" algn="l"/>
                <a:tab pos="12596722" algn="l"/>
                <a:tab pos="13272525" algn="l"/>
                <a:tab pos="13948333" algn="l"/>
              </a:tabLst>
              <a:defRPr/>
            </a:pPr>
            <a:r>
              <a:rPr lang="en-GB" b="1" dirty="0">
                <a:latin typeface="Arial" charset="0"/>
                <a:ea typeface="Microsoft YaHei" pitchFamily="34" charset="-122"/>
              </a:rPr>
              <a:t>5 minutes</a:t>
            </a:r>
          </a:p>
          <a:p>
            <a:pPr marL="255519" indent="-243576">
              <a:spcBef>
                <a:spcPct val="0"/>
              </a:spcBef>
              <a:buFont typeface="Arial" charset="0"/>
              <a:buChar char="•"/>
              <a:tabLst>
                <a:tab pos="255519" algn="l"/>
                <a:tab pos="928934" algn="l"/>
                <a:tab pos="1604739" algn="l"/>
                <a:tab pos="2280545" algn="l"/>
                <a:tab pos="2956348" algn="l"/>
                <a:tab pos="3632156" algn="l"/>
                <a:tab pos="4307960" algn="l"/>
                <a:tab pos="4983767" algn="l"/>
                <a:tab pos="5659569" algn="l"/>
                <a:tab pos="6335376" algn="l"/>
                <a:tab pos="7011179" algn="l"/>
                <a:tab pos="7686984" algn="l"/>
                <a:tab pos="8362791" algn="l"/>
                <a:tab pos="9038599" algn="l"/>
                <a:tab pos="9714400" algn="l"/>
                <a:tab pos="10390205" algn="l"/>
                <a:tab pos="11066012" algn="l"/>
                <a:tab pos="11741817" algn="l"/>
                <a:tab pos="12417622" algn="l"/>
                <a:tab pos="13093426" algn="l"/>
                <a:tab pos="13769232" algn="l"/>
              </a:tabLst>
              <a:defRPr/>
            </a:pPr>
            <a:endParaRPr lang="en-GB" dirty="0">
              <a:latin typeface="Arial" charset="0"/>
              <a:ea typeface="Microsoft YaHei" pitchFamily="34" charset="-122"/>
            </a:endParaRPr>
          </a:p>
          <a:p>
            <a:pPr marL="255519" indent="-243576">
              <a:spcBef>
                <a:spcPct val="0"/>
              </a:spcBef>
              <a:buFont typeface="Arial" charset="0"/>
              <a:buChar char="•"/>
              <a:tabLst>
                <a:tab pos="255519" algn="l"/>
                <a:tab pos="928934" algn="l"/>
                <a:tab pos="1604739" algn="l"/>
                <a:tab pos="2280545" algn="l"/>
                <a:tab pos="2956348" algn="l"/>
                <a:tab pos="3632156" algn="l"/>
                <a:tab pos="4307960" algn="l"/>
                <a:tab pos="4983767" algn="l"/>
                <a:tab pos="5659569" algn="l"/>
                <a:tab pos="6335376" algn="l"/>
                <a:tab pos="7011179" algn="l"/>
                <a:tab pos="7686984" algn="l"/>
                <a:tab pos="8362791" algn="l"/>
                <a:tab pos="9038599" algn="l"/>
                <a:tab pos="9714400" algn="l"/>
                <a:tab pos="10390205" algn="l"/>
                <a:tab pos="11066012" algn="l"/>
                <a:tab pos="11741817" algn="l"/>
                <a:tab pos="12417622" algn="l"/>
                <a:tab pos="13093426" algn="l"/>
                <a:tab pos="13769232" algn="l"/>
              </a:tabLst>
              <a:defRPr/>
            </a:pPr>
            <a:r>
              <a:rPr lang="en-GB" dirty="0">
                <a:latin typeface="Arial" charset="0"/>
                <a:ea typeface="Microsoft YaHei" pitchFamily="34" charset="-122"/>
              </a:rPr>
              <a:t>In real life, engineers work in teams and their ability to work well as a team is key to their success. Today, you are going to take on real–life engineering roles to experience what it is like to be part of a problem solving team.</a:t>
            </a:r>
          </a:p>
        </p:txBody>
      </p:sp>
      <p:sp>
        <p:nvSpPr>
          <p:cNvPr id="4" name="Slide Number Placeholder 3"/>
          <p:cNvSpPr>
            <a:spLocks noGrp="1"/>
          </p:cNvSpPr>
          <p:nvPr>
            <p:ph type="sldNum" sz="quarter" idx="10"/>
          </p:nvPr>
        </p:nvSpPr>
        <p:spPr/>
        <p:txBody>
          <a:bodyPr/>
          <a:lstStyle/>
          <a:p>
            <a:fld id="{80712C0E-B200-4C71-90D5-2BAF59E3BBD1}" type="slidenum">
              <a:rPr lang="en-GB" smtClean="0"/>
              <a:t>14</a:t>
            </a:fld>
            <a:endParaRPr lang="en-GB"/>
          </a:p>
        </p:txBody>
      </p:sp>
    </p:spTree>
    <p:extLst>
      <p:ext uri="{BB962C8B-B14F-4D97-AF65-F5344CB8AC3E}">
        <p14:creationId xmlns:p14="http://schemas.microsoft.com/office/powerpoint/2010/main" val="24995612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C3A3A7DC-F7CE-4D1C-99FC-839F477338E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a:extLst>
              <a:ext uri="{FF2B5EF4-FFF2-40B4-BE49-F238E27FC236}">
                <a16:creationId xmlns:a16="http://schemas.microsoft.com/office/drawing/2014/main" id="{3D97F0E2-2627-476C-9762-AE59E1748724}"/>
              </a:ext>
            </a:extLst>
          </p:cNvPr>
          <p:cNvSpPr>
            <a:spLocks noGrp="1"/>
          </p:cNvSpPr>
          <p:nvPr>
            <p:ph type="body" idx="1"/>
          </p:nvPr>
        </p:nvSpPr>
        <p:spPr bwMode="auto">
          <a:xfrm>
            <a:off x="674989" y="4786870"/>
            <a:ext cx="5568482" cy="412773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b="1" dirty="0">
                <a:latin typeface="Arial" panose="020B0604020202020204" pitchFamily="34" charset="0"/>
                <a:ea typeface="Microsoft YaHei" panose="020B0503020204020204" pitchFamily="34" charset="-122"/>
                <a:cs typeface="Arial" panose="020B0604020202020204" pitchFamily="34" charset="0"/>
              </a:rPr>
              <a:t>5 minutes</a:t>
            </a:r>
          </a:p>
          <a:p>
            <a:endParaRPr lang="en-GB" dirty="0">
              <a:latin typeface="Arial" panose="020B0604020202020204" pitchFamily="34" charset="0"/>
              <a:ea typeface="Microsoft YaHei" panose="020B0503020204020204" pitchFamily="34" charset="-122"/>
              <a:cs typeface="Arial" panose="020B0604020202020204" pitchFamily="34" charset="0"/>
            </a:endParaRPr>
          </a:p>
          <a:p>
            <a:r>
              <a:rPr lang="en-GB" dirty="0">
                <a:latin typeface="Arial" panose="020B0604020202020204" pitchFamily="34" charset="0"/>
                <a:ea typeface="Microsoft YaHei" panose="020B0503020204020204" pitchFamily="34" charset="-122"/>
                <a:cs typeface="Arial" panose="020B0604020202020204" pitchFamily="34" charset="0"/>
              </a:rPr>
              <a:t>You have 5 minutes to choose a Project Manager and an Accountant for your team. Remember that these people will also be part of the engineering team so they can’t just put their feet up and shout orders!</a:t>
            </a:r>
            <a:endParaRPr lang="en-GB" dirty="0">
              <a:latin typeface="Arial" panose="020B0604020202020204" pitchFamily="34" charset="0"/>
              <a:cs typeface="Arial" panose="020B0604020202020204" pitchFamily="34" charset="0"/>
            </a:endParaRPr>
          </a:p>
          <a:p>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The </a:t>
            </a:r>
            <a:r>
              <a:rPr lang="en-GB" b="1" dirty="0">
                <a:latin typeface="Arial" panose="020B0604020202020204" pitchFamily="34" charset="0"/>
                <a:cs typeface="Arial" panose="020B0604020202020204" pitchFamily="34" charset="0"/>
              </a:rPr>
              <a:t>Project Manager</a:t>
            </a:r>
            <a:r>
              <a:rPr lang="en-GB" dirty="0">
                <a:latin typeface="Arial" panose="020B0604020202020204" pitchFamily="34" charset="0"/>
                <a:cs typeface="Arial" panose="020B0604020202020204" pitchFamily="34" charset="0"/>
              </a:rPr>
              <a:t> will manage the project, checking out the marking criteria, keeping the team together and making sure the team meets all the deadlines.</a:t>
            </a:r>
          </a:p>
          <a:p>
            <a:r>
              <a:rPr lang="en-GB" dirty="0">
                <a:latin typeface="Arial" panose="020B0604020202020204" pitchFamily="34" charset="0"/>
                <a:cs typeface="Arial" panose="020B0604020202020204" pitchFamily="34" charset="0"/>
              </a:rPr>
              <a:t> </a:t>
            </a:r>
          </a:p>
          <a:p>
            <a:r>
              <a:rPr lang="en-GB" b="1" dirty="0">
                <a:latin typeface="Arial" panose="020B0604020202020204" pitchFamily="34" charset="0"/>
                <a:cs typeface="Arial" panose="020B0604020202020204" pitchFamily="34" charset="0"/>
              </a:rPr>
              <a:t>The Accountant </a:t>
            </a:r>
            <a:r>
              <a:rPr lang="en-GB" dirty="0">
                <a:latin typeface="Arial" panose="020B0604020202020204" pitchFamily="34" charset="0"/>
                <a:cs typeface="Arial" panose="020B0604020202020204" pitchFamily="34" charset="0"/>
              </a:rPr>
              <a:t>will manage the budget. They are the only one who can go to the shop but they may take one other person. They will also need to keep a record of their spending on the accounts sheet.</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You may decide you want to allocate other roles in your team, it is your team so do you what you feel will work well. But </a:t>
            </a:r>
            <a:r>
              <a:rPr lang="en-GB" b="1" dirty="0">
                <a:latin typeface="Arial" panose="020B0604020202020204" pitchFamily="34" charset="0"/>
                <a:cs typeface="Arial" panose="020B0604020202020204" pitchFamily="34" charset="0"/>
              </a:rPr>
              <a:t>remember </a:t>
            </a:r>
            <a:r>
              <a:rPr lang="en-GB" dirty="0">
                <a:latin typeface="Arial" panose="020B0604020202020204" pitchFamily="34" charset="0"/>
                <a:cs typeface="Arial" panose="020B0604020202020204" pitchFamily="34" charset="0"/>
              </a:rPr>
              <a:t>everyone is an engineer.</a:t>
            </a:r>
          </a:p>
          <a:p>
            <a:r>
              <a:rPr lang="en-GB" dirty="0">
                <a:latin typeface="Arial" panose="020B0604020202020204" pitchFamily="34" charset="0"/>
                <a:cs typeface="Arial" panose="020B0604020202020204" pitchFamily="34" charset="0"/>
              </a:rPr>
              <a:t> </a:t>
            </a:r>
            <a:endParaRPr lang="en-GB" altLang="en-US" b="1" dirty="0">
              <a:latin typeface="Arial" panose="020B0604020202020204" pitchFamily="34" charset="0"/>
              <a:ea typeface="Microsoft YaHei" panose="020B0503020204020204" pitchFamily="34" charset="-122"/>
              <a:cs typeface="Arial" panose="020B0604020202020204" pitchFamily="34" charset="0"/>
            </a:endParaRPr>
          </a:p>
          <a:p>
            <a:pPr marL="11940">
              <a:spcBef>
                <a:spcPct val="0"/>
              </a:spcBef>
              <a:tabLst>
                <a:tab pos="255519" algn="l"/>
                <a:tab pos="928934" algn="l"/>
                <a:tab pos="1604739" algn="l"/>
                <a:tab pos="2280545" algn="l"/>
                <a:tab pos="2956348" algn="l"/>
                <a:tab pos="3632156" algn="l"/>
                <a:tab pos="4307960" algn="l"/>
                <a:tab pos="4983767" algn="l"/>
                <a:tab pos="5659569" algn="l"/>
                <a:tab pos="6335376" algn="l"/>
                <a:tab pos="7011179" algn="l"/>
                <a:tab pos="7686984" algn="l"/>
                <a:tab pos="8362791" algn="l"/>
                <a:tab pos="9038599" algn="l"/>
                <a:tab pos="9714400" algn="l"/>
                <a:tab pos="10390205" algn="l"/>
                <a:tab pos="11066012" algn="l"/>
                <a:tab pos="11741817" algn="l"/>
                <a:tab pos="12417622" algn="l"/>
                <a:tab pos="13093426" algn="l"/>
                <a:tab pos="13769232" algn="l"/>
              </a:tabLst>
              <a:defRPr/>
            </a:pPr>
            <a:endParaRPr lang="en-GB" dirty="0">
              <a:latin typeface="Arial" charset="0"/>
              <a:ea typeface="Microsoft YaHei" pitchFamily="34" charset="-122"/>
            </a:endParaRPr>
          </a:p>
          <a:p>
            <a:pPr marL="11940">
              <a:spcBef>
                <a:spcPct val="0"/>
              </a:spcBef>
              <a:tabLst>
                <a:tab pos="255519" algn="l"/>
                <a:tab pos="928934" algn="l"/>
                <a:tab pos="1604739" algn="l"/>
                <a:tab pos="2280545" algn="l"/>
                <a:tab pos="2956348" algn="l"/>
                <a:tab pos="3632156" algn="l"/>
                <a:tab pos="4307960" algn="l"/>
                <a:tab pos="4983767" algn="l"/>
                <a:tab pos="5659569" algn="l"/>
                <a:tab pos="6335376" algn="l"/>
                <a:tab pos="7011179" algn="l"/>
                <a:tab pos="7686984" algn="l"/>
                <a:tab pos="8362791" algn="l"/>
                <a:tab pos="9038599" algn="l"/>
                <a:tab pos="9714400" algn="l"/>
                <a:tab pos="10390205" algn="l"/>
                <a:tab pos="11066012" algn="l"/>
                <a:tab pos="11741817" algn="l"/>
                <a:tab pos="12417622" algn="l"/>
                <a:tab pos="13093426" algn="l"/>
                <a:tab pos="13769232" algn="l"/>
              </a:tabLst>
              <a:defRPr/>
            </a:pPr>
            <a:r>
              <a:rPr lang="en-GB" b="1" dirty="0">
                <a:latin typeface="Arial" charset="0"/>
                <a:ea typeface="Microsoft YaHei" pitchFamily="34" charset="-122"/>
              </a:rPr>
              <a:t>Notes:</a:t>
            </a:r>
          </a:p>
          <a:p>
            <a:pPr marL="255519" indent="-243576">
              <a:spcBef>
                <a:spcPct val="0"/>
              </a:spcBef>
              <a:buSzPct val="45000"/>
              <a:buFont typeface="Arial" charset="0"/>
              <a:buChar char="•"/>
              <a:tabLst>
                <a:tab pos="255519" algn="l"/>
                <a:tab pos="928934" algn="l"/>
                <a:tab pos="1604739" algn="l"/>
                <a:tab pos="2280545" algn="l"/>
                <a:tab pos="2956348" algn="l"/>
                <a:tab pos="3632156" algn="l"/>
                <a:tab pos="4307960" algn="l"/>
                <a:tab pos="4983767" algn="l"/>
                <a:tab pos="5659569" algn="l"/>
                <a:tab pos="6335376" algn="l"/>
                <a:tab pos="7011179" algn="l"/>
                <a:tab pos="7686984" algn="l"/>
                <a:tab pos="8362791" algn="l"/>
                <a:tab pos="9038599" algn="l"/>
                <a:tab pos="9714400" algn="l"/>
                <a:tab pos="10390205" algn="l"/>
                <a:tab pos="11066012" algn="l"/>
                <a:tab pos="11741817" algn="l"/>
                <a:tab pos="12417622" algn="l"/>
                <a:tab pos="13093426" algn="l"/>
                <a:tab pos="13769232" algn="l"/>
              </a:tabLst>
              <a:defRPr/>
            </a:pPr>
            <a:r>
              <a:rPr lang="en-GB" dirty="0">
                <a:latin typeface="Arial" charset="0"/>
                <a:ea typeface="Microsoft YaHei" pitchFamily="34" charset="-122"/>
              </a:rPr>
              <a:t>Give 1 minute warning.</a:t>
            </a:r>
          </a:p>
          <a:p>
            <a:endParaRPr lang="en-GB" altLang="en-US" b="1" dirty="0">
              <a:latin typeface="Arial" panose="020B0604020202020204" pitchFamily="34" charset="0"/>
              <a:ea typeface="Microsoft YaHei" panose="020B0503020204020204" pitchFamily="34" charset="-122"/>
              <a:cs typeface="Arial" panose="020B0604020202020204" pitchFamily="34" charset="0"/>
            </a:endParaRPr>
          </a:p>
        </p:txBody>
      </p:sp>
      <p:sp>
        <p:nvSpPr>
          <p:cNvPr id="68612" name="Slide Number Placeholder 3">
            <a:extLst>
              <a:ext uri="{FF2B5EF4-FFF2-40B4-BE49-F238E27FC236}">
                <a16:creationId xmlns:a16="http://schemas.microsoft.com/office/drawing/2014/main" id="{BEB9EA0F-95A8-4F80-B55F-F0153AC72FA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1074900" indent="-410735">
              <a:defRPr>
                <a:solidFill>
                  <a:schemeClr val="tx1"/>
                </a:solidFill>
                <a:latin typeface="Calibri" panose="020F0502020204030204" pitchFamily="34" charset="0"/>
                <a:cs typeface="Arial" panose="020B0604020202020204" pitchFamily="34" charset="0"/>
              </a:defRPr>
            </a:lvl2pPr>
            <a:lvl3pPr marL="1656046" indent="-327713">
              <a:defRPr>
                <a:solidFill>
                  <a:schemeClr val="tx1"/>
                </a:solidFill>
                <a:latin typeface="Calibri" panose="020F0502020204030204" pitchFamily="34" charset="0"/>
                <a:cs typeface="Arial" panose="020B0604020202020204" pitchFamily="34" charset="0"/>
              </a:defRPr>
            </a:lvl3pPr>
            <a:lvl4pPr marL="2320214" indent="-327713">
              <a:defRPr>
                <a:solidFill>
                  <a:schemeClr val="tx1"/>
                </a:solidFill>
                <a:latin typeface="Calibri" panose="020F0502020204030204" pitchFamily="34" charset="0"/>
                <a:cs typeface="Arial" panose="020B0604020202020204" pitchFamily="34" charset="0"/>
              </a:defRPr>
            </a:lvl4pPr>
            <a:lvl5pPr marL="2980009" indent="-327713">
              <a:defRPr>
                <a:solidFill>
                  <a:schemeClr val="tx1"/>
                </a:solidFill>
                <a:latin typeface="Calibri" panose="020F0502020204030204" pitchFamily="34" charset="0"/>
                <a:cs typeface="Arial" panose="020B0604020202020204" pitchFamily="34" charset="0"/>
              </a:defRPr>
            </a:lvl5pPr>
            <a:lvl6pPr marL="3609220" indent="-327713"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4238431" indent="-327713"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4867640" indent="-327713"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5496851" indent="-327713"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57763AF8-B329-4717-9526-58D73F0A166B}" type="slidenum">
              <a:rPr lang="en-GB" altLang="en-US" smtClean="0"/>
              <a:pPr/>
              <a:t>15</a:t>
            </a:fld>
            <a:endParaRPr lang="en-GB" altLang="en-US" dirty="0"/>
          </a:p>
        </p:txBody>
      </p:sp>
    </p:spTree>
    <p:extLst>
      <p:ext uri="{BB962C8B-B14F-4D97-AF65-F5344CB8AC3E}">
        <p14:creationId xmlns:p14="http://schemas.microsoft.com/office/powerpoint/2010/main" val="9218570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3448" y="4683623"/>
            <a:ext cx="5547587" cy="2330201"/>
          </a:xfrm>
        </p:spPr>
        <p:txBody>
          <a:bodyPr/>
          <a:lstStyle/>
          <a:p>
            <a:pPr marL="11939">
              <a:tabLst>
                <a:tab pos="437006" algn="l"/>
                <a:tab pos="1110423" algn="l"/>
                <a:tab pos="1786230" algn="l"/>
                <a:tab pos="2462032" algn="l"/>
                <a:tab pos="3137837" algn="l"/>
                <a:tab pos="3813645" algn="l"/>
                <a:tab pos="4489446" algn="l"/>
                <a:tab pos="5165253" algn="l"/>
                <a:tab pos="5841057" algn="l"/>
                <a:tab pos="6516862" algn="l"/>
                <a:tab pos="7192669" algn="l"/>
                <a:tab pos="7868476" algn="l"/>
                <a:tab pos="8544278" algn="l"/>
                <a:tab pos="9220085" algn="l"/>
                <a:tab pos="9895888" algn="l"/>
                <a:tab pos="10571692" algn="l"/>
                <a:tab pos="11247500" algn="l"/>
                <a:tab pos="11923307" algn="l"/>
                <a:tab pos="12599108" algn="l"/>
                <a:tab pos="13274915" algn="l"/>
                <a:tab pos="13950722" algn="l"/>
              </a:tabLst>
              <a:defRPr/>
            </a:pPr>
            <a:endParaRPr lang="en-GB" dirty="0">
              <a:latin typeface="Arial" panose="020B0604020202020204" pitchFamily="34" charset="0"/>
              <a:cs typeface="Arial" panose="020B0604020202020204" pitchFamily="34" charset="0"/>
            </a:endParaRPr>
          </a:p>
          <a:p>
            <a:pPr marL="437006" indent="-425066">
              <a:buFont typeface="Arial" charset="0"/>
              <a:buChar char="•"/>
              <a:tabLst>
                <a:tab pos="437006" algn="l"/>
                <a:tab pos="1110423" algn="l"/>
                <a:tab pos="1786230" algn="l"/>
                <a:tab pos="2462032" algn="l"/>
                <a:tab pos="3137837" algn="l"/>
                <a:tab pos="3813645" algn="l"/>
                <a:tab pos="4489446" algn="l"/>
                <a:tab pos="5165253" algn="l"/>
                <a:tab pos="5841057" algn="l"/>
                <a:tab pos="6516862" algn="l"/>
                <a:tab pos="7192669" algn="l"/>
                <a:tab pos="7868476" algn="l"/>
                <a:tab pos="8544278" algn="l"/>
                <a:tab pos="9220085" algn="l"/>
                <a:tab pos="9895888" algn="l"/>
                <a:tab pos="10571692" algn="l"/>
                <a:tab pos="11247500" algn="l"/>
                <a:tab pos="11923307" algn="l"/>
                <a:tab pos="12599108" algn="l"/>
                <a:tab pos="13274915" algn="l"/>
                <a:tab pos="13950722" algn="l"/>
              </a:tabLst>
              <a:defRPr/>
            </a:pPr>
            <a:r>
              <a:rPr lang="en-GB" dirty="0">
                <a:latin typeface="Arial" panose="020B0604020202020204" pitchFamily="34" charset="0"/>
                <a:cs typeface="Arial" panose="020B0604020202020204" pitchFamily="34" charset="0"/>
              </a:rPr>
              <a:t>Now onto our last task before you can work as part of the </a:t>
            </a:r>
            <a:r>
              <a:rPr lang="en-US" dirty="0">
                <a:latin typeface="Arial" panose="020B0604020202020204" pitchFamily="34" charset="0"/>
                <a:cs typeface="Arial" panose="020B0604020202020204" pitchFamily="34" charset="0"/>
              </a:rPr>
              <a:t>Future Flight Challenge</a:t>
            </a:r>
            <a:r>
              <a:rPr lang="en-GB" dirty="0">
                <a:latin typeface="Arial" panose="020B0604020202020204" pitchFamily="34" charset="0"/>
                <a:cs typeface="Arial" panose="020B0604020202020204" pitchFamily="34" charset="0"/>
              </a:rPr>
              <a:t> engineering team.</a:t>
            </a:r>
          </a:p>
        </p:txBody>
      </p:sp>
      <p:sp>
        <p:nvSpPr>
          <p:cNvPr id="4" name="Slide Number Placeholder 3"/>
          <p:cNvSpPr>
            <a:spLocks noGrp="1"/>
          </p:cNvSpPr>
          <p:nvPr>
            <p:ph type="sldNum" sz="quarter" idx="10"/>
          </p:nvPr>
        </p:nvSpPr>
        <p:spPr/>
        <p:txBody>
          <a:bodyPr/>
          <a:lstStyle/>
          <a:p>
            <a:fld id="{80712C0E-B200-4C71-90D5-2BAF59E3BBD1}" type="slidenum">
              <a:rPr lang="en-GB" smtClean="0"/>
              <a:t>16</a:t>
            </a:fld>
            <a:endParaRPr lang="en-GB" dirty="0"/>
          </a:p>
        </p:txBody>
      </p:sp>
    </p:spTree>
    <p:extLst>
      <p:ext uri="{BB962C8B-B14F-4D97-AF65-F5344CB8AC3E}">
        <p14:creationId xmlns:p14="http://schemas.microsoft.com/office/powerpoint/2010/main" val="16588101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latin typeface="Arial" panose="020B0604020202020204" pitchFamily="34" charset="0"/>
              <a:cs typeface="Arial" panose="020B0604020202020204" pitchFamily="34" charset="0"/>
            </a:endParaRPr>
          </a:p>
          <a:p>
            <a:pPr marL="223907" indent="-223907">
              <a:buFont typeface="Arial" panose="020B0604020202020204" pitchFamily="34" charset="0"/>
              <a:buChar char="•"/>
            </a:pPr>
            <a:r>
              <a:rPr lang="en-GB" dirty="0">
                <a:latin typeface="Arial" panose="020B0604020202020204" pitchFamily="34" charset="0"/>
                <a:cs typeface="Arial" panose="020B0604020202020204" pitchFamily="34" charset="0"/>
              </a:rPr>
              <a:t>Find the Engineering Apprenticeship brief on page 6 of your Student Booklet. </a:t>
            </a:r>
          </a:p>
        </p:txBody>
      </p:sp>
      <p:sp>
        <p:nvSpPr>
          <p:cNvPr id="4" name="Slide Number Placeholder 3"/>
          <p:cNvSpPr>
            <a:spLocks noGrp="1"/>
          </p:cNvSpPr>
          <p:nvPr>
            <p:ph type="sldNum" sz="quarter" idx="10"/>
          </p:nvPr>
        </p:nvSpPr>
        <p:spPr/>
        <p:txBody>
          <a:bodyPr/>
          <a:lstStyle/>
          <a:p>
            <a:fld id="{80712C0E-B200-4C71-90D5-2BAF59E3BBD1}" type="slidenum">
              <a:rPr lang="en-GB" smtClean="0"/>
              <a:t>17</a:t>
            </a:fld>
            <a:endParaRPr lang="en-GB" dirty="0"/>
          </a:p>
        </p:txBody>
      </p:sp>
    </p:spTree>
    <p:extLst>
      <p:ext uri="{BB962C8B-B14F-4D97-AF65-F5344CB8AC3E}">
        <p14:creationId xmlns:p14="http://schemas.microsoft.com/office/powerpoint/2010/main" val="7795660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C3A3A7DC-F7CE-4D1C-99FC-839F477338E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a:extLst>
              <a:ext uri="{FF2B5EF4-FFF2-40B4-BE49-F238E27FC236}">
                <a16:creationId xmlns:a16="http://schemas.microsoft.com/office/drawing/2014/main" id="{3D97F0E2-2627-476C-9762-AE59E1748724}"/>
              </a:ext>
            </a:extLst>
          </p:cNvPr>
          <p:cNvSpPr>
            <a:spLocks noGrp="1"/>
          </p:cNvSpPr>
          <p:nvPr>
            <p:ph type="body" idx="1"/>
          </p:nvPr>
        </p:nvSpPr>
        <p:spPr bwMode="auto">
          <a:xfrm>
            <a:off x="659840" y="4383800"/>
            <a:ext cx="5568482" cy="430141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53431" indent="-242508">
              <a:spcBef>
                <a:spcPct val="0"/>
              </a:spcBef>
              <a:tabLst>
                <a:tab pos="253431" algn="l"/>
                <a:tab pos="928523" algn="l"/>
                <a:tab pos="1603612" algn="l"/>
                <a:tab pos="2278703" algn="l"/>
                <a:tab pos="2955978" algn="l"/>
                <a:tab pos="3631068" algn="l"/>
                <a:tab pos="4306159" algn="l"/>
                <a:tab pos="4983435" algn="l"/>
                <a:tab pos="5658521" algn="l"/>
                <a:tab pos="6333612" algn="l"/>
                <a:tab pos="7010889" algn="l"/>
                <a:tab pos="7685979" algn="l"/>
                <a:tab pos="8361069" algn="l"/>
                <a:tab pos="9038344" algn="l"/>
                <a:tab pos="9713433" algn="l"/>
                <a:tab pos="10388525" algn="l"/>
                <a:tab pos="11065800" algn="l"/>
                <a:tab pos="11740889" algn="l"/>
                <a:tab pos="12415980" algn="l"/>
                <a:tab pos="13093254" algn="l"/>
                <a:tab pos="13768342" algn="l"/>
              </a:tabLst>
            </a:pPr>
            <a:r>
              <a:rPr lang="en-GB" altLang="en-US" b="1" dirty="0">
                <a:latin typeface="Arial" panose="020B0604020202020204" pitchFamily="34" charset="0"/>
                <a:ea typeface="Microsoft YaHei" panose="020B0503020204020204" pitchFamily="34" charset="-122"/>
              </a:rPr>
              <a:t>10 minutes</a:t>
            </a:r>
          </a:p>
          <a:p>
            <a:pPr marL="253431" indent="-242508">
              <a:spcBef>
                <a:spcPct val="0"/>
              </a:spcBef>
              <a:tabLst>
                <a:tab pos="253431" algn="l"/>
                <a:tab pos="928523" algn="l"/>
                <a:tab pos="1603612" algn="l"/>
                <a:tab pos="2278703" algn="l"/>
                <a:tab pos="2955978" algn="l"/>
                <a:tab pos="3631068" algn="l"/>
                <a:tab pos="4306159" algn="l"/>
                <a:tab pos="4983435" algn="l"/>
                <a:tab pos="5658521" algn="l"/>
                <a:tab pos="6333612" algn="l"/>
                <a:tab pos="7010889" algn="l"/>
                <a:tab pos="7685979" algn="l"/>
                <a:tab pos="8361069" algn="l"/>
                <a:tab pos="9038344" algn="l"/>
                <a:tab pos="9713433" algn="l"/>
                <a:tab pos="10388525" algn="l"/>
                <a:tab pos="11065800" algn="l"/>
                <a:tab pos="11740889" algn="l"/>
                <a:tab pos="12415980" algn="l"/>
                <a:tab pos="13093254" algn="l"/>
                <a:tab pos="13768342" algn="l"/>
              </a:tabLst>
            </a:pPr>
            <a:endParaRPr lang="en-GB" altLang="en-US" b="1" dirty="0">
              <a:latin typeface="Arial" panose="020B0604020202020204" pitchFamily="34" charset="0"/>
              <a:ea typeface="Microsoft YaHei" panose="020B0503020204020204" pitchFamily="34" charset="-122"/>
            </a:endParaRPr>
          </a:p>
          <a:p>
            <a:pPr marL="253431" indent="-242508">
              <a:spcBef>
                <a:spcPts val="1268"/>
              </a:spcBef>
              <a:buFontTx/>
              <a:buChar char="•"/>
              <a:tabLst>
                <a:tab pos="253431" algn="l"/>
                <a:tab pos="928523" algn="l"/>
                <a:tab pos="1603612" algn="l"/>
                <a:tab pos="2278703" algn="l"/>
                <a:tab pos="2955978" algn="l"/>
                <a:tab pos="3631068" algn="l"/>
                <a:tab pos="4306159" algn="l"/>
                <a:tab pos="4983435" algn="l"/>
                <a:tab pos="5658521" algn="l"/>
                <a:tab pos="6333612" algn="l"/>
                <a:tab pos="7010889" algn="l"/>
                <a:tab pos="7685979" algn="l"/>
                <a:tab pos="8361069" algn="l"/>
                <a:tab pos="9038344" algn="l"/>
                <a:tab pos="9713433" algn="l"/>
                <a:tab pos="10388525" algn="l"/>
                <a:tab pos="11065800" algn="l"/>
                <a:tab pos="11740889" algn="l"/>
                <a:tab pos="12415980" algn="l"/>
                <a:tab pos="13093254" algn="l"/>
                <a:tab pos="13768342" algn="l"/>
              </a:tabLst>
            </a:pPr>
            <a:r>
              <a:rPr lang="en-GB" altLang="en-US" dirty="0">
                <a:latin typeface="Arial" panose="020B0604020202020204" pitchFamily="34" charset="0"/>
                <a:ea typeface="Microsoft YaHei" panose="020B0503020204020204" pitchFamily="34" charset="-122"/>
              </a:rPr>
              <a:t>All engineers need to complete an apprenticeship. You will also need to discuss the questions on the sheet and be ready to respond when the challenge leader asks for ideas. </a:t>
            </a:r>
          </a:p>
          <a:p>
            <a:pPr marL="253431" indent="-242508">
              <a:spcBef>
                <a:spcPts val="1268"/>
              </a:spcBef>
              <a:buFontTx/>
              <a:buChar char="•"/>
              <a:tabLst>
                <a:tab pos="253431" algn="l"/>
                <a:tab pos="928523" algn="l"/>
                <a:tab pos="1603612" algn="l"/>
                <a:tab pos="2278703" algn="l"/>
                <a:tab pos="2955978" algn="l"/>
                <a:tab pos="3631068" algn="l"/>
                <a:tab pos="4306159" algn="l"/>
                <a:tab pos="4983435" algn="l"/>
                <a:tab pos="5658521" algn="l"/>
                <a:tab pos="6333612" algn="l"/>
                <a:tab pos="7010889" algn="l"/>
                <a:tab pos="7685979" algn="l"/>
                <a:tab pos="8361069" algn="l"/>
                <a:tab pos="9038344" algn="l"/>
                <a:tab pos="9713433" algn="l"/>
                <a:tab pos="10388525" algn="l"/>
                <a:tab pos="11065800" algn="l"/>
                <a:tab pos="11740889" algn="l"/>
                <a:tab pos="12415980" algn="l"/>
                <a:tab pos="13093254" algn="l"/>
                <a:tab pos="13768342" algn="l"/>
              </a:tabLst>
            </a:pPr>
            <a:r>
              <a:rPr lang="en-GB" altLang="en-US" dirty="0">
                <a:latin typeface="Arial" panose="020B0604020202020204" pitchFamily="34" charset="0"/>
                <a:ea typeface="Microsoft YaHei" panose="020B0503020204020204" pitchFamily="34" charset="-122"/>
              </a:rPr>
              <a:t>You must show me your circuit when you have successfully completed it. </a:t>
            </a:r>
          </a:p>
          <a:p>
            <a:pPr marL="253431" indent="-242508">
              <a:spcBef>
                <a:spcPts val="1268"/>
              </a:spcBef>
              <a:buFontTx/>
              <a:buChar char="•"/>
              <a:tabLst>
                <a:tab pos="253431" algn="l"/>
                <a:tab pos="928523" algn="l"/>
                <a:tab pos="1603612" algn="l"/>
                <a:tab pos="2278703" algn="l"/>
                <a:tab pos="2955978" algn="l"/>
                <a:tab pos="3631068" algn="l"/>
                <a:tab pos="4306159" algn="l"/>
                <a:tab pos="4983435" algn="l"/>
                <a:tab pos="5658521" algn="l"/>
                <a:tab pos="6333612" algn="l"/>
                <a:tab pos="7010889" algn="l"/>
                <a:tab pos="7685979" algn="l"/>
                <a:tab pos="8361069" algn="l"/>
                <a:tab pos="9038344" algn="l"/>
                <a:tab pos="9713433" algn="l"/>
                <a:tab pos="10388525" algn="l"/>
                <a:tab pos="11065800" algn="l"/>
                <a:tab pos="11740889" algn="l"/>
                <a:tab pos="12415980" algn="l"/>
                <a:tab pos="13093254" algn="l"/>
                <a:tab pos="13768342" algn="l"/>
              </a:tabLst>
            </a:pPr>
            <a:r>
              <a:rPr lang="en-GB" dirty="0">
                <a:latin typeface="Arial" charset="0"/>
                <a:ea typeface="Microsoft YaHei" pitchFamily="34" charset="-122"/>
              </a:rPr>
              <a:t>Once all teams have finished discuss the idea of resistance quickly.  Remind them these ideas might be important in their development. Point them towards ‘How to sheets’ such as making a parallel circuit.</a:t>
            </a:r>
          </a:p>
          <a:p>
            <a:pPr marL="10923">
              <a:tabLst>
                <a:tab pos="253431" algn="l"/>
                <a:tab pos="928523" algn="l"/>
                <a:tab pos="1603612" algn="l"/>
                <a:tab pos="2278703" algn="l"/>
                <a:tab pos="2955978" algn="l"/>
                <a:tab pos="3631068" algn="l"/>
                <a:tab pos="4306159" algn="l"/>
                <a:tab pos="4983435" algn="l"/>
                <a:tab pos="5658521" algn="l"/>
                <a:tab pos="6333612" algn="l"/>
                <a:tab pos="7010889" algn="l"/>
                <a:tab pos="7685979" algn="l"/>
                <a:tab pos="8361069" algn="l"/>
                <a:tab pos="9038344" algn="l"/>
                <a:tab pos="9713433" algn="l"/>
                <a:tab pos="10388525" algn="l"/>
                <a:tab pos="11065800" algn="l"/>
                <a:tab pos="11740889" algn="l"/>
                <a:tab pos="12415980" algn="l"/>
                <a:tab pos="13093254" algn="l"/>
                <a:tab pos="13768342" algn="l"/>
              </a:tabLst>
            </a:pPr>
            <a:endParaRPr lang="en-GB" dirty="0">
              <a:latin typeface="Arial" charset="0"/>
              <a:ea typeface="Microsoft YaHei" pitchFamily="34" charset="-122"/>
            </a:endParaRPr>
          </a:p>
          <a:p>
            <a:pPr marL="10923">
              <a:tabLst>
                <a:tab pos="253431" algn="l"/>
                <a:tab pos="928523" algn="l"/>
                <a:tab pos="1603612" algn="l"/>
                <a:tab pos="2278703" algn="l"/>
                <a:tab pos="2955978" algn="l"/>
                <a:tab pos="3631068" algn="l"/>
                <a:tab pos="4306159" algn="l"/>
                <a:tab pos="4983435" algn="l"/>
                <a:tab pos="5658521" algn="l"/>
                <a:tab pos="6333612" algn="l"/>
                <a:tab pos="7010889" algn="l"/>
                <a:tab pos="7685979" algn="l"/>
                <a:tab pos="8361069" algn="l"/>
                <a:tab pos="9038344" algn="l"/>
                <a:tab pos="9713433" algn="l"/>
                <a:tab pos="10388525" algn="l"/>
                <a:tab pos="11065800" algn="l"/>
                <a:tab pos="11740889" algn="l"/>
                <a:tab pos="12415980" algn="l"/>
                <a:tab pos="13093254" algn="l"/>
                <a:tab pos="13768342" algn="l"/>
              </a:tabLst>
            </a:pPr>
            <a:endParaRPr lang="en-GB" altLang="en-US" b="1" dirty="0">
              <a:latin typeface="Arial" panose="020B0604020202020204" pitchFamily="34" charset="0"/>
              <a:ea typeface="Microsoft YaHei" panose="020B0503020204020204" pitchFamily="34" charset="-122"/>
            </a:endParaRPr>
          </a:p>
          <a:p>
            <a:pPr marL="253431" indent="-242508">
              <a:spcBef>
                <a:spcPct val="0"/>
              </a:spcBef>
              <a:tabLst>
                <a:tab pos="253431" algn="l"/>
                <a:tab pos="928523" algn="l"/>
                <a:tab pos="1603612" algn="l"/>
                <a:tab pos="2278703" algn="l"/>
                <a:tab pos="2955978" algn="l"/>
                <a:tab pos="3631068" algn="l"/>
                <a:tab pos="4306159" algn="l"/>
                <a:tab pos="4983435" algn="l"/>
                <a:tab pos="5658521" algn="l"/>
                <a:tab pos="6333612" algn="l"/>
                <a:tab pos="7010889" algn="l"/>
                <a:tab pos="7685979" algn="l"/>
                <a:tab pos="8361069" algn="l"/>
                <a:tab pos="9038344" algn="l"/>
                <a:tab pos="9713433" algn="l"/>
                <a:tab pos="10388525" algn="l"/>
                <a:tab pos="11065800" algn="l"/>
                <a:tab pos="11740889" algn="l"/>
                <a:tab pos="12415980" algn="l"/>
                <a:tab pos="13093254" algn="l"/>
                <a:tab pos="13768342" algn="l"/>
              </a:tabLst>
            </a:pPr>
            <a:r>
              <a:rPr lang="en-GB" altLang="en-US" b="1" dirty="0">
                <a:latin typeface="Arial" panose="020B0604020202020204" pitchFamily="34" charset="0"/>
                <a:ea typeface="Microsoft YaHei" panose="020B0503020204020204" pitchFamily="34" charset="-122"/>
              </a:rPr>
              <a:t>NOTES:</a:t>
            </a:r>
          </a:p>
          <a:p>
            <a:pPr marL="253431" indent="-242508">
              <a:spcBef>
                <a:spcPct val="0"/>
              </a:spcBef>
              <a:buFontTx/>
              <a:buChar char="•"/>
              <a:tabLst>
                <a:tab pos="253431" algn="l"/>
                <a:tab pos="928523" algn="l"/>
                <a:tab pos="1603612" algn="l"/>
                <a:tab pos="2278703" algn="l"/>
                <a:tab pos="2955978" algn="l"/>
                <a:tab pos="3631068" algn="l"/>
                <a:tab pos="4306159" algn="l"/>
                <a:tab pos="4983435" algn="l"/>
                <a:tab pos="5658521" algn="l"/>
                <a:tab pos="6333612" algn="l"/>
                <a:tab pos="7010889" algn="l"/>
                <a:tab pos="7685979" algn="l"/>
                <a:tab pos="8361069" algn="l"/>
                <a:tab pos="9038344" algn="l"/>
                <a:tab pos="9713433" algn="l"/>
                <a:tab pos="10388525" algn="l"/>
                <a:tab pos="11065800" algn="l"/>
                <a:tab pos="11740889" algn="l"/>
                <a:tab pos="12415980" algn="l"/>
                <a:tab pos="13093254" algn="l"/>
                <a:tab pos="13768342" algn="l"/>
              </a:tabLst>
            </a:pPr>
            <a:r>
              <a:rPr lang="en-GB" altLang="en-US" dirty="0">
                <a:latin typeface="Arial" panose="020B0604020202020204" pitchFamily="34" charset="0"/>
                <a:ea typeface="Microsoft YaHei" panose="020B0503020204020204" pitchFamily="34" charset="-122"/>
              </a:rPr>
              <a:t>Watch for them splitting in to boys groups and girls groups during apprenticeship – you may want to point out that each gender brings strengths and they should work across the team wherever possible.</a:t>
            </a:r>
          </a:p>
          <a:p>
            <a:pPr marL="253431" indent="-242508">
              <a:spcBef>
                <a:spcPct val="0"/>
              </a:spcBef>
              <a:buFontTx/>
              <a:buChar char="•"/>
              <a:tabLst>
                <a:tab pos="253431" algn="l"/>
                <a:tab pos="928523" algn="l"/>
                <a:tab pos="1603612" algn="l"/>
                <a:tab pos="2278703" algn="l"/>
                <a:tab pos="2955978" algn="l"/>
                <a:tab pos="3631068" algn="l"/>
                <a:tab pos="4306159" algn="l"/>
                <a:tab pos="4983435" algn="l"/>
                <a:tab pos="5658521" algn="l"/>
                <a:tab pos="6333612" algn="l"/>
                <a:tab pos="7010889" algn="l"/>
                <a:tab pos="7685979" algn="l"/>
                <a:tab pos="8361069" algn="l"/>
                <a:tab pos="9038344" algn="l"/>
                <a:tab pos="9713433" algn="l"/>
                <a:tab pos="10388525" algn="l"/>
                <a:tab pos="11065800" algn="l"/>
                <a:tab pos="11740889" algn="l"/>
                <a:tab pos="12415980" algn="l"/>
                <a:tab pos="13093254" algn="l"/>
                <a:tab pos="13768342" algn="l"/>
              </a:tabLst>
            </a:pPr>
            <a:endParaRPr lang="en-GB" altLang="en-US" dirty="0">
              <a:latin typeface="Arial" panose="020B0604020202020204" pitchFamily="34" charset="0"/>
              <a:ea typeface="Microsoft YaHei" panose="020B0503020204020204" pitchFamily="34" charset="-122"/>
            </a:endParaRPr>
          </a:p>
          <a:p>
            <a:pPr marL="253431" indent="-242508">
              <a:spcBef>
                <a:spcPct val="0"/>
              </a:spcBef>
              <a:buFontTx/>
              <a:buChar char="•"/>
              <a:tabLst>
                <a:tab pos="253431" algn="l"/>
                <a:tab pos="928523" algn="l"/>
                <a:tab pos="1603612" algn="l"/>
                <a:tab pos="2278703" algn="l"/>
                <a:tab pos="2955978" algn="l"/>
                <a:tab pos="3631068" algn="l"/>
                <a:tab pos="4306159" algn="l"/>
                <a:tab pos="4983435" algn="l"/>
                <a:tab pos="5658521" algn="l"/>
                <a:tab pos="6333612" algn="l"/>
                <a:tab pos="7010889" algn="l"/>
                <a:tab pos="7685979" algn="l"/>
                <a:tab pos="8361069" algn="l"/>
                <a:tab pos="9038344" algn="l"/>
                <a:tab pos="9713433" algn="l"/>
                <a:tab pos="10388525" algn="l"/>
                <a:tab pos="11065800" algn="l"/>
                <a:tab pos="11740889" algn="l"/>
                <a:tab pos="12415980" algn="l"/>
                <a:tab pos="13093254" algn="l"/>
                <a:tab pos="13768342" algn="l"/>
              </a:tabLst>
            </a:pPr>
            <a:r>
              <a:rPr lang="en-GB" altLang="en-US" dirty="0">
                <a:latin typeface="Arial" panose="020B0604020202020204" pitchFamily="34" charset="0"/>
                <a:ea typeface="Microsoft YaHei" panose="020B0503020204020204" pitchFamily="34" charset="-122"/>
              </a:rPr>
              <a:t>Watch also for one/two students taking control and excluding other members of the team. Remind them that every member of their team will need to be an engineer if they are to get to the final. </a:t>
            </a:r>
          </a:p>
        </p:txBody>
      </p:sp>
      <p:sp>
        <p:nvSpPr>
          <p:cNvPr id="68612" name="Slide Number Placeholder 3">
            <a:extLst>
              <a:ext uri="{FF2B5EF4-FFF2-40B4-BE49-F238E27FC236}">
                <a16:creationId xmlns:a16="http://schemas.microsoft.com/office/drawing/2014/main" id="{BEB9EA0F-95A8-4F80-B55F-F0153AC72FA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1074900" indent="-410735">
              <a:defRPr>
                <a:solidFill>
                  <a:schemeClr val="tx1"/>
                </a:solidFill>
                <a:latin typeface="Calibri" panose="020F0502020204030204" pitchFamily="34" charset="0"/>
                <a:cs typeface="Arial" panose="020B0604020202020204" pitchFamily="34" charset="0"/>
              </a:defRPr>
            </a:lvl2pPr>
            <a:lvl3pPr marL="1656046" indent="-327713">
              <a:defRPr>
                <a:solidFill>
                  <a:schemeClr val="tx1"/>
                </a:solidFill>
                <a:latin typeface="Calibri" panose="020F0502020204030204" pitchFamily="34" charset="0"/>
                <a:cs typeface="Arial" panose="020B0604020202020204" pitchFamily="34" charset="0"/>
              </a:defRPr>
            </a:lvl3pPr>
            <a:lvl4pPr marL="2320214" indent="-327713">
              <a:defRPr>
                <a:solidFill>
                  <a:schemeClr val="tx1"/>
                </a:solidFill>
                <a:latin typeface="Calibri" panose="020F0502020204030204" pitchFamily="34" charset="0"/>
                <a:cs typeface="Arial" panose="020B0604020202020204" pitchFamily="34" charset="0"/>
              </a:defRPr>
            </a:lvl4pPr>
            <a:lvl5pPr marL="2980009" indent="-327713">
              <a:defRPr>
                <a:solidFill>
                  <a:schemeClr val="tx1"/>
                </a:solidFill>
                <a:latin typeface="Calibri" panose="020F0502020204030204" pitchFamily="34" charset="0"/>
                <a:cs typeface="Arial" panose="020B0604020202020204" pitchFamily="34" charset="0"/>
              </a:defRPr>
            </a:lvl5pPr>
            <a:lvl6pPr marL="3609220" indent="-327713"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4238431" indent="-327713"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4867640" indent="-327713"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5496851" indent="-327713"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57763AF8-B329-4717-9526-58D73F0A166B}" type="slidenum">
              <a:rPr lang="en-GB" altLang="en-US" smtClean="0"/>
              <a:pPr/>
              <a:t>18</a:t>
            </a:fld>
            <a:endParaRPr lang="en-GB" altLang="en-US" dirty="0"/>
          </a:p>
        </p:txBody>
      </p:sp>
    </p:spTree>
    <p:extLst>
      <p:ext uri="{BB962C8B-B14F-4D97-AF65-F5344CB8AC3E}">
        <p14:creationId xmlns:p14="http://schemas.microsoft.com/office/powerpoint/2010/main" val="40566085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latin typeface="Arial" panose="020B0604020202020204" pitchFamily="34" charset="0"/>
                <a:cs typeface="Arial" panose="020B0604020202020204" pitchFamily="34" charset="0"/>
              </a:rPr>
              <a:t>1 minute</a:t>
            </a:r>
          </a:p>
          <a:p>
            <a:pPr marL="235953" indent="-235953">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35953" indent="-235953">
              <a:buFont typeface="Arial" panose="020B0604020202020204" pitchFamily="34" charset="0"/>
              <a:buChar char="•"/>
            </a:pPr>
            <a:r>
              <a:rPr lang="en-GB" dirty="0">
                <a:latin typeface="Arial" panose="020B0604020202020204" pitchFamily="34" charset="0"/>
                <a:cs typeface="Arial" panose="020B0604020202020204" pitchFamily="34" charset="0"/>
              </a:rPr>
              <a:t>Collect in apprenticeship packs.</a:t>
            </a:r>
          </a:p>
          <a:p>
            <a:pPr marL="235953" indent="-235953">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35953" indent="-235953">
              <a:buFont typeface="Arial" panose="020B0604020202020204" pitchFamily="34" charset="0"/>
              <a:buChar char="•"/>
            </a:pPr>
            <a:r>
              <a:rPr lang="en-GB" dirty="0">
                <a:latin typeface="Arial" panose="020B0604020202020204" pitchFamily="34" charset="0"/>
                <a:cs typeface="Arial" panose="020B0604020202020204" pitchFamily="34" charset="0"/>
              </a:rPr>
              <a:t>The room may be noisy now and teams will be keen to get going on their development but call for quiet and advise that they have all now completed the Apprenticeship. </a:t>
            </a:r>
          </a:p>
          <a:p>
            <a:endParaRPr lang="en-GB" dirty="0">
              <a:latin typeface="Arial" panose="020B0604020202020204" pitchFamily="34" charset="0"/>
              <a:cs typeface="Arial" panose="020B0604020202020204" pitchFamily="34" charset="0"/>
            </a:endParaRPr>
          </a:p>
          <a:p>
            <a:pPr marL="235953" indent="-235953">
              <a:buFont typeface="Arial" panose="020B0604020202020204" pitchFamily="34" charset="0"/>
              <a:buChar char="•"/>
            </a:pPr>
            <a:r>
              <a:rPr lang="en-GB" dirty="0">
                <a:latin typeface="Arial" panose="020B0604020202020204" pitchFamily="34" charset="0"/>
                <a:cs typeface="Arial" panose="020B0604020202020204" pitchFamily="34" charset="0"/>
              </a:rPr>
              <a:t>Celebrate this by encouraging them to give themselves a round of applause.</a:t>
            </a:r>
          </a:p>
          <a:p>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80712C0E-B200-4C71-90D5-2BAF59E3BBD1}" type="slidenum">
              <a:rPr lang="en-GB" smtClean="0"/>
              <a:t>19</a:t>
            </a:fld>
            <a:endParaRPr lang="en-GB" dirty="0"/>
          </a:p>
        </p:txBody>
      </p:sp>
    </p:spTree>
    <p:extLst>
      <p:ext uri="{BB962C8B-B14F-4D97-AF65-F5344CB8AC3E}">
        <p14:creationId xmlns:p14="http://schemas.microsoft.com/office/powerpoint/2010/main" val="4218132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3 minutes</a:t>
            </a:r>
          </a:p>
          <a:p>
            <a:endParaRPr lang="en-GB" b="1"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pPr marL="191335" indent="-191335">
              <a:spcBef>
                <a:spcPts val="1268"/>
              </a:spcBef>
              <a:buFont typeface="Arial" panose="020B0604020202020204" pitchFamily="34" charset="0"/>
              <a:buChar char="•"/>
            </a:pPr>
            <a:r>
              <a:rPr lang="en-GB" dirty="0">
                <a:latin typeface="Arial" panose="020B0604020202020204" pitchFamily="34" charset="0"/>
                <a:cs typeface="Arial" panose="020B0604020202020204" pitchFamily="34" charset="0"/>
              </a:rPr>
              <a:t>Today you will be working as real-life engineers. </a:t>
            </a:r>
          </a:p>
          <a:p>
            <a:pPr marL="191335" indent="-191335">
              <a:spcBef>
                <a:spcPts val="1268"/>
              </a:spcBef>
              <a:buFont typeface="Arial" panose="020B0604020202020204" pitchFamily="34" charset="0"/>
              <a:buChar char="•"/>
            </a:pPr>
            <a:r>
              <a:rPr lang="en-GB" dirty="0">
                <a:latin typeface="Arial" panose="020B0604020202020204" pitchFamily="34" charset="0"/>
                <a:cs typeface="Arial" panose="020B0604020202020204" pitchFamily="34" charset="0"/>
              </a:rPr>
              <a:t>You will be following an engineering project flow as shown.</a:t>
            </a:r>
          </a:p>
          <a:p>
            <a:pPr marL="191335" indent="-191335">
              <a:spcBef>
                <a:spcPts val="1268"/>
              </a:spcBef>
              <a:buFont typeface="Arial" panose="020B0604020202020204" pitchFamily="34" charset="0"/>
              <a:buChar char="•"/>
            </a:pPr>
            <a:r>
              <a:rPr lang="en-GB" dirty="0">
                <a:latin typeface="Arial" panose="020B0604020202020204" pitchFamily="34" charset="0"/>
                <a:cs typeface="Arial" panose="020B0604020202020204" pitchFamily="34" charset="0"/>
              </a:rPr>
              <a:t>We will explain each of these stages when we get to them so you will need to listen carefully to make sure your team completes each section of the project.</a:t>
            </a:r>
          </a:p>
        </p:txBody>
      </p:sp>
      <p:sp>
        <p:nvSpPr>
          <p:cNvPr id="4" name="Slide Number Placeholder 3"/>
          <p:cNvSpPr>
            <a:spLocks noGrp="1"/>
          </p:cNvSpPr>
          <p:nvPr>
            <p:ph type="sldNum" sz="quarter" idx="10"/>
          </p:nvPr>
        </p:nvSpPr>
        <p:spPr/>
        <p:txBody>
          <a:bodyPr/>
          <a:lstStyle/>
          <a:p>
            <a:fld id="{80712C0E-B200-4C71-90D5-2BAF59E3BBD1}" type="slidenum">
              <a:rPr lang="en-GB" smtClean="0"/>
              <a:t>2</a:t>
            </a:fld>
            <a:endParaRPr lang="en-GB" dirty="0"/>
          </a:p>
        </p:txBody>
      </p:sp>
    </p:spTree>
    <p:extLst>
      <p:ext uri="{BB962C8B-B14F-4D97-AF65-F5344CB8AC3E}">
        <p14:creationId xmlns:p14="http://schemas.microsoft.com/office/powerpoint/2010/main" val="16978074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67077" y="4560258"/>
            <a:ext cx="5554008" cy="3440742"/>
          </a:xfrm>
        </p:spPr>
        <p:txBody>
          <a:bodyPr/>
          <a:lstStyle/>
          <a:p>
            <a:r>
              <a:rPr lang="en-GB" b="1" dirty="0">
                <a:latin typeface="Arial" panose="020B0604020202020204" pitchFamily="34" charset="0"/>
                <a:cs typeface="Arial" panose="020B0604020202020204" pitchFamily="34" charset="0"/>
              </a:rPr>
              <a:t>1 minute</a:t>
            </a:r>
          </a:p>
          <a:p>
            <a:endParaRPr lang="en-GB" dirty="0">
              <a:latin typeface="Arial" panose="020B0604020202020204" pitchFamily="34" charset="0"/>
              <a:cs typeface="Arial" panose="020B0604020202020204" pitchFamily="34" charset="0"/>
            </a:endParaRPr>
          </a:p>
          <a:p>
            <a:pPr marL="235953" indent="-235953">
              <a:buFont typeface="Arial" panose="020B0604020202020204" pitchFamily="34" charset="0"/>
              <a:buChar char="•"/>
            </a:pPr>
            <a:r>
              <a:rPr lang="en-GB" dirty="0">
                <a:latin typeface="Arial" panose="020B0604020202020204" pitchFamily="34" charset="0"/>
                <a:cs typeface="Arial" panose="020B0604020202020204" pitchFamily="34" charset="0"/>
              </a:rPr>
              <a:t>Now you have completed your apprenticeship, the </a:t>
            </a:r>
            <a:r>
              <a:rPr lang="en-US" dirty="0">
                <a:latin typeface="Arial" panose="020B0604020202020204" pitchFamily="34" charset="0"/>
                <a:cs typeface="Arial" panose="020B0604020202020204" pitchFamily="34" charset="0"/>
              </a:rPr>
              <a:t>Future Flight Challenge</a:t>
            </a:r>
            <a:r>
              <a:rPr lang="en-GB" dirty="0">
                <a:latin typeface="Arial" panose="020B0604020202020204" pitchFamily="34" charset="0"/>
                <a:cs typeface="Arial" panose="020B0604020202020204" pitchFamily="34" charset="0"/>
              </a:rPr>
              <a:t> team are happy for you to begin work on their project. </a:t>
            </a:r>
          </a:p>
          <a:p>
            <a:endParaRPr lang="en-GB" dirty="0">
              <a:latin typeface="Arial" panose="020B0604020202020204" pitchFamily="34" charset="0"/>
              <a:cs typeface="Arial" panose="020B0604020202020204" pitchFamily="34" charset="0"/>
            </a:endParaRPr>
          </a:p>
          <a:p>
            <a:pPr marL="253431" indent="-242508">
              <a:buFontTx/>
              <a:buChar char="•"/>
              <a:tabLst>
                <a:tab pos="253431" algn="l"/>
                <a:tab pos="928523" algn="l"/>
                <a:tab pos="1603612" algn="l"/>
                <a:tab pos="2278703" algn="l"/>
                <a:tab pos="2955978" algn="l"/>
                <a:tab pos="3631068" algn="l"/>
                <a:tab pos="4306159" algn="l"/>
                <a:tab pos="4983435" algn="l"/>
                <a:tab pos="5658521" algn="l"/>
                <a:tab pos="6333612" algn="l"/>
                <a:tab pos="7010889" algn="l"/>
                <a:tab pos="7685979" algn="l"/>
                <a:tab pos="8361069" algn="l"/>
                <a:tab pos="9038344" algn="l"/>
                <a:tab pos="9713433" algn="l"/>
                <a:tab pos="10388525" algn="l"/>
                <a:tab pos="11065800" algn="l"/>
                <a:tab pos="11740889" algn="l"/>
                <a:tab pos="12415980" algn="l"/>
                <a:tab pos="13093254" algn="l"/>
                <a:tab pos="13768342" algn="l"/>
              </a:tabLst>
            </a:pPr>
            <a:r>
              <a:rPr lang="en-GB" dirty="0">
                <a:latin typeface="Arial" charset="0"/>
                <a:ea typeface="Microsoft YaHei" pitchFamily="34" charset="-122"/>
              </a:rPr>
              <a:t>You are now my engineers in my engineering workshop so before I open the shop we need to do a quick health and safety briefing.</a:t>
            </a:r>
          </a:p>
          <a:p>
            <a:pPr marL="235953" indent="-235953">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80712C0E-B200-4C71-90D5-2BAF59E3BBD1}" type="slidenum">
              <a:rPr lang="en-GB" smtClean="0"/>
              <a:t>20</a:t>
            </a:fld>
            <a:endParaRPr lang="en-GB" dirty="0"/>
          </a:p>
        </p:txBody>
      </p:sp>
    </p:spTree>
    <p:extLst>
      <p:ext uri="{BB962C8B-B14F-4D97-AF65-F5344CB8AC3E}">
        <p14:creationId xmlns:p14="http://schemas.microsoft.com/office/powerpoint/2010/main" val="29445885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832290DE-1FC4-46C9-81EF-780507B2A34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B4B84A7B-19B1-40A6-A0BE-4433278C01A9}"/>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tabLst>
                <a:tab pos="0" algn="l"/>
                <a:tab pos="665753" algn="l"/>
                <a:tab pos="1342417" algn="l"/>
                <a:tab pos="2021265" algn="l"/>
                <a:tab pos="2695748" algn="l"/>
                <a:tab pos="3372415" algn="l"/>
                <a:tab pos="4049078" algn="l"/>
                <a:tab pos="4721378" algn="l"/>
                <a:tab pos="5398046" algn="l"/>
                <a:tab pos="6074710" algn="l"/>
                <a:tab pos="6751374" algn="l"/>
                <a:tab pos="7425857" algn="l"/>
                <a:tab pos="8102520" algn="l"/>
                <a:tab pos="8779189" algn="l"/>
                <a:tab pos="9451488" algn="l"/>
                <a:tab pos="10128154" algn="l"/>
                <a:tab pos="10804818" algn="l"/>
                <a:tab pos="11481483" algn="l"/>
                <a:tab pos="12155965" algn="l"/>
                <a:tab pos="12832632" algn="l"/>
                <a:tab pos="13511480" algn="l"/>
              </a:tabLst>
              <a:defRPr/>
            </a:pPr>
            <a:endParaRPr lang="en-GB" altLang="en-US" b="1" dirty="0">
              <a:latin typeface="Arial" panose="020B0604020202020204" pitchFamily="34" charset="0"/>
              <a:ea typeface="Microsoft YaHei" panose="020B0503020204020204" pitchFamily="34" charset="-122"/>
            </a:endParaRPr>
          </a:p>
          <a:p>
            <a:pPr>
              <a:spcBef>
                <a:spcPct val="0"/>
              </a:spcBef>
              <a:tabLst>
                <a:tab pos="0" algn="l"/>
                <a:tab pos="665753" algn="l"/>
                <a:tab pos="1342417" algn="l"/>
                <a:tab pos="2021265" algn="l"/>
                <a:tab pos="2695748" algn="l"/>
                <a:tab pos="3372415" algn="l"/>
                <a:tab pos="4049078" algn="l"/>
                <a:tab pos="4721378" algn="l"/>
                <a:tab pos="5398046" algn="l"/>
                <a:tab pos="6074710" algn="l"/>
                <a:tab pos="6751374" algn="l"/>
                <a:tab pos="7425857" algn="l"/>
                <a:tab pos="8102520" algn="l"/>
                <a:tab pos="8779189" algn="l"/>
                <a:tab pos="9451488" algn="l"/>
                <a:tab pos="10128154" algn="l"/>
                <a:tab pos="10804818" algn="l"/>
                <a:tab pos="11481483" algn="l"/>
                <a:tab pos="12155965" algn="l"/>
                <a:tab pos="12832632" algn="l"/>
                <a:tab pos="13511480" algn="l"/>
              </a:tabLst>
              <a:defRPr/>
            </a:pPr>
            <a:r>
              <a:rPr lang="en-GB" altLang="en-US" b="1" dirty="0">
                <a:latin typeface="Arial" panose="020B0604020202020204" pitchFamily="34" charset="0"/>
                <a:ea typeface="Microsoft YaHei" panose="020B0503020204020204" pitchFamily="34" charset="-122"/>
              </a:rPr>
              <a:t>2 minutes</a:t>
            </a:r>
          </a:p>
          <a:p>
            <a:pPr>
              <a:spcBef>
                <a:spcPct val="0"/>
              </a:spcBef>
              <a:tabLst>
                <a:tab pos="0" algn="l"/>
                <a:tab pos="665753" algn="l"/>
                <a:tab pos="1342417" algn="l"/>
                <a:tab pos="2021265" algn="l"/>
                <a:tab pos="2695748" algn="l"/>
                <a:tab pos="3372415" algn="l"/>
                <a:tab pos="4049078" algn="l"/>
                <a:tab pos="4721378" algn="l"/>
                <a:tab pos="5398046" algn="l"/>
                <a:tab pos="6074710" algn="l"/>
                <a:tab pos="6751374" algn="l"/>
                <a:tab pos="7425857" algn="l"/>
                <a:tab pos="8102520" algn="l"/>
                <a:tab pos="8779189" algn="l"/>
                <a:tab pos="9451488" algn="l"/>
                <a:tab pos="10128154" algn="l"/>
                <a:tab pos="10804818" algn="l"/>
                <a:tab pos="11481483" algn="l"/>
                <a:tab pos="12155965" algn="l"/>
                <a:tab pos="12832632" algn="l"/>
                <a:tab pos="13511480" algn="l"/>
              </a:tabLst>
              <a:defRPr/>
            </a:pPr>
            <a:endParaRPr lang="en-GB" altLang="en-US" b="1" dirty="0">
              <a:latin typeface="Arial" panose="020B0604020202020204" pitchFamily="34" charset="0"/>
              <a:ea typeface="Microsoft YaHei" panose="020B0503020204020204" pitchFamily="34" charset="-122"/>
            </a:endParaRPr>
          </a:p>
          <a:p>
            <a:pPr marL="235743" indent="-235743">
              <a:spcBef>
                <a:spcPts val="826"/>
              </a:spcBef>
              <a:buFont typeface="Arial" panose="020B0604020202020204" pitchFamily="34" charset="0"/>
              <a:buChar char="•"/>
              <a:tabLst>
                <a:tab pos="0" algn="l"/>
                <a:tab pos="665753" algn="l"/>
                <a:tab pos="1342417" algn="l"/>
                <a:tab pos="2021265" algn="l"/>
                <a:tab pos="2695748" algn="l"/>
                <a:tab pos="3372415" algn="l"/>
                <a:tab pos="4049078" algn="l"/>
                <a:tab pos="4721378" algn="l"/>
                <a:tab pos="5398046" algn="l"/>
                <a:tab pos="6074710" algn="l"/>
                <a:tab pos="6751374" algn="l"/>
                <a:tab pos="7425857" algn="l"/>
                <a:tab pos="8102520" algn="l"/>
                <a:tab pos="8779189" algn="l"/>
                <a:tab pos="9451488" algn="l"/>
                <a:tab pos="10128154" algn="l"/>
                <a:tab pos="10804818" algn="l"/>
                <a:tab pos="11481483" algn="l"/>
                <a:tab pos="12155965" algn="l"/>
                <a:tab pos="12832632" algn="l"/>
                <a:tab pos="13511480" algn="l"/>
              </a:tabLst>
              <a:defRPr/>
            </a:pPr>
            <a:r>
              <a:rPr lang="en-GB" altLang="en-US" dirty="0">
                <a:latin typeface="Arial" panose="020B0604020202020204" pitchFamily="34" charset="0"/>
                <a:ea typeface="Microsoft YaHei" panose="020B0503020204020204" pitchFamily="34" charset="-122"/>
              </a:rPr>
              <a:t>Remind them that working as a team is important and they need to keep themselves and everyone in the room safe. We will be looking at this when marking their team work.</a:t>
            </a:r>
          </a:p>
          <a:p>
            <a:pPr marL="235743" indent="-235743">
              <a:spcBef>
                <a:spcPts val="826"/>
              </a:spcBef>
              <a:buFont typeface="Arial" panose="020B0604020202020204" pitchFamily="34" charset="0"/>
              <a:buChar char="•"/>
              <a:tabLst>
                <a:tab pos="0" algn="l"/>
                <a:tab pos="665753" algn="l"/>
                <a:tab pos="1342417" algn="l"/>
                <a:tab pos="2021265" algn="l"/>
                <a:tab pos="2695748" algn="l"/>
                <a:tab pos="3372415" algn="l"/>
                <a:tab pos="4049078" algn="l"/>
                <a:tab pos="4721378" algn="l"/>
                <a:tab pos="5398046" algn="l"/>
                <a:tab pos="6074710" algn="l"/>
                <a:tab pos="6751374" algn="l"/>
                <a:tab pos="7425857" algn="l"/>
                <a:tab pos="8102520" algn="l"/>
                <a:tab pos="8779189" algn="l"/>
                <a:tab pos="9451488" algn="l"/>
                <a:tab pos="10128154" algn="l"/>
                <a:tab pos="10804818" algn="l"/>
                <a:tab pos="11481483" algn="l"/>
                <a:tab pos="12155965" algn="l"/>
                <a:tab pos="12832632" algn="l"/>
                <a:tab pos="13511480" algn="l"/>
              </a:tabLst>
              <a:defRPr/>
            </a:pPr>
            <a:r>
              <a:rPr lang="en-GB" altLang="en-US" dirty="0">
                <a:latin typeface="Arial" panose="020B0604020202020204" pitchFamily="34" charset="0"/>
                <a:ea typeface="Microsoft YaHei" panose="020B0503020204020204" pitchFamily="34" charset="-122"/>
              </a:rPr>
              <a:t>Go through the tips for safe working!</a:t>
            </a:r>
          </a:p>
          <a:p>
            <a:pPr marL="235743" indent="-235743">
              <a:spcBef>
                <a:spcPts val="826"/>
              </a:spcBef>
              <a:buFont typeface="Arial" panose="020B0604020202020204" pitchFamily="34" charset="0"/>
              <a:buChar char="•"/>
              <a:tabLst>
                <a:tab pos="0" algn="l"/>
                <a:tab pos="665753" algn="l"/>
                <a:tab pos="1342417" algn="l"/>
                <a:tab pos="2021265" algn="l"/>
                <a:tab pos="2695748" algn="l"/>
                <a:tab pos="3372415" algn="l"/>
                <a:tab pos="4049078" algn="l"/>
                <a:tab pos="4721378" algn="l"/>
                <a:tab pos="5398046" algn="l"/>
                <a:tab pos="6074710" algn="l"/>
                <a:tab pos="6751374" algn="l"/>
                <a:tab pos="7425857" algn="l"/>
                <a:tab pos="8102520" algn="l"/>
                <a:tab pos="8779189" algn="l"/>
                <a:tab pos="9451488" algn="l"/>
                <a:tab pos="10128154" algn="l"/>
                <a:tab pos="10804818" algn="l"/>
                <a:tab pos="11481483" algn="l"/>
                <a:tab pos="12155965" algn="l"/>
                <a:tab pos="12832632" algn="l"/>
                <a:tab pos="13511480" algn="l"/>
              </a:tabLst>
              <a:defRPr/>
            </a:pPr>
            <a:r>
              <a:rPr lang="en-GB" altLang="en-US" dirty="0">
                <a:latin typeface="Arial" panose="020B0604020202020204" pitchFamily="34" charset="0"/>
                <a:ea typeface="Microsoft YaHei" panose="020B0503020204020204" pitchFamily="34" charset="-122"/>
              </a:rPr>
              <a:t>Re-emphasise the rules of the Cutting Station</a:t>
            </a:r>
          </a:p>
          <a:p>
            <a:pPr marL="235743" indent="-235743">
              <a:spcBef>
                <a:spcPts val="826"/>
              </a:spcBef>
              <a:buFont typeface="Arial" panose="020B0604020202020204" pitchFamily="34" charset="0"/>
              <a:buChar char="•"/>
              <a:tabLst>
                <a:tab pos="0" algn="l"/>
                <a:tab pos="665753" algn="l"/>
                <a:tab pos="1342417" algn="l"/>
                <a:tab pos="2021265" algn="l"/>
                <a:tab pos="2695748" algn="l"/>
                <a:tab pos="3372415" algn="l"/>
                <a:tab pos="4049078" algn="l"/>
                <a:tab pos="4721378" algn="l"/>
                <a:tab pos="5398046" algn="l"/>
                <a:tab pos="6074710" algn="l"/>
                <a:tab pos="6751374" algn="l"/>
                <a:tab pos="7425857" algn="l"/>
                <a:tab pos="8102520" algn="l"/>
                <a:tab pos="8779189" algn="l"/>
                <a:tab pos="9451488" algn="l"/>
                <a:tab pos="10128154" algn="l"/>
                <a:tab pos="10804818" algn="l"/>
                <a:tab pos="11481483" algn="l"/>
                <a:tab pos="12155965" algn="l"/>
                <a:tab pos="12832632" algn="l"/>
                <a:tab pos="13511480" algn="l"/>
              </a:tabLst>
              <a:defRPr/>
            </a:pPr>
            <a:endParaRPr lang="en-GB" altLang="en-US" dirty="0"/>
          </a:p>
        </p:txBody>
      </p:sp>
      <p:sp>
        <p:nvSpPr>
          <p:cNvPr id="58372" name="Slide Number Placeholder 3">
            <a:extLst>
              <a:ext uri="{FF2B5EF4-FFF2-40B4-BE49-F238E27FC236}">
                <a16:creationId xmlns:a16="http://schemas.microsoft.com/office/drawing/2014/main" id="{EEAA1DF0-5D4B-4415-B662-437452549B6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1074900" indent="-410735">
              <a:defRPr>
                <a:solidFill>
                  <a:schemeClr val="tx1"/>
                </a:solidFill>
                <a:latin typeface="Calibri" panose="020F0502020204030204" pitchFamily="34" charset="0"/>
                <a:cs typeface="Arial" panose="020B0604020202020204" pitchFamily="34" charset="0"/>
              </a:defRPr>
            </a:lvl2pPr>
            <a:lvl3pPr marL="1656046" indent="-327713">
              <a:defRPr>
                <a:solidFill>
                  <a:schemeClr val="tx1"/>
                </a:solidFill>
                <a:latin typeface="Calibri" panose="020F0502020204030204" pitchFamily="34" charset="0"/>
                <a:cs typeface="Arial" panose="020B0604020202020204" pitchFamily="34" charset="0"/>
              </a:defRPr>
            </a:lvl3pPr>
            <a:lvl4pPr marL="2320214" indent="-327713">
              <a:defRPr>
                <a:solidFill>
                  <a:schemeClr val="tx1"/>
                </a:solidFill>
                <a:latin typeface="Calibri" panose="020F0502020204030204" pitchFamily="34" charset="0"/>
                <a:cs typeface="Arial" panose="020B0604020202020204" pitchFamily="34" charset="0"/>
              </a:defRPr>
            </a:lvl4pPr>
            <a:lvl5pPr marL="2980009" indent="-327713">
              <a:defRPr>
                <a:solidFill>
                  <a:schemeClr val="tx1"/>
                </a:solidFill>
                <a:latin typeface="Calibri" panose="020F0502020204030204" pitchFamily="34" charset="0"/>
                <a:cs typeface="Arial" panose="020B0604020202020204" pitchFamily="34" charset="0"/>
              </a:defRPr>
            </a:lvl5pPr>
            <a:lvl6pPr marL="3609220" indent="-327713"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4238431" indent="-327713"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4867640" indent="-327713"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5496851" indent="-327713"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C5B0D3A5-95CB-4938-AD62-9B10A5759BF9}" type="slidenum">
              <a:rPr lang="en-GB" altLang="en-US" smtClean="0"/>
              <a:pPr/>
              <a:t>21</a:t>
            </a:fld>
            <a:endParaRPr lang="en-GB" altLang="en-US" dirty="0"/>
          </a:p>
        </p:txBody>
      </p:sp>
    </p:spTree>
    <p:extLst>
      <p:ext uri="{BB962C8B-B14F-4D97-AF65-F5344CB8AC3E}">
        <p14:creationId xmlns:p14="http://schemas.microsoft.com/office/powerpoint/2010/main" val="11781133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a:extLst>
              <a:ext uri="{FF2B5EF4-FFF2-40B4-BE49-F238E27FC236}">
                <a16:creationId xmlns:a16="http://schemas.microsoft.com/office/drawing/2014/main" id="{8F63F0F2-8FE8-48AB-9FB9-2F67F1C685E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7ED6C91F-8A70-47FB-8243-1816BEE30CD9}"/>
              </a:ext>
            </a:extLst>
          </p:cNvPr>
          <p:cNvSpPr>
            <a:spLocks noGrp="1"/>
          </p:cNvSpPr>
          <p:nvPr>
            <p:ph type="body" idx="1"/>
          </p:nvPr>
        </p:nvSpPr>
        <p:spPr/>
        <p:txBody>
          <a:bodyPr/>
          <a:lstStyle/>
          <a:p>
            <a:pPr marL="437006" indent="-425066">
              <a:lnSpc>
                <a:spcPct val="150000"/>
              </a:lnSpc>
              <a:spcBef>
                <a:spcPct val="0"/>
              </a:spcBef>
              <a:tabLst>
                <a:tab pos="437006" algn="l"/>
                <a:tab pos="1110423" algn="l"/>
                <a:tab pos="1786230" algn="l"/>
                <a:tab pos="2462032" algn="l"/>
                <a:tab pos="3137837" algn="l"/>
                <a:tab pos="3813645" algn="l"/>
                <a:tab pos="4489446" algn="l"/>
                <a:tab pos="5165253" algn="l"/>
                <a:tab pos="5841057" algn="l"/>
                <a:tab pos="6516862" algn="l"/>
                <a:tab pos="7192669" algn="l"/>
                <a:tab pos="7868476" algn="l"/>
                <a:tab pos="8544278" algn="l"/>
                <a:tab pos="9220085" algn="l"/>
                <a:tab pos="9895888" algn="l"/>
                <a:tab pos="10571692" algn="l"/>
                <a:tab pos="11247500" algn="l"/>
                <a:tab pos="11923307" algn="l"/>
                <a:tab pos="12599108" algn="l"/>
                <a:tab pos="13274915" algn="l"/>
                <a:tab pos="13950722" algn="l"/>
              </a:tabLst>
              <a:defRPr/>
            </a:pPr>
            <a:r>
              <a:rPr lang="en-GB" b="1" dirty="0">
                <a:latin typeface="Arial" charset="0"/>
                <a:ea typeface="Microsoft YaHei" pitchFamily="34" charset="-122"/>
              </a:rPr>
              <a:t>25 minutes to Event log 1</a:t>
            </a:r>
          </a:p>
          <a:p>
            <a:pPr marL="437006" indent="-425066">
              <a:lnSpc>
                <a:spcPct val="150000"/>
              </a:lnSpc>
              <a:spcBef>
                <a:spcPct val="0"/>
              </a:spcBef>
              <a:tabLst>
                <a:tab pos="437006" algn="l"/>
                <a:tab pos="1110423" algn="l"/>
                <a:tab pos="1786230" algn="l"/>
                <a:tab pos="2462032" algn="l"/>
                <a:tab pos="3137837" algn="l"/>
                <a:tab pos="3813645" algn="l"/>
                <a:tab pos="4489446" algn="l"/>
                <a:tab pos="5165253" algn="l"/>
                <a:tab pos="5841057" algn="l"/>
                <a:tab pos="6516862" algn="l"/>
                <a:tab pos="7192669" algn="l"/>
                <a:tab pos="7868476" algn="l"/>
                <a:tab pos="8544278" algn="l"/>
                <a:tab pos="9220085" algn="l"/>
                <a:tab pos="9895888" algn="l"/>
                <a:tab pos="10571692" algn="l"/>
                <a:tab pos="11247500" algn="l"/>
                <a:tab pos="11923307" algn="l"/>
                <a:tab pos="12599108" algn="l"/>
                <a:tab pos="13274915" algn="l"/>
                <a:tab pos="13950722" algn="l"/>
              </a:tabLst>
              <a:defRPr/>
            </a:pPr>
            <a:endParaRPr lang="en-GB" b="1" dirty="0">
              <a:latin typeface="Arial" charset="0"/>
              <a:ea typeface="Microsoft YaHei" pitchFamily="34" charset="-122"/>
            </a:endParaRPr>
          </a:p>
          <a:p>
            <a:pPr marL="434616" indent="-422680">
              <a:tabLst>
                <a:tab pos="434616" algn="l"/>
                <a:tab pos="1108035" algn="l"/>
                <a:tab pos="1783840" algn="l"/>
                <a:tab pos="2459643" algn="l"/>
                <a:tab pos="3135450" algn="l"/>
                <a:tab pos="3811254" algn="l"/>
                <a:tab pos="4487061" algn="l"/>
                <a:tab pos="5162864" algn="l"/>
                <a:tab pos="5838672" algn="l"/>
                <a:tab pos="6514475" algn="l"/>
                <a:tab pos="7190282" algn="l"/>
                <a:tab pos="7866084" algn="l"/>
                <a:tab pos="8541890" algn="l"/>
                <a:tab pos="9217694" algn="l"/>
                <a:tab pos="9893502" algn="l"/>
                <a:tab pos="10569306" algn="l"/>
                <a:tab pos="11245111" algn="l"/>
                <a:tab pos="11920916" algn="l"/>
                <a:tab pos="12596722" algn="l"/>
                <a:tab pos="13272525" algn="l"/>
                <a:tab pos="13948333" algn="l"/>
              </a:tabLst>
              <a:defRPr/>
            </a:pPr>
            <a:endParaRPr lang="en-GB" b="1" dirty="0">
              <a:latin typeface="Arial" charset="0"/>
              <a:ea typeface="Microsoft YaHei" pitchFamily="34" charset="-122"/>
            </a:endParaRPr>
          </a:p>
          <a:p>
            <a:pPr marL="437006" indent="-425066">
              <a:spcBef>
                <a:spcPts val="1268"/>
              </a:spcBef>
              <a:buFont typeface="Arial" charset="0"/>
              <a:buChar char="•"/>
              <a:tabLst>
                <a:tab pos="437006" algn="l"/>
                <a:tab pos="1110423" algn="l"/>
                <a:tab pos="1786230" algn="l"/>
                <a:tab pos="2462032" algn="l"/>
                <a:tab pos="3137837" algn="l"/>
                <a:tab pos="3813645" algn="l"/>
                <a:tab pos="4489446" algn="l"/>
                <a:tab pos="5165253" algn="l"/>
                <a:tab pos="5841057" algn="l"/>
                <a:tab pos="6516862" algn="l"/>
                <a:tab pos="7192669" algn="l"/>
                <a:tab pos="7868476" algn="l"/>
                <a:tab pos="8544278" algn="l"/>
                <a:tab pos="9220085" algn="l"/>
                <a:tab pos="9895888" algn="l"/>
                <a:tab pos="10571692" algn="l"/>
                <a:tab pos="11247500" algn="l"/>
                <a:tab pos="11923307" algn="l"/>
                <a:tab pos="12599108" algn="l"/>
                <a:tab pos="13274915" algn="l"/>
                <a:tab pos="13950722" algn="l"/>
              </a:tabLst>
              <a:defRPr/>
            </a:pPr>
            <a:r>
              <a:rPr lang="en-GB" dirty="0">
                <a:latin typeface="Arial" charset="0"/>
                <a:ea typeface="Microsoft YaHei" pitchFamily="34" charset="-122"/>
              </a:rPr>
              <a:t>Shop open for business and you can start building your design. </a:t>
            </a:r>
          </a:p>
          <a:p>
            <a:pPr marL="437006" indent="-425066">
              <a:spcBef>
                <a:spcPts val="1268"/>
              </a:spcBef>
              <a:buFont typeface="Arial" charset="0"/>
              <a:buChar char="•"/>
              <a:tabLst>
                <a:tab pos="437006" algn="l"/>
                <a:tab pos="1110423" algn="l"/>
                <a:tab pos="1786230" algn="l"/>
                <a:tab pos="2462032" algn="l"/>
                <a:tab pos="3137837" algn="l"/>
                <a:tab pos="3813645" algn="l"/>
                <a:tab pos="4489446" algn="l"/>
                <a:tab pos="5165253" algn="l"/>
                <a:tab pos="5841057" algn="l"/>
                <a:tab pos="6516862" algn="l"/>
                <a:tab pos="7192669" algn="l"/>
                <a:tab pos="7868476" algn="l"/>
                <a:tab pos="8544278" algn="l"/>
                <a:tab pos="9220085" algn="l"/>
                <a:tab pos="9895888" algn="l"/>
                <a:tab pos="10571692" algn="l"/>
                <a:tab pos="11247500" algn="l"/>
                <a:tab pos="11923307" algn="l"/>
                <a:tab pos="12599108" algn="l"/>
                <a:tab pos="13274915" algn="l"/>
                <a:tab pos="13950722" algn="l"/>
              </a:tabLst>
              <a:defRPr/>
            </a:pPr>
            <a:r>
              <a:rPr lang="en-GB" dirty="0">
                <a:latin typeface="Arial" charset="0"/>
                <a:ea typeface="Microsoft YaHei" pitchFamily="34" charset="-122"/>
              </a:rPr>
              <a:t>I will tell you what you need to do for the Events Log after your break. </a:t>
            </a:r>
          </a:p>
        </p:txBody>
      </p:sp>
      <p:sp>
        <p:nvSpPr>
          <p:cNvPr id="72708" name="Slide Number Placeholder 3">
            <a:extLst>
              <a:ext uri="{FF2B5EF4-FFF2-40B4-BE49-F238E27FC236}">
                <a16:creationId xmlns:a16="http://schemas.microsoft.com/office/drawing/2014/main" id="{E5E3ABA9-C4A0-499A-B4E8-C3445FF8DA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1074900" indent="-410735">
              <a:defRPr>
                <a:solidFill>
                  <a:schemeClr val="tx1"/>
                </a:solidFill>
                <a:latin typeface="Calibri" panose="020F0502020204030204" pitchFamily="34" charset="0"/>
                <a:cs typeface="Arial" panose="020B0604020202020204" pitchFamily="34" charset="0"/>
              </a:defRPr>
            </a:lvl2pPr>
            <a:lvl3pPr marL="1656046" indent="-327713">
              <a:defRPr>
                <a:solidFill>
                  <a:schemeClr val="tx1"/>
                </a:solidFill>
                <a:latin typeface="Calibri" panose="020F0502020204030204" pitchFamily="34" charset="0"/>
                <a:cs typeface="Arial" panose="020B0604020202020204" pitchFamily="34" charset="0"/>
              </a:defRPr>
            </a:lvl3pPr>
            <a:lvl4pPr marL="2320214" indent="-327713">
              <a:defRPr>
                <a:solidFill>
                  <a:schemeClr val="tx1"/>
                </a:solidFill>
                <a:latin typeface="Calibri" panose="020F0502020204030204" pitchFamily="34" charset="0"/>
                <a:cs typeface="Arial" panose="020B0604020202020204" pitchFamily="34" charset="0"/>
              </a:defRPr>
            </a:lvl4pPr>
            <a:lvl5pPr marL="2980009" indent="-327713">
              <a:defRPr>
                <a:solidFill>
                  <a:schemeClr val="tx1"/>
                </a:solidFill>
                <a:latin typeface="Calibri" panose="020F0502020204030204" pitchFamily="34" charset="0"/>
                <a:cs typeface="Arial" panose="020B0604020202020204" pitchFamily="34" charset="0"/>
              </a:defRPr>
            </a:lvl5pPr>
            <a:lvl6pPr marL="3609220" indent="-327713"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4238431" indent="-327713"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4867640" indent="-327713"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5496851" indent="-327713"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103CDFDA-0914-4D88-96AA-7DB21FF7E98F}" type="slidenum">
              <a:rPr lang="en-GB" altLang="en-US" smtClean="0"/>
              <a:pPr/>
              <a:t>22</a:t>
            </a:fld>
            <a:endParaRPr lang="en-GB" altLang="en-US" dirty="0"/>
          </a:p>
        </p:txBody>
      </p:sp>
    </p:spTree>
    <p:extLst>
      <p:ext uri="{BB962C8B-B14F-4D97-AF65-F5344CB8AC3E}">
        <p14:creationId xmlns:p14="http://schemas.microsoft.com/office/powerpoint/2010/main" val="39397589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a:extLst>
              <a:ext uri="{FF2B5EF4-FFF2-40B4-BE49-F238E27FC236}">
                <a16:creationId xmlns:a16="http://schemas.microsoft.com/office/drawing/2014/main" id="{2492C78D-7DBE-4F5E-8F94-64EA9993DB3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13E971CA-4A1E-434D-A2CD-1B7BC4AC437C}"/>
              </a:ext>
            </a:extLst>
          </p:cNvPr>
          <p:cNvSpPr>
            <a:spLocks noGrp="1"/>
          </p:cNvSpPr>
          <p:nvPr>
            <p:ph type="body" idx="1"/>
          </p:nvPr>
        </p:nvSpPr>
        <p:spPr/>
        <p:txBody>
          <a:bodyPr/>
          <a:lstStyle/>
          <a:p>
            <a:pPr>
              <a:defRPr/>
            </a:pPr>
            <a:r>
              <a:rPr lang="en-GB" b="1" dirty="0">
                <a:latin typeface="Arial" charset="0"/>
                <a:ea typeface="Microsoft YaHei" pitchFamily="34" charset="-122"/>
              </a:rPr>
              <a:t>10 minutes maximum. </a:t>
            </a:r>
            <a:endParaRPr lang="en-GB" dirty="0"/>
          </a:p>
          <a:p>
            <a:pPr marL="434616" indent="-422680">
              <a:spcBef>
                <a:spcPct val="0"/>
              </a:spcBef>
              <a:tabLst>
                <a:tab pos="434616" algn="l"/>
                <a:tab pos="1108035" algn="l"/>
                <a:tab pos="1783840" algn="l"/>
                <a:tab pos="2459643" algn="l"/>
                <a:tab pos="3135450" algn="l"/>
                <a:tab pos="3811254" algn="l"/>
                <a:tab pos="4487061" algn="l"/>
                <a:tab pos="5162864" algn="l"/>
                <a:tab pos="5838672" algn="l"/>
                <a:tab pos="6514475" algn="l"/>
                <a:tab pos="7190282" algn="l"/>
                <a:tab pos="7866084" algn="l"/>
                <a:tab pos="8541890" algn="l"/>
                <a:tab pos="9217694" algn="l"/>
                <a:tab pos="9893502" algn="l"/>
                <a:tab pos="10569306" algn="l"/>
                <a:tab pos="11245111" algn="l"/>
                <a:tab pos="11920916" algn="l"/>
                <a:tab pos="12596722" algn="l"/>
                <a:tab pos="13272525" algn="l"/>
                <a:tab pos="13948333" algn="l"/>
              </a:tabLst>
              <a:defRPr/>
            </a:pPr>
            <a:endParaRPr lang="en-GB" dirty="0"/>
          </a:p>
          <a:p>
            <a:pPr marL="257919" indent="-257919">
              <a:buFont typeface="Arial" panose="020B0604020202020204" pitchFamily="34" charset="0"/>
              <a:buChar char="•"/>
              <a:defRPr/>
            </a:pPr>
            <a:r>
              <a:rPr lang="en-GB" dirty="0">
                <a:latin typeface="Arial" pitchFamily="34" charset="0"/>
                <a:cs typeface="Arial" pitchFamily="34" charset="0"/>
              </a:rPr>
              <a:t>Take 10 minutes to have a snack and get some fresh air.</a:t>
            </a:r>
            <a:endParaRPr lang="en-GB" dirty="0"/>
          </a:p>
          <a:p>
            <a:pPr>
              <a:defRPr/>
            </a:pPr>
            <a:endParaRPr lang="en-GB" dirty="0"/>
          </a:p>
          <a:p>
            <a:pPr marL="257919" indent="-257919">
              <a:buFont typeface="Arial" panose="020B0604020202020204" pitchFamily="34" charset="0"/>
              <a:buChar char="•"/>
              <a:defRPr/>
            </a:pPr>
            <a:r>
              <a:rPr lang="en-GB" dirty="0">
                <a:latin typeface="Arial" panose="020B0604020202020204" pitchFamily="34" charset="0"/>
                <a:cs typeface="Arial" panose="020B0604020202020204" pitchFamily="34" charset="0"/>
              </a:rPr>
              <a:t>Keep food and drink away from the electrical components and resources please!</a:t>
            </a:r>
          </a:p>
          <a:p>
            <a:pPr>
              <a:defRPr/>
            </a:pPr>
            <a:endParaRPr lang="en-GB" dirty="0"/>
          </a:p>
        </p:txBody>
      </p:sp>
      <p:sp>
        <p:nvSpPr>
          <p:cNvPr id="74756" name="Slide Number Placeholder 3">
            <a:extLst>
              <a:ext uri="{FF2B5EF4-FFF2-40B4-BE49-F238E27FC236}">
                <a16:creationId xmlns:a16="http://schemas.microsoft.com/office/drawing/2014/main" id="{1D10BCE9-EA66-4B2F-851A-9C671D2FE87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1074900" indent="-410735">
              <a:defRPr>
                <a:solidFill>
                  <a:schemeClr val="tx1"/>
                </a:solidFill>
                <a:latin typeface="Calibri" panose="020F0502020204030204" pitchFamily="34" charset="0"/>
                <a:cs typeface="Arial" panose="020B0604020202020204" pitchFamily="34" charset="0"/>
              </a:defRPr>
            </a:lvl2pPr>
            <a:lvl3pPr marL="1656046" indent="-327713">
              <a:defRPr>
                <a:solidFill>
                  <a:schemeClr val="tx1"/>
                </a:solidFill>
                <a:latin typeface="Calibri" panose="020F0502020204030204" pitchFamily="34" charset="0"/>
                <a:cs typeface="Arial" panose="020B0604020202020204" pitchFamily="34" charset="0"/>
              </a:defRPr>
            </a:lvl3pPr>
            <a:lvl4pPr marL="2320214" indent="-327713">
              <a:defRPr>
                <a:solidFill>
                  <a:schemeClr val="tx1"/>
                </a:solidFill>
                <a:latin typeface="Calibri" panose="020F0502020204030204" pitchFamily="34" charset="0"/>
                <a:cs typeface="Arial" panose="020B0604020202020204" pitchFamily="34" charset="0"/>
              </a:defRPr>
            </a:lvl4pPr>
            <a:lvl5pPr marL="2980009" indent="-327713">
              <a:defRPr>
                <a:solidFill>
                  <a:schemeClr val="tx1"/>
                </a:solidFill>
                <a:latin typeface="Calibri" panose="020F0502020204030204" pitchFamily="34" charset="0"/>
                <a:cs typeface="Arial" panose="020B0604020202020204" pitchFamily="34" charset="0"/>
              </a:defRPr>
            </a:lvl5pPr>
            <a:lvl6pPr marL="3609220" indent="-327713"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4238431" indent="-327713"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4867640" indent="-327713"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5496851" indent="-327713"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6FE3C28F-F3FF-4A0B-B89B-B8516CDFA625}" type="slidenum">
              <a:rPr lang="en-GB" altLang="en-US" smtClean="0"/>
              <a:pPr/>
              <a:t>23</a:t>
            </a:fld>
            <a:endParaRPr lang="en-GB" altLang="en-US" dirty="0"/>
          </a:p>
        </p:txBody>
      </p:sp>
    </p:spTree>
    <p:extLst>
      <p:ext uri="{BB962C8B-B14F-4D97-AF65-F5344CB8AC3E}">
        <p14:creationId xmlns:p14="http://schemas.microsoft.com/office/powerpoint/2010/main" val="37322443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a:extLst>
              <a:ext uri="{FF2B5EF4-FFF2-40B4-BE49-F238E27FC236}">
                <a16:creationId xmlns:a16="http://schemas.microsoft.com/office/drawing/2014/main" id="{5C5A5712-6034-4A9B-8B8F-12F807D51F0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a:extLst>
              <a:ext uri="{FF2B5EF4-FFF2-40B4-BE49-F238E27FC236}">
                <a16:creationId xmlns:a16="http://schemas.microsoft.com/office/drawing/2014/main" id="{E79DC4EF-8FBE-4206-95A5-35BF774D6FE9}"/>
              </a:ext>
            </a:extLst>
          </p:cNvPr>
          <p:cNvSpPr>
            <a:spLocks noGrp="1"/>
          </p:cNvSpPr>
          <p:nvPr>
            <p:ph type="body" idx="1"/>
          </p:nvPr>
        </p:nvSpPr>
        <p:spPr bwMode="auto">
          <a:xfrm>
            <a:off x="678993" y="4373826"/>
            <a:ext cx="5568482" cy="425554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3097">
              <a:spcBef>
                <a:spcPct val="0"/>
              </a:spcBef>
              <a:tabLst>
                <a:tab pos="436557" algn="l"/>
                <a:tab pos="1108858" algn="l"/>
                <a:tab pos="1785523" algn="l"/>
                <a:tab pos="2460007" algn="l"/>
                <a:tab pos="3136672" algn="l"/>
                <a:tab pos="3813338" algn="l"/>
                <a:tab pos="4487819" algn="l"/>
                <a:tab pos="5164484" algn="l"/>
                <a:tab pos="5838968" algn="l"/>
                <a:tab pos="6515632" algn="l"/>
                <a:tab pos="7192299" algn="l"/>
                <a:tab pos="7866782" algn="l"/>
                <a:tab pos="8543445" algn="l"/>
                <a:tab pos="9217928" algn="l"/>
                <a:tab pos="9894594" algn="l"/>
                <a:tab pos="10571261" algn="l"/>
                <a:tab pos="11245740" algn="l"/>
                <a:tab pos="11922408" algn="l"/>
                <a:tab pos="12599071" algn="l"/>
                <a:tab pos="13273557" algn="l"/>
                <a:tab pos="13950222" algn="l"/>
              </a:tabLst>
              <a:defRPr/>
            </a:pPr>
            <a:r>
              <a:rPr lang="en-GB" altLang="en-US" b="1" dirty="0">
                <a:latin typeface="Arial" panose="020B0604020202020204" pitchFamily="34" charset="0"/>
                <a:ea typeface="Microsoft YaHei" panose="020B0503020204020204" pitchFamily="34" charset="-122"/>
              </a:rPr>
              <a:t>3 minutes to explain  then 25 minutes to Event log 2</a:t>
            </a:r>
          </a:p>
          <a:p>
            <a:pPr marL="13097">
              <a:spcBef>
                <a:spcPct val="0"/>
              </a:spcBef>
              <a:tabLst>
                <a:tab pos="436557" algn="l"/>
                <a:tab pos="1108858" algn="l"/>
                <a:tab pos="1785523" algn="l"/>
                <a:tab pos="2460007" algn="l"/>
                <a:tab pos="3136672" algn="l"/>
                <a:tab pos="3813338" algn="l"/>
                <a:tab pos="4487819" algn="l"/>
                <a:tab pos="5164484" algn="l"/>
                <a:tab pos="5838968" algn="l"/>
                <a:tab pos="6515632" algn="l"/>
                <a:tab pos="7192299" algn="l"/>
                <a:tab pos="7866782" algn="l"/>
                <a:tab pos="8543445" algn="l"/>
                <a:tab pos="9217928" algn="l"/>
                <a:tab pos="9894594" algn="l"/>
                <a:tab pos="10571261" algn="l"/>
                <a:tab pos="11245740" algn="l"/>
                <a:tab pos="11922408" algn="l"/>
                <a:tab pos="12599071" algn="l"/>
                <a:tab pos="13273557" algn="l"/>
                <a:tab pos="13950222" algn="l"/>
              </a:tabLst>
              <a:defRPr/>
            </a:pPr>
            <a:endParaRPr lang="en-GB" altLang="en-US" b="1" dirty="0">
              <a:latin typeface="Arial" panose="020B0604020202020204" pitchFamily="34" charset="0"/>
              <a:ea typeface="Microsoft YaHei" panose="020B0503020204020204" pitchFamily="34" charset="-122"/>
            </a:endParaRPr>
          </a:p>
          <a:p>
            <a:pPr marL="13097">
              <a:spcBef>
                <a:spcPct val="0"/>
              </a:spcBef>
              <a:tabLst>
                <a:tab pos="436557" algn="l"/>
                <a:tab pos="1108858" algn="l"/>
                <a:tab pos="1785523" algn="l"/>
                <a:tab pos="2460007" algn="l"/>
                <a:tab pos="3136672" algn="l"/>
                <a:tab pos="3813338" algn="l"/>
                <a:tab pos="4487819" algn="l"/>
                <a:tab pos="5164484" algn="l"/>
                <a:tab pos="5838968" algn="l"/>
                <a:tab pos="6515632" algn="l"/>
                <a:tab pos="7192299" algn="l"/>
                <a:tab pos="7866782" algn="l"/>
                <a:tab pos="8543445" algn="l"/>
                <a:tab pos="9217928" algn="l"/>
                <a:tab pos="9894594" algn="l"/>
                <a:tab pos="10571261" algn="l"/>
                <a:tab pos="11245740" algn="l"/>
                <a:tab pos="11922408" algn="l"/>
                <a:tab pos="12599071" algn="l"/>
                <a:tab pos="13273557" algn="l"/>
                <a:tab pos="13950222" algn="l"/>
              </a:tabLst>
              <a:defRPr/>
            </a:pPr>
            <a:r>
              <a:rPr lang="en-GB" altLang="en-US" b="1" dirty="0">
                <a:latin typeface="Arial" panose="020B0604020202020204" pitchFamily="34" charset="0"/>
                <a:ea typeface="Microsoft YaHei" panose="020B0503020204020204" pitchFamily="34" charset="-122"/>
              </a:rPr>
              <a:t>Notes:</a:t>
            </a:r>
          </a:p>
          <a:p>
            <a:pPr marL="13097">
              <a:spcBef>
                <a:spcPct val="0"/>
              </a:spcBef>
              <a:tabLst>
                <a:tab pos="436557" algn="l"/>
                <a:tab pos="1108858" algn="l"/>
                <a:tab pos="1785523" algn="l"/>
                <a:tab pos="2460007" algn="l"/>
                <a:tab pos="3136672" algn="l"/>
                <a:tab pos="3813338" algn="l"/>
                <a:tab pos="4487819" algn="l"/>
                <a:tab pos="5164484" algn="l"/>
                <a:tab pos="5838968" algn="l"/>
                <a:tab pos="6515632" algn="l"/>
                <a:tab pos="7192299" algn="l"/>
                <a:tab pos="7866782" algn="l"/>
                <a:tab pos="8543445" algn="l"/>
                <a:tab pos="9217928" algn="l"/>
                <a:tab pos="9894594" algn="l"/>
                <a:tab pos="10571261" algn="l"/>
                <a:tab pos="11245740" algn="l"/>
                <a:tab pos="11922408" algn="l"/>
                <a:tab pos="12599071" algn="l"/>
                <a:tab pos="13273557" algn="l"/>
                <a:tab pos="13950222" algn="l"/>
              </a:tabLst>
              <a:defRPr/>
            </a:pPr>
            <a:endParaRPr lang="en-GB" altLang="en-US" b="1" dirty="0">
              <a:latin typeface="Arial" panose="020B0604020202020204" pitchFamily="34" charset="0"/>
              <a:ea typeface="Microsoft YaHei" panose="020B0503020204020204" pitchFamily="34" charset="-122"/>
            </a:endParaRPr>
          </a:p>
          <a:p>
            <a:pPr marL="248839" indent="-235743">
              <a:spcBef>
                <a:spcPct val="0"/>
              </a:spcBef>
              <a:buFont typeface="Arial" panose="020B0604020202020204" pitchFamily="34" charset="0"/>
              <a:buChar char="•"/>
              <a:tabLst>
                <a:tab pos="436557" algn="l"/>
                <a:tab pos="1108858" algn="l"/>
                <a:tab pos="1785523" algn="l"/>
                <a:tab pos="2460007" algn="l"/>
                <a:tab pos="3136672" algn="l"/>
                <a:tab pos="3813338" algn="l"/>
                <a:tab pos="4487819" algn="l"/>
                <a:tab pos="5164484" algn="l"/>
                <a:tab pos="5838968" algn="l"/>
                <a:tab pos="6515632" algn="l"/>
                <a:tab pos="7192299" algn="l"/>
                <a:tab pos="7866782" algn="l"/>
                <a:tab pos="8543445" algn="l"/>
                <a:tab pos="9217928" algn="l"/>
                <a:tab pos="9894594" algn="l"/>
                <a:tab pos="10571261" algn="l"/>
                <a:tab pos="11245740" algn="l"/>
                <a:tab pos="11922408" algn="l"/>
                <a:tab pos="12599071" algn="l"/>
                <a:tab pos="13273557" algn="l"/>
                <a:tab pos="13950222" algn="l"/>
              </a:tabLst>
              <a:defRPr/>
            </a:pPr>
            <a:r>
              <a:rPr lang="en-GB" altLang="en-US" dirty="0">
                <a:latin typeface="Arial" panose="020B0604020202020204" pitchFamily="34" charset="0"/>
                <a:ea typeface="Microsoft YaHei" panose="020B0503020204020204" pitchFamily="34" charset="-122"/>
              </a:rPr>
              <a:t>Remind them to complete the event log for the time period up to this point. An event log is what other engineers look at to see what engineering has been done in a given time, what problems there are and whether these have been solved yet. It can also include any issues or any successes within a team. It is like a daily diary but goes beyond just a simple explanation of ‘We did this, we did that ……’</a:t>
            </a:r>
          </a:p>
          <a:p>
            <a:pPr marL="248839" indent="-235743">
              <a:spcBef>
                <a:spcPct val="0"/>
              </a:spcBef>
              <a:buFont typeface="Arial" panose="020B0604020202020204" pitchFamily="34" charset="0"/>
              <a:buChar char="•"/>
              <a:tabLst>
                <a:tab pos="436557" algn="l"/>
                <a:tab pos="1108858" algn="l"/>
                <a:tab pos="1785523" algn="l"/>
                <a:tab pos="2460007" algn="l"/>
                <a:tab pos="3136672" algn="l"/>
                <a:tab pos="3813338" algn="l"/>
                <a:tab pos="4487819" algn="l"/>
                <a:tab pos="5164484" algn="l"/>
                <a:tab pos="5838968" algn="l"/>
                <a:tab pos="6515632" algn="l"/>
                <a:tab pos="7192299" algn="l"/>
                <a:tab pos="7866782" algn="l"/>
                <a:tab pos="8543445" algn="l"/>
                <a:tab pos="9217928" algn="l"/>
                <a:tab pos="9894594" algn="l"/>
                <a:tab pos="10571261" algn="l"/>
                <a:tab pos="11245740" algn="l"/>
                <a:tab pos="11922408" algn="l"/>
                <a:tab pos="12599071" algn="l"/>
                <a:tab pos="13273557" algn="l"/>
                <a:tab pos="13950222" algn="l"/>
              </a:tabLst>
              <a:defRPr/>
            </a:pPr>
            <a:endParaRPr lang="en-GB" altLang="en-US" dirty="0">
              <a:latin typeface="Arial" panose="020B0604020202020204" pitchFamily="34" charset="0"/>
              <a:ea typeface="Microsoft YaHei" panose="020B0503020204020204" pitchFamily="34" charset="-122"/>
            </a:endParaRPr>
          </a:p>
          <a:p>
            <a:pPr marL="248839" indent="-235743">
              <a:spcBef>
                <a:spcPct val="0"/>
              </a:spcBef>
              <a:buFont typeface="Arial" panose="020B0604020202020204" pitchFamily="34" charset="0"/>
              <a:buChar char="•"/>
              <a:tabLst>
                <a:tab pos="436557" algn="l"/>
                <a:tab pos="1108858" algn="l"/>
                <a:tab pos="1785523" algn="l"/>
                <a:tab pos="2460007" algn="l"/>
                <a:tab pos="3136672" algn="l"/>
                <a:tab pos="3813338" algn="l"/>
                <a:tab pos="4487819" algn="l"/>
                <a:tab pos="5164484" algn="l"/>
                <a:tab pos="5838968" algn="l"/>
                <a:tab pos="6515632" algn="l"/>
                <a:tab pos="7192299" algn="l"/>
                <a:tab pos="7866782" algn="l"/>
                <a:tab pos="8543445" algn="l"/>
                <a:tab pos="9217928" algn="l"/>
                <a:tab pos="9894594" algn="l"/>
                <a:tab pos="10571261" algn="l"/>
                <a:tab pos="11245740" algn="l"/>
                <a:tab pos="11922408" algn="l"/>
                <a:tab pos="12599071" algn="l"/>
                <a:tab pos="13273557" algn="l"/>
                <a:tab pos="13950222" algn="l"/>
              </a:tabLst>
              <a:defRPr/>
            </a:pPr>
            <a:r>
              <a:rPr lang="en-GB" altLang="en-US" dirty="0">
                <a:latin typeface="Arial" panose="020B0604020202020204" pitchFamily="34" charset="0"/>
                <a:ea typeface="Microsoft YaHei" panose="020B0503020204020204" pitchFamily="34" charset="-122"/>
              </a:rPr>
              <a:t>Explain that the journey to their final product is really important. Get them to focus on the engineering progress and to think about how their team is working. </a:t>
            </a:r>
          </a:p>
          <a:p>
            <a:pPr marL="248839" indent="-235743">
              <a:spcBef>
                <a:spcPct val="0"/>
              </a:spcBef>
              <a:buFont typeface="Arial" panose="020B0604020202020204" pitchFamily="34" charset="0"/>
              <a:buChar char="•"/>
              <a:tabLst>
                <a:tab pos="436557" algn="l"/>
                <a:tab pos="1108858" algn="l"/>
                <a:tab pos="1785523" algn="l"/>
                <a:tab pos="2460007" algn="l"/>
                <a:tab pos="3136672" algn="l"/>
                <a:tab pos="3813338" algn="l"/>
                <a:tab pos="4487819" algn="l"/>
                <a:tab pos="5164484" algn="l"/>
                <a:tab pos="5838968" algn="l"/>
                <a:tab pos="6515632" algn="l"/>
                <a:tab pos="7192299" algn="l"/>
                <a:tab pos="7866782" algn="l"/>
                <a:tab pos="8543445" algn="l"/>
                <a:tab pos="9217928" algn="l"/>
                <a:tab pos="9894594" algn="l"/>
                <a:tab pos="10571261" algn="l"/>
                <a:tab pos="11245740" algn="l"/>
                <a:tab pos="11922408" algn="l"/>
                <a:tab pos="12599071" algn="l"/>
                <a:tab pos="13273557" algn="l"/>
                <a:tab pos="13950222" algn="l"/>
              </a:tabLst>
              <a:defRPr/>
            </a:pPr>
            <a:endParaRPr lang="en-GB" altLang="en-US" dirty="0">
              <a:latin typeface="Arial" panose="020B0604020202020204" pitchFamily="34" charset="0"/>
              <a:ea typeface="Microsoft YaHei" panose="020B0503020204020204" pitchFamily="34" charset="-122"/>
            </a:endParaRPr>
          </a:p>
          <a:p>
            <a:pPr marL="248839" indent="-235743">
              <a:spcBef>
                <a:spcPct val="0"/>
              </a:spcBef>
              <a:buFont typeface="Arial" panose="020B0604020202020204" pitchFamily="34" charset="0"/>
              <a:buChar char="•"/>
              <a:tabLst>
                <a:tab pos="436557" algn="l"/>
                <a:tab pos="1108858" algn="l"/>
                <a:tab pos="1785523" algn="l"/>
                <a:tab pos="2460007" algn="l"/>
                <a:tab pos="3136672" algn="l"/>
                <a:tab pos="3813338" algn="l"/>
                <a:tab pos="4487819" algn="l"/>
                <a:tab pos="5164484" algn="l"/>
                <a:tab pos="5838968" algn="l"/>
                <a:tab pos="6515632" algn="l"/>
                <a:tab pos="7192299" algn="l"/>
                <a:tab pos="7866782" algn="l"/>
                <a:tab pos="8543445" algn="l"/>
                <a:tab pos="9217928" algn="l"/>
                <a:tab pos="9894594" algn="l"/>
                <a:tab pos="10571261" algn="l"/>
                <a:tab pos="11245740" algn="l"/>
                <a:tab pos="11922408" algn="l"/>
                <a:tab pos="12599071" algn="l"/>
                <a:tab pos="13273557" algn="l"/>
                <a:tab pos="13950222" algn="l"/>
              </a:tabLst>
              <a:defRPr/>
            </a:pPr>
            <a:r>
              <a:rPr lang="en-GB" altLang="en-US" dirty="0">
                <a:latin typeface="Arial" panose="020B0604020202020204" pitchFamily="34" charset="0"/>
                <a:ea typeface="Microsoft YaHei" panose="020B0503020204020204" pitchFamily="34" charset="-122"/>
              </a:rPr>
              <a:t>Remind them to look at the assessment criteria for the events logs.</a:t>
            </a:r>
          </a:p>
          <a:p>
            <a:pPr marL="248839" indent="-235743">
              <a:spcBef>
                <a:spcPct val="0"/>
              </a:spcBef>
              <a:buFont typeface="Arial" panose="020B0604020202020204" pitchFamily="34" charset="0"/>
              <a:buChar char="•"/>
              <a:tabLst>
                <a:tab pos="436557" algn="l"/>
                <a:tab pos="1108858" algn="l"/>
                <a:tab pos="1785523" algn="l"/>
                <a:tab pos="2460007" algn="l"/>
                <a:tab pos="3136672" algn="l"/>
                <a:tab pos="3813338" algn="l"/>
                <a:tab pos="4487819" algn="l"/>
                <a:tab pos="5164484" algn="l"/>
                <a:tab pos="5838968" algn="l"/>
                <a:tab pos="6515632" algn="l"/>
                <a:tab pos="7192299" algn="l"/>
                <a:tab pos="7866782" algn="l"/>
                <a:tab pos="8543445" algn="l"/>
                <a:tab pos="9217928" algn="l"/>
                <a:tab pos="9894594" algn="l"/>
                <a:tab pos="10571261" algn="l"/>
                <a:tab pos="11245740" algn="l"/>
                <a:tab pos="11922408" algn="l"/>
                <a:tab pos="12599071" algn="l"/>
                <a:tab pos="13273557" algn="l"/>
                <a:tab pos="13950222" algn="l"/>
              </a:tabLst>
              <a:defRPr/>
            </a:pPr>
            <a:endParaRPr lang="en-GB" altLang="en-US" dirty="0">
              <a:latin typeface="Arial" panose="020B0604020202020204" pitchFamily="34" charset="0"/>
              <a:ea typeface="Microsoft YaHei" panose="020B0503020204020204" pitchFamily="34" charset="-122"/>
            </a:endParaRPr>
          </a:p>
          <a:p>
            <a:pPr marL="248839" indent="-235743">
              <a:spcBef>
                <a:spcPct val="0"/>
              </a:spcBef>
              <a:buFont typeface="Arial" panose="020B0604020202020204" pitchFamily="34" charset="0"/>
              <a:buChar char="•"/>
              <a:tabLst>
                <a:tab pos="436557" algn="l"/>
                <a:tab pos="1108858" algn="l"/>
                <a:tab pos="1785523" algn="l"/>
                <a:tab pos="2460007" algn="l"/>
                <a:tab pos="3136672" algn="l"/>
                <a:tab pos="3813338" algn="l"/>
                <a:tab pos="4487819" algn="l"/>
                <a:tab pos="5164484" algn="l"/>
                <a:tab pos="5838968" algn="l"/>
                <a:tab pos="6515632" algn="l"/>
                <a:tab pos="7192299" algn="l"/>
                <a:tab pos="7866782" algn="l"/>
                <a:tab pos="8543445" algn="l"/>
                <a:tab pos="9217928" algn="l"/>
                <a:tab pos="9894594" algn="l"/>
                <a:tab pos="10571261" algn="l"/>
                <a:tab pos="11245740" algn="l"/>
                <a:tab pos="11922408" algn="l"/>
                <a:tab pos="12599071" algn="l"/>
                <a:tab pos="13273557" algn="l"/>
                <a:tab pos="13950222" algn="l"/>
              </a:tabLst>
              <a:defRPr/>
            </a:pPr>
            <a:r>
              <a:rPr lang="en-GB" altLang="en-US" dirty="0">
                <a:latin typeface="Arial" panose="020B0604020202020204" pitchFamily="34" charset="0"/>
                <a:ea typeface="Microsoft YaHei" panose="020B0503020204020204" pitchFamily="34" charset="-122"/>
              </a:rPr>
              <a:t>Tell them you will not interrupt them for Event log 2 and 3 they will just hear the drum roll when it is time to do them.</a:t>
            </a:r>
          </a:p>
          <a:p>
            <a:pPr marL="13096">
              <a:spcBef>
                <a:spcPct val="0"/>
              </a:spcBef>
              <a:tabLst>
                <a:tab pos="436557" algn="l"/>
                <a:tab pos="1108858" algn="l"/>
                <a:tab pos="1785523" algn="l"/>
                <a:tab pos="2460007" algn="l"/>
                <a:tab pos="3136672" algn="l"/>
                <a:tab pos="3813338" algn="l"/>
                <a:tab pos="4487819" algn="l"/>
                <a:tab pos="5164484" algn="l"/>
                <a:tab pos="5838968" algn="l"/>
                <a:tab pos="6515632" algn="l"/>
                <a:tab pos="7192299" algn="l"/>
                <a:tab pos="7866782" algn="l"/>
                <a:tab pos="8543445" algn="l"/>
                <a:tab pos="9217928" algn="l"/>
                <a:tab pos="9894594" algn="l"/>
                <a:tab pos="10571261" algn="l"/>
                <a:tab pos="11245740" algn="l"/>
                <a:tab pos="11922408" algn="l"/>
                <a:tab pos="12599071" algn="l"/>
                <a:tab pos="13273557" algn="l"/>
                <a:tab pos="13950222" algn="l"/>
              </a:tabLst>
              <a:defRPr/>
            </a:pPr>
            <a:endParaRPr lang="en-GB" altLang="en-US" dirty="0">
              <a:latin typeface="Arial" panose="020B0604020202020204" pitchFamily="34" charset="0"/>
              <a:ea typeface="Microsoft YaHei" panose="020B0503020204020204" pitchFamily="34" charset="-122"/>
            </a:endParaRPr>
          </a:p>
          <a:p>
            <a:pPr marL="13097">
              <a:spcBef>
                <a:spcPct val="0"/>
              </a:spcBef>
              <a:tabLst>
                <a:tab pos="436557" algn="l"/>
                <a:tab pos="1108858" algn="l"/>
                <a:tab pos="1785523" algn="l"/>
                <a:tab pos="2460007" algn="l"/>
                <a:tab pos="3136672" algn="l"/>
                <a:tab pos="3813338" algn="l"/>
                <a:tab pos="4487819" algn="l"/>
                <a:tab pos="5164484" algn="l"/>
                <a:tab pos="5838968" algn="l"/>
                <a:tab pos="6515632" algn="l"/>
                <a:tab pos="7192299" algn="l"/>
                <a:tab pos="7866782" algn="l"/>
                <a:tab pos="8543445" algn="l"/>
                <a:tab pos="9217928" algn="l"/>
                <a:tab pos="9894594" algn="l"/>
                <a:tab pos="10571261" algn="l"/>
                <a:tab pos="11245740" algn="l"/>
                <a:tab pos="11922408" algn="l"/>
                <a:tab pos="12599071" algn="l"/>
                <a:tab pos="13273557" algn="l"/>
                <a:tab pos="13950222" algn="l"/>
              </a:tabLst>
              <a:defRPr/>
            </a:pPr>
            <a:endParaRPr lang="en-GB" altLang="en-US" dirty="0">
              <a:latin typeface="Arial" panose="020B0604020202020204" pitchFamily="34" charset="0"/>
              <a:ea typeface="Microsoft YaHei" panose="020B0503020204020204" pitchFamily="34" charset="-122"/>
            </a:endParaRPr>
          </a:p>
          <a:p>
            <a:pPr marL="13097">
              <a:spcBef>
                <a:spcPct val="0"/>
              </a:spcBef>
              <a:tabLst>
                <a:tab pos="436557" algn="l"/>
                <a:tab pos="1108858" algn="l"/>
                <a:tab pos="1785523" algn="l"/>
                <a:tab pos="2460007" algn="l"/>
                <a:tab pos="3136672" algn="l"/>
                <a:tab pos="3813338" algn="l"/>
                <a:tab pos="4487819" algn="l"/>
                <a:tab pos="5164484" algn="l"/>
                <a:tab pos="5838968" algn="l"/>
                <a:tab pos="6515632" algn="l"/>
                <a:tab pos="7192299" algn="l"/>
                <a:tab pos="7866782" algn="l"/>
                <a:tab pos="8543445" algn="l"/>
                <a:tab pos="9217928" algn="l"/>
                <a:tab pos="9894594" algn="l"/>
                <a:tab pos="10571261" algn="l"/>
                <a:tab pos="11245740" algn="l"/>
                <a:tab pos="11922408" algn="l"/>
                <a:tab pos="12599071" algn="l"/>
                <a:tab pos="13273557" algn="l"/>
                <a:tab pos="13950222" algn="l"/>
              </a:tabLst>
              <a:defRPr/>
            </a:pPr>
            <a:endParaRPr lang="en-GB" altLang="en-US" dirty="0">
              <a:latin typeface="Arial" panose="020B0604020202020204" pitchFamily="34" charset="0"/>
              <a:ea typeface="Microsoft YaHei" panose="020B0503020204020204" pitchFamily="34" charset="-122"/>
            </a:endParaRPr>
          </a:p>
        </p:txBody>
      </p:sp>
      <p:sp>
        <p:nvSpPr>
          <p:cNvPr id="78852" name="Slide Number Placeholder 3">
            <a:extLst>
              <a:ext uri="{FF2B5EF4-FFF2-40B4-BE49-F238E27FC236}">
                <a16:creationId xmlns:a16="http://schemas.microsoft.com/office/drawing/2014/main" id="{2A3B20A0-0130-48E7-BE20-7BD9219149A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1074900" indent="-410735">
              <a:defRPr>
                <a:solidFill>
                  <a:schemeClr val="tx1"/>
                </a:solidFill>
                <a:latin typeface="Calibri" panose="020F0502020204030204" pitchFamily="34" charset="0"/>
                <a:cs typeface="Arial" panose="020B0604020202020204" pitchFamily="34" charset="0"/>
              </a:defRPr>
            </a:lvl2pPr>
            <a:lvl3pPr marL="1656046" indent="-327713">
              <a:defRPr>
                <a:solidFill>
                  <a:schemeClr val="tx1"/>
                </a:solidFill>
                <a:latin typeface="Calibri" panose="020F0502020204030204" pitchFamily="34" charset="0"/>
                <a:cs typeface="Arial" panose="020B0604020202020204" pitchFamily="34" charset="0"/>
              </a:defRPr>
            </a:lvl3pPr>
            <a:lvl4pPr marL="2320214" indent="-327713">
              <a:defRPr>
                <a:solidFill>
                  <a:schemeClr val="tx1"/>
                </a:solidFill>
                <a:latin typeface="Calibri" panose="020F0502020204030204" pitchFamily="34" charset="0"/>
                <a:cs typeface="Arial" panose="020B0604020202020204" pitchFamily="34" charset="0"/>
              </a:defRPr>
            </a:lvl4pPr>
            <a:lvl5pPr marL="2980009" indent="-327713">
              <a:defRPr>
                <a:solidFill>
                  <a:schemeClr val="tx1"/>
                </a:solidFill>
                <a:latin typeface="Calibri" panose="020F0502020204030204" pitchFamily="34" charset="0"/>
                <a:cs typeface="Arial" panose="020B0604020202020204" pitchFamily="34" charset="0"/>
              </a:defRPr>
            </a:lvl5pPr>
            <a:lvl6pPr marL="3609220" indent="-327713"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4238431" indent="-327713"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4867640" indent="-327713"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5496851" indent="-327713"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7E3E5A8E-18D1-4C4D-A38A-81D5301B8374}" type="slidenum">
              <a:rPr lang="en-GB" altLang="en-US" smtClean="0"/>
              <a:pPr/>
              <a:t>24</a:t>
            </a:fld>
            <a:endParaRPr lang="en-GB" altLang="en-US" dirty="0"/>
          </a:p>
        </p:txBody>
      </p:sp>
    </p:spTree>
    <p:extLst>
      <p:ext uri="{BB962C8B-B14F-4D97-AF65-F5344CB8AC3E}">
        <p14:creationId xmlns:p14="http://schemas.microsoft.com/office/powerpoint/2010/main" val="36930612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a:extLst>
              <a:ext uri="{FF2B5EF4-FFF2-40B4-BE49-F238E27FC236}">
                <a16:creationId xmlns:a16="http://schemas.microsoft.com/office/drawing/2014/main" id="{5C5A5712-6034-4A9B-8B8F-12F807D51F0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a:extLst>
              <a:ext uri="{FF2B5EF4-FFF2-40B4-BE49-F238E27FC236}">
                <a16:creationId xmlns:a16="http://schemas.microsoft.com/office/drawing/2014/main" id="{E79DC4EF-8FBE-4206-95A5-35BF774D6FE9}"/>
              </a:ext>
            </a:extLst>
          </p:cNvPr>
          <p:cNvSpPr>
            <a:spLocks noGrp="1"/>
          </p:cNvSpPr>
          <p:nvPr>
            <p:ph type="body" idx="1"/>
          </p:nvPr>
        </p:nvSpPr>
        <p:spPr bwMode="auto">
          <a:xfrm>
            <a:off x="695057" y="4572000"/>
            <a:ext cx="5568482" cy="3966519"/>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3097">
              <a:spcBef>
                <a:spcPct val="0"/>
              </a:spcBef>
              <a:tabLst>
                <a:tab pos="436557" algn="l"/>
                <a:tab pos="1108858" algn="l"/>
                <a:tab pos="1785523" algn="l"/>
                <a:tab pos="2460007" algn="l"/>
                <a:tab pos="3136672" algn="l"/>
                <a:tab pos="3813338" algn="l"/>
                <a:tab pos="4487819" algn="l"/>
                <a:tab pos="5164484" algn="l"/>
                <a:tab pos="5838968" algn="l"/>
                <a:tab pos="6515632" algn="l"/>
                <a:tab pos="7192299" algn="l"/>
                <a:tab pos="7866782" algn="l"/>
                <a:tab pos="8543445" algn="l"/>
                <a:tab pos="9217928" algn="l"/>
                <a:tab pos="9894594" algn="l"/>
                <a:tab pos="10571261" algn="l"/>
                <a:tab pos="11245740" algn="l"/>
                <a:tab pos="11922408" algn="l"/>
                <a:tab pos="12599071" algn="l"/>
                <a:tab pos="13273557" algn="l"/>
                <a:tab pos="13950222" algn="l"/>
              </a:tabLst>
              <a:defRPr/>
            </a:pPr>
            <a:r>
              <a:rPr lang="en-GB" altLang="en-US" b="1" dirty="0">
                <a:latin typeface="Arial" panose="020B0604020202020204" pitchFamily="34" charset="0"/>
                <a:ea typeface="Microsoft YaHei" panose="020B0503020204020204" pitchFamily="34" charset="-122"/>
              </a:rPr>
              <a:t>20 minutes to Event log 3</a:t>
            </a:r>
          </a:p>
          <a:p>
            <a:pPr marL="13097">
              <a:spcBef>
                <a:spcPct val="0"/>
              </a:spcBef>
              <a:tabLst>
                <a:tab pos="436557" algn="l"/>
                <a:tab pos="1108858" algn="l"/>
                <a:tab pos="1785523" algn="l"/>
                <a:tab pos="2460007" algn="l"/>
                <a:tab pos="3136672" algn="l"/>
                <a:tab pos="3813338" algn="l"/>
                <a:tab pos="4487819" algn="l"/>
                <a:tab pos="5164484" algn="l"/>
                <a:tab pos="5838968" algn="l"/>
                <a:tab pos="6515632" algn="l"/>
                <a:tab pos="7192299" algn="l"/>
                <a:tab pos="7866782" algn="l"/>
                <a:tab pos="8543445" algn="l"/>
                <a:tab pos="9217928" algn="l"/>
                <a:tab pos="9894594" algn="l"/>
                <a:tab pos="10571261" algn="l"/>
                <a:tab pos="11245740" algn="l"/>
                <a:tab pos="11922408" algn="l"/>
                <a:tab pos="12599071" algn="l"/>
                <a:tab pos="13273557" algn="l"/>
                <a:tab pos="13950222" algn="l"/>
              </a:tabLst>
              <a:defRPr/>
            </a:pPr>
            <a:endParaRPr lang="en-GB" altLang="en-US" b="1" dirty="0">
              <a:latin typeface="Arial" panose="020B0604020202020204" pitchFamily="34" charset="0"/>
              <a:ea typeface="Microsoft YaHei" panose="020B0503020204020204" pitchFamily="34" charset="-122"/>
            </a:endParaRPr>
          </a:p>
          <a:p>
            <a:pPr marL="248839" indent="-235743">
              <a:spcBef>
                <a:spcPct val="0"/>
              </a:spcBef>
              <a:buFont typeface="Arial" panose="020B0604020202020204" pitchFamily="34" charset="0"/>
              <a:buChar char="•"/>
              <a:tabLst>
                <a:tab pos="436557" algn="l"/>
                <a:tab pos="1108858" algn="l"/>
                <a:tab pos="1785523" algn="l"/>
                <a:tab pos="2460007" algn="l"/>
                <a:tab pos="3136672" algn="l"/>
                <a:tab pos="3813338" algn="l"/>
                <a:tab pos="4487819" algn="l"/>
                <a:tab pos="5164484" algn="l"/>
                <a:tab pos="5838968" algn="l"/>
                <a:tab pos="6515632" algn="l"/>
                <a:tab pos="7192299" algn="l"/>
                <a:tab pos="7866782" algn="l"/>
                <a:tab pos="8543445" algn="l"/>
                <a:tab pos="9217928" algn="l"/>
                <a:tab pos="9894594" algn="l"/>
                <a:tab pos="10571261" algn="l"/>
                <a:tab pos="11245740" algn="l"/>
                <a:tab pos="11922408" algn="l"/>
                <a:tab pos="12599071" algn="l"/>
                <a:tab pos="13273557" algn="l"/>
                <a:tab pos="13950222" algn="l"/>
              </a:tabLst>
              <a:defRPr/>
            </a:pPr>
            <a:r>
              <a:rPr lang="en-GB" altLang="en-US" dirty="0">
                <a:latin typeface="Arial" panose="020B0604020202020204" pitchFamily="34" charset="0"/>
                <a:ea typeface="Microsoft YaHei" panose="020B0503020204020204" pitchFamily="34" charset="-122"/>
              </a:rPr>
              <a:t>Do not interrupt them for this unless the sound is poor and they cannot easily hear the drum roll.</a:t>
            </a:r>
          </a:p>
          <a:p>
            <a:pPr marL="13097">
              <a:spcBef>
                <a:spcPct val="0"/>
              </a:spcBef>
              <a:tabLst>
                <a:tab pos="436557" algn="l"/>
                <a:tab pos="1108858" algn="l"/>
                <a:tab pos="1785523" algn="l"/>
                <a:tab pos="2460007" algn="l"/>
                <a:tab pos="3136672" algn="l"/>
                <a:tab pos="3813338" algn="l"/>
                <a:tab pos="4487819" algn="l"/>
                <a:tab pos="5164484" algn="l"/>
                <a:tab pos="5838968" algn="l"/>
                <a:tab pos="6515632" algn="l"/>
                <a:tab pos="7192299" algn="l"/>
                <a:tab pos="7866782" algn="l"/>
                <a:tab pos="8543445" algn="l"/>
                <a:tab pos="9217928" algn="l"/>
                <a:tab pos="9894594" algn="l"/>
                <a:tab pos="10571261" algn="l"/>
                <a:tab pos="11245740" algn="l"/>
                <a:tab pos="11922408" algn="l"/>
                <a:tab pos="12599071" algn="l"/>
                <a:tab pos="13273557" algn="l"/>
                <a:tab pos="13950222" algn="l"/>
              </a:tabLst>
              <a:defRPr/>
            </a:pPr>
            <a:endParaRPr lang="en-GB" altLang="en-US" dirty="0">
              <a:latin typeface="Arial" panose="020B0604020202020204" pitchFamily="34" charset="0"/>
              <a:ea typeface="Microsoft YaHei" panose="020B0503020204020204" pitchFamily="34" charset="-122"/>
            </a:endParaRPr>
          </a:p>
          <a:p>
            <a:pPr marL="13097">
              <a:spcBef>
                <a:spcPct val="0"/>
              </a:spcBef>
              <a:tabLst>
                <a:tab pos="436557" algn="l"/>
                <a:tab pos="1108858" algn="l"/>
                <a:tab pos="1785523" algn="l"/>
                <a:tab pos="2460007" algn="l"/>
                <a:tab pos="3136672" algn="l"/>
                <a:tab pos="3813338" algn="l"/>
                <a:tab pos="4487819" algn="l"/>
                <a:tab pos="5164484" algn="l"/>
                <a:tab pos="5838968" algn="l"/>
                <a:tab pos="6515632" algn="l"/>
                <a:tab pos="7192299" algn="l"/>
                <a:tab pos="7866782" algn="l"/>
                <a:tab pos="8543445" algn="l"/>
                <a:tab pos="9217928" algn="l"/>
                <a:tab pos="9894594" algn="l"/>
                <a:tab pos="10571261" algn="l"/>
                <a:tab pos="11245740" algn="l"/>
                <a:tab pos="11922408" algn="l"/>
                <a:tab pos="12599071" algn="l"/>
                <a:tab pos="13273557" algn="l"/>
                <a:tab pos="13950222" algn="l"/>
              </a:tabLst>
              <a:defRPr/>
            </a:pPr>
            <a:endParaRPr lang="en-GB" altLang="en-US" dirty="0">
              <a:latin typeface="Arial" panose="020B0604020202020204" pitchFamily="34" charset="0"/>
              <a:ea typeface="Microsoft YaHei" panose="020B0503020204020204" pitchFamily="34" charset="-122"/>
            </a:endParaRPr>
          </a:p>
        </p:txBody>
      </p:sp>
      <p:sp>
        <p:nvSpPr>
          <p:cNvPr id="78852" name="Slide Number Placeholder 3">
            <a:extLst>
              <a:ext uri="{FF2B5EF4-FFF2-40B4-BE49-F238E27FC236}">
                <a16:creationId xmlns:a16="http://schemas.microsoft.com/office/drawing/2014/main" id="{2A3B20A0-0130-48E7-BE20-7BD9219149A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1074900" indent="-410735">
              <a:defRPr>
                <a:solidFill>
                  <a:schemeClr val="tx1"/>
                </a:solidFill>
                <a:latin typeface="Calibri" panose="020F0502020204030204" pitchFamily="34" charset="0"/>
                <a:cs typeface="Arial" panose="020B0604020202020204" pitchFamily="34" charset="0"/>
              </a:defRPr>
            </a:lvl2pPr>
            <a:lvl3pPr marL="1656046" indent="-327713">
              <a:defRPr>
                <a:solidFill>
                  <a:schemeClr val="tx1"/>
                </a:solidFill>
                <a:latin typeface="Calibri" panose="020F0502020204030204" pitchFamily="34" charset="0"/>
                <a:cs typeface="Arial" panose="020B0604020202020204" pitchFamily="34" charset="0"/>
              </a:defRPr>
            </a:lvl3pPr>
            <a:lvl4pPr marL="2320214" indent="-327713">
              <a:defRPr>
                <a:solidFill>
                  <a:schemeClr val="tx1"/>
                </a:solidFill>
                <a:latin typeface="Calibri" panose="020F0502020204030204" pitchFamily="34" charset="0"/>
                <a:cs typeface="Arial" panose="020B0604020202020204" pitchFamily="34" charset="0"/>
              </a:defRPr>
            </a:lvl4pPr>
            <a:lvl5pPr marL="2980009" indent="-327713">
              <a:defRPr>
                <a:solidFill>
                  <a:schemeClr val="tx1"/>
                </a:solidFill>
                <a:latin typeface="Calibri" panose="020F0502020204030204" pitchFamily="34" charset="0"/>
                <a:cs typeface="Arial" panose="020B0604020202020204" pitchFamily="34" charset="0"/>
              </a:defRPr>
            </a:lvl5pPr>
            <a:lvl6pPr marL="3609220" indent="-327713"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4238431" indent="-327713"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4867640" indent="-327713"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5496851" indent="-327713"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7E3E5A8E-18D1-4C4D-A38A-81D5301B8374}" type="slidenum">
              <a:rPr lang="en-GB" altLang="en-US" smtClean="0"/>
              <a:pPr/>
              <a:t>25</a:t>
            </a:fld>
            <a:endParaRPr lang="en-GB" altLang="en-US" dirty="0"/>
          </a:p>
        </p:txBody>
      </p:sp>
    </p:spTree>
    <p:extLst>
      <p:ext uri="{BB962C8B-B14F-4D97-AF65-F5344CB8AC3E}">
        <p14:creationId xmlns:p14="http://schemas.microsoft.com/office/powerpoint/2010/main" val="30007524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a:extLst>
              <a:ext uri="{FF2B5EF4-FFF2-40B4-BE49-F238E27FC236}">
                <a16:creationId xmlns:a16="http://schemas.microsoft.com/office/drawing/2014/main" id="{5C5A5712-6034-4A9B-8B8F-12F807D51F0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a:extLst>
              <a:ext uri="{FF2B5EF4-FFF2-40B4-BE49-F238E27FC236}">
                <a16:creationId xmlns:a16="http://schemas.microsoft.com/office/drawing/2014/main" id="{E79DC4EF-8FBE-4206-95A5-35BF774D6FE9}"/>
              </a:ext>
            </a:extLst>
          </p:cNvPr>
          <p:cNvSpPr>
            <a:spLocks noGrp="1"/>
          </p:cNvSpPr>
          <p:nvPr>
            <p:ph type="body" idx="1"/>
          </p:nvPr>
        </p:nvSpPr>
        <p:spPr bwMode="auto">
          <a:xfrm>
            <a:off x="653378" y="4457214"/>
            <a:ext cx="5568482" cy="394359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3097">
              <a:spcBef>
                <a:spcPct val="0"/>
              </a:spcBef>
              <a:tabLst>
                <a:tab pos="436557" algn="l"/>
                <a:tab pos="1108858" algn="l"/>
                <a:tab pos="1785523" algn="l"/>
                <a:tab pos="2460007" algn="l"/>
                <a:tab pos="3136672" algn="l"/>
                <a:tab pos="3813338" algn="l"/>
                <a:tab pos="4487819" algn="l"/>
                <a:tab pos="5164484" algn="l"/>
                <a:tab pos="5838968" algn="l"/>
                <a:tab pos="6515632" algn="l"/>
                <a:tab pos="7192299" algn="l"/>
                <a:tab pos="7866782" algn="l"/>
                <a:tab pos="8543445" algn="l"/>
                <a:tab pos="9217928" algn="l"/>
                <a:tab pos="9894594" algn="l"/>
                <a:tab pos="10571261" algn="l"/>
                <a:tab pos="11245740" algn="l"/>
                <a:tab pos="11922408" algn="l"/>
                <a:tab pos="12599071" algn="l"/>
                <a:tab pos="13273557" algn="l"/>
                <a:tab pos="13950222" algn="l"/>
              </a:tabLst>
              <a:defRPr/>
            </a:pPr>
            <a:r>
              <a:rPr lang="en-GB" altLang="en-US" b="1" dirty="0">
                <a:latin typeface="Arial" panose="020B0604020202020204" pitchFamily="34" charset="0"/>
                <a:ea typeface="Microsoft YaHei" panose="020B0503020204020204" pitchFamily="34" charset="-122"/>
              </a:rPr>
              <a:t>20 minutes to presentation brief</a:t>
            </a:r>
          </a:p>
          <a:p>
            <a:pPr marL="13097">
              <a:spcBef>
                <a:spcPct val="0"/>
              </a:spcBef>
              <a:tabLst>
                <a:tab pos="436557" algn="l"/>
                <a:tab pos="1108858" algn="l"/>
                <a:tab pos="1785523" algn="l"/>
                <a:tab pos="2460007" algn="l"/>
                <a:tab pos="3136672" algn="l"/>
                <a:tab pos="3813338" algn="l"/>
                <a:tab pos="4487819" algn="l"/>
                <a:tab pos="5164484" algn="l"/>
                <a:tab pos="5838968" algn="l"/>
                <a:tab pos="6515632" algn="l"/>
                <a:tab pos="7192299" algn="l"/>
                <a:tab pos="7866782" algn="l"/>
                <a:tab pos="8543445" algn="l"/>
                <a:tab pos="9217928" algn="l"/>
                <a:tab pos="9894594" algn="l"/>
                <a:tab pos="10571261" algn="l"/>
                <a:tab pos="11245740" algn="l"/>
                <a:tab pos="11922408" algn="l"/>
                <a:tab pos="12599071" algn="l"/>
                <a:tab pos="13273557" algn="l"/>
                <a:tab pos="13950222" algn="l"/>
              </a:tabLst>
              <a:defRPr/>
            </a:pPr>
            <a:endParaRPr lang="en-GB" altLang="en-US" b="1" dirty="0">
              <a:latin typeface="Arial" panose="020B0604020202020204" pitchFamily="34" charset="0"/>
              <a:ea typeface="Microsoft YaHei" panose="020B0503020204020204" pitchFamily="34" charset="-122"/>
            </a:endParaRPr>
          </a:p>
          <a:p>
            <a:pPr marL="248839" indent="-235743">
              <a:spcBef>
                <a:spcPct val="0"/>
              </a:spcBef>
              <a:buFont typeface="Arial" panose="020B0604020202020204" pitchFamily="34" charset="0"/>
              <a:buChar char="•"/>
              <a:tabLst>
                <a:tab pos="436557" algn="l"/>
                <a:tab pos="1108858" algn="l"/>
                <a:tab pos="1785523" algn="l"/>
                <a:tab pos="2460007" algn="l"/>
                <a:tab pos="3136672" algn="l"/>
                <a:tab pos="3813338" algn="l"/>
                <a:tab pos="4487819" algn="l"/>
                <a:tab pos="5164484" algn="l"/>
                <a:tab pos="5838968" algn="l"/>
                <a:tab pos="6515632" algn="l"/>
                <a:tab pos="7192299" algn="l"/>
                <a:tab pos="7866782" algn="l"/>
                <a:tab pos="8543445" algn="l"/>
                <a:tab pos="9217928" algn="l"/>
                <a:tab pos="9894594" algn="l"/>
                <a:tab pos="10571261" algn="l"/>
                <a:tab pos="11245740" algn="l"/>
                <a:tab pos="11922408" algn="l"/>
                <a:tab pos="12599071" algn="l"/>
                <a:tab pos="13273557" algn="l"/>
                <a:tab pos="13950222" algn="l"/>
              </a:tabLst>
              <a:defRPr/>
            </a:pPr>
            <a:r>
              <a:rPr lang="en-GB" altLang="en-US" dirty="0">
                <a:latin typeface="Arial" panose="020B0604020202020204" pitchFamily="34" charset="0"/>
                <a:ea typeface="Microsoft YaHei" panose="020B0503020204020204" pitchFamily="34" charset="-122"/>
              </a:rPr>
              <a:t>Do not interrupt them for this unless the sound is poor and they cannot easily hear the drum roll.</a:t>
            </a:r>
          </a:p>
          <a:p>
            <a:pPr marL="13097">
              <a:spcBef>
                <a:spcPct val="0"/>
              </a:spcBef>
              <a:tabLst>
                <a:tab pos="436557" algn="l"/>
                <a:tab pos="1108858" algn="l"/>
                <a:tab pos="1785523" algn="l"/>
                <a:tab pos="2460007" algn="l"/>
                <a:tab pos="3136672" algn="l"/>
                <a:tab pos="3813338" algn="l"/>
                <a:tab pos="4487819" algn="l"/>
                <a:tab pos="5164484" algn="l"/>
                <a:tab pos="5838968" algn="l"/>
                <a:tab pos="6515632" algn="l"/>
                <a:tab pos="7192299" algn="l"/>
                <a:tab pos="7866782" algn="l"/>
                <a:tab pos="8543445" algn="l"/>
                <a:tab pos="9217928" algn="l"/>
                <a:tab pos="9894594" algn="l"/>
                <a:tab pos="10571261" algn="l"/>
                <a:tab pos="11245740" algn="l"/>
                <a:tab pos="11922408" algn="l"/>
                <a:tab pos="12599071" algn="l"/>
                <a:tab pos="13273557" algn="l"/>
                <a:tab pos="13950222" algn="l"/>
              </a:tabLst>
              <a:defRPr/>
            </a:pPr>
            <a:endParaRPr lang="en-GB" altLang="en-US" dirty="0">
              <a:latin typeface="Arial" panose="020B0604020202020204" pitchFamily="34" charset="0"/>
              <a:ea typeface="Microsoft YaHei" panose="020B0503020204020204" pitchFamily="34" charset="-122"/>
            </a:endParaRPr>
          </a:p>
          <a:p>
            <a:pPr marL="13097">
              <a:spcBef>
                <a:spcPct val="0"/>
              </a:spcBef>
              <a:tabLst>
                <a:tab pos="436557" algn="l"/>
                <a:tab pos="1108858" algn="l"/>
                <a:tab pos="1785523" algn="l"/>
                <a:tab pos="2460007" algn="l"/>
                <a:tab pos="3136672" algn="l"/>
                <a:tab pos="3813338" algn="l"/>
                <a:tab pos="4487819" algn="l"/>
                <a:tab pos="5164484" algn="l"/>
                <a:tab pos="5838968" algn="l"/>
                <a:tab pos="6515632" algn="l"/>
                <a:tab pos="7192299" algn="l"/>
                <a:tab pos="7866782" algn="l"/>
                <a:tab pos="8543445" algn="l"/>
                <a:tab pos="9217928" algn="l"/>
                <a:tab pos="9894594" algn="l"/>
                <a:tab pos="10571261" algn="l"/>
                <a:tab pos="11245740" algn="l"/>
                <a:tab pos="11922408" algn="l"/>
                <a:tab pos="12599071" algn="l"/>
                <a:tab pos="13273557" algn="l"/>
                <a:tab pos="13950222" algn="l"/>
              </a:tabLst>
              <a:defRPr/>
            </a:pPr>
            <a:endParaRPr lang="en-GB" altLang="en-US" dirty="0">
              <a:latin typeface="Arial" panose="020B0604020202020204" pitchFamily="34" charset="0"/>
              <a:ea typeface="Microsoft YaHei" panose="020B0503020204020204" pitchFamily="34" charset="-122"/>
            </a:endParaRPr>
          </a:p>
        </p:txBody>
      </p:sp>
      <p:sp>
        <p:nvSpPr>
          <p:cNvPr id="78852" name="Slide Number Placeholder 3">
            <a:extLst>
              <a:ext uri="{FF2B5EF4-FFF2-40B4-BE49-F238E27FC236}">
                <a16:creationId xmlns:a16="http://schemas.microsoft.com/office/drawing/2014/main" id="{2A3B20A0-0130-48E7-BE20-7BD9219149A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1074900" indent="-410735">
              <a:defRPr>
                <a:solidFill>
                  <a:schemeClr val="tx1"/>
                </a:solidFill>
                <a:latin typeface="Calibri" panose="020F0502020204030204" pitchFamily="34" charset="0"/>
                <a:cs typeface="Arial" panose="020B0604020202020204" pitchFamily="34" charset="0"/>
              </a:defRPr>
            </a:lvl2pPr>
            <a:lvl3pPr marL="1656046" indent="-327713">
              <a:defRPr>
                <a:solidFill>
                  <a:schemeClr val="tx1"/>
                </a:solidFill>
                <a:latin typeface="Calibri" panose="020F0502020204030204" pitchFamily="34" charset="0"/>
                <a:cs typeface="Arial" panose="020B0604020202020204" pitchFamily="34" charset="0"/>
              </a:defRPr>
            </a:lvl3pPr>
            <a:lvl4pPr marL="2320214" indent="-327713">
              <a:defRPr>
                <a:solidFill>
                  <a:schemeClr val="tx1"/>
                </a:solidFill>
                <a:latin typeface="Calibri" panose="020F0502020204030204" pitchFamily="34" charset="0"/>
                <a:cs typeface="Arial" panose="020B0604020202020204" pitchFamily="34" charset="0"/>
              </a:defRPr>
            </a:lvl4pPr>
            <a:lvl5pPr marL="2980009" indent="-327713">
              <a:defRPr>
                <a:solidFill>
                  <a:schemeClr val="tx1"/>
                </a:solidFill>
                <a:latin typeface="Calibri" panose="020F0502020204030204" pitchFamily="34" charset="0"/>
                <a:cs typeface="Arial" panose="020B0604020202020204" pitchFamily="34" charset="0"/>
              </a:defRPr>
            </a:lvl5pPr>
            <a:lvl6pPr marL="3609220" indent="-327713"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4238431" indent="-327713"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4867640" indent="-327713"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5496851" indent="-327713"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7E3E5A8E-18D1-4C4D-A38A-81D5301B8374}" type="slidenum">
              <a:rPr lang="en-GB" altLang="en-US" smtClean="0"/>
              <a:pPr/>
              <a:t>26</a:t>
            </a:fld>
            <a:endParaRPr lang="en-GB" altLang="en-US" dirty="0"/>
          </a:p>
        </p:txBody>
      </p:sp>
    </p:spTree>
    <p:extLst>
      <p:ext uri="{BB962C8B-B14F-4D97-AF65-F5344CB8AC3E}">
        <p14:creationId xmlns:p14="http://schemas.microsoft.com/office/powerpoint/2010/main" val="40815120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a:extLst>
              <a:ext uri="{FF2B5EF4-FFF2-40B4-BE49-F238E27FC236}">
                <a16:creationId xmlns:a16="http://schemas.microsoft.com/office/drawing/2014/main" id="{5C5A5712-6034-4A9B-8B8F-12F807D51F0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a:extLst>
              <a:ext uri="{FF2B5EF4-FFF2-40B4-BE49-F238E27FC236}">
                <a16:creationId xmlns:a16="http://schemas.microsoft.com/office/drawing/2014/main" id="{E79DC4EF-8FBE-4206-95A5-35BF774D6FE9}"/>
              </a:ext>
            </a:extLst>
          </p:cNvPr>
          <p:cNvSpPr>
            <a:spLocks noGrp="1"/>
          </p:cNvSpPr>
          <p:nvPr>
            <p:ph type="body" idx="1"/>
          </p:nvPr>
        </p:nvSpPr>
        <p:spPr bwMode="auto">
          <a:xfrm>
            <a:off x="678993" y="4543784"/>
            <a:ext cx="5568482" cy="366110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3097">
              <a:spcBef>
                <a:spcPct val="0"/>
              </a:spcBef>
              <a:tabLst>
                <a:tab pos="436557" algn="l"/>
                <a:tab pos="1108858" algn="l"/>
                <a:tab pos="1785523" algn="l"/>
                <a:tab pos="2460007" algn="l"/>
                <a:tab pos="3136672" algn="l"/>
                <a:tab pos="3813338" algn="l"/>
                <a:tab pos="4487819" algn="l"/>
                <a:tab pos="5164484" algn="l"/>
                <a:tab pos="5838968" algn="l"/>
                <a:tab pos="6515632" algn="l"/>
                <a:tab pos="7192299" algn="l"/>
                <a:tab pos="7866782" algn="l"/>
                <a:tab pos="8543445" algn="l"/>
                <a:tab pos="9217928" algn="l"/>
                <a:tab pos="9894594" algn="l"/>
                <a:tab pos="10571261" algn="l"/>
                <a:tab pos="11245740" algn="l"/>
                <a:tab pos="11922408" algn="l"/>
                <a:tab pos="12599071" algn="l"/>
                <a:tab pos="13273557" algn="l"/>
                <a:tab pos="13950222" algn="l"/>
              </a:tabLst>
              <a:defRPr/>
            </a:pPr>
            <a:r>
              <a:rPr lang="en-GB" altLang="en-US" b="1" dirty="0">
                <a:latin typeface="Arial" panose="020B0604020202020204" pitchFamily="34" charset="0"/>
                <a:ea typeface="Microsoft YaHei" panose="020B0503020204020204" pitchFamily="34" charset="-122"/>
              </a:rPr>
              <a:t>5 minutes</a:t>
            </a:r>
          </a:p>
          <a:p>
            <a:pPr marL="13097">
              <a:spcBef>
                <a:spcPct val="0"/>
              </a:spcBef>
              <a:tabLst>
                <a:tab pos="436557" algn="l"/>
                <a:tab pos="1108858" algn="l"/>
                <a:tab pos="1785523" algn="l"/>
                <a:tab pos="2460007" algn="l"/>
                <a:tab pos="3136672" algn="l"/>
                <a:tab pos="3813338" algn="l"/>
                <a:tab pos="4487819" algn="l"/>
                <a:tab pos="5164484" algn="l"/>
                <a:tab pos="5838968" algn="l"/>
                <a:tab pos="6515632" algn="l"/>
                <a:tab pos="7192299" algn="l"/>
                <a:tab pos="7866782" algn="l"/>
                <a:tab pos="8543445" algn="l"/>
                <a:tab pos="9217928" algn="l"/>
                <a:tab pos="9894594" algn="l"/>
                <a:tab pos="10571261" algn="l"/>
                <a:tab pos="11245740" algn="l"/>
                <a:tab pos="11922408" algn="l"/>
                <a:tab pos="12599071" algn="l"/>
                <a:tab pos="13273557" algn="l"/>
                <a:tab pos="13950222" algn="l"/>
              </a:tabLst>
              <a:defRPr/>
            </a:pPr>
            <a:endParaRPr lang="en-GB" altLang="en-US" b="1" dirty="0">
              <a:latin typeface="Arial" panose="020B0604020202020204" pitchFamily="34" charset="0"/>
              <a:ea typeface="Microsoft YaHei" panose="020B0503020204020204" pitchFamily="34" charset="-122"/>
            </a:endParaRPr>
          </a:p>
          <a:p>
            <a:pPr marL="248839" indent="-235743">
              <a:spcBef>
                <a:spcPct val="0"/>
              </a:spcBef>
              <a:buFont typeface="Arial" panose="020B0604020202020204" pitchFamily="34" charset="0"/>
              <a:buChar char="•"/>
              <a:tabLst>
                <a:tab pos="436557" algn="l"/>
                <a:tab pos="1108858" algn="l"/>
                <a:tab pos="1785523" algn="l"/>
                <a:tab pos="2460007" algn="l"/>
                <a:tab pos="3136672" algn="l"/>
                <a:tab pos="3813338" algn="l"/>
                <a:tab pos="4487819" algn="l"/>
                <a:tab pos="5164484" algn="l"/>
                <a:tab pos="5838968" algn="l"/>
                <a:tab pos="6515632" algn="l"/>
                <a:tab pos="7192299" algn="l"/>
                <a:tab pos="7866782" algn="l"/>
                <a:tab pos="8543445" algn="l"/>
                <a:tab pos="9217928" algn="l"/>
                <a:tab pos="9894594" algn="l"/>
                <a:tab pos="10571261" algn="l"/>
                <a:tab pos="11245740" algn="l"/>
                <a:tab pos="11922408" algn="l"/>
                <a:tab pos="12599071" algn="l"/>
                <a:tab pos="13273557" algn="l"/>
                <a:tab pos="13950222" algn="l"/>
              </a:tabLst>
              <a:defRPr/>
            </a:pPr>
            <a:r>
              <a:rPr lang="en-GB" altLang="en-US" dirty="0">
                <a:latin typeface="Arial" panose="020B0604020202020204" pitchFamily="34" charset="0"/>
                <a:ea typeface="Microsoft YaHei" panose="020B0503020204020204" pitchFamily="34" charset="-122"/>
              </a:rPr>
              <a:t>Ask teams to spend time before lunch identifying their priorities for the last 30 minutes of workshop time.</a:t>
            </a:r>
          </a:p>
          <a:p>
            <a:pPr marL="13097">
              <a:spcBef>
                <a:spcPct val="0"/>
              </a:spcBef>
              <a:tabLst>
                <a:tab pos="436557" algn="l"/>
                <a:tab pos="1108858" algn="l"/>
                <a:tab pos="1785523" algn="l"/>
                <a:tab pos="2460007" algn="l"/>
                <a:tab pos="3136672" algn="l"/>
                <a:tab pos="3813338" algn="l"/>
                <a:tab pos="4487819" algn="l"/>
                <a:tab pos="5164484" algn="l"/>
                <a:tab pos="5838968" algn="l"/>
                <a:tab pos="6515632" algn="l"/>
                <a:tab pos="7192299" algn="l"/>
                <a:tab pos="7866782" algn="l"/>
                <a:tab pos="8543445" algn="l"/>
                <a:tab pos="9217928" algn="l"/>
                <a:tab pos="9894594" algn="l"/>
                <a:tab pos="10571261" algn="l"/>
                <a:tab pos="11245740" algn="l"/>
                <a:tab pos="11922408" algn="l"/>
                <a:tab pos="12599071" algn="l"/>
                <a:tab pos="13273557" algn="l"/>
                <a:tab pos="13950222" algn="l"/>
              </a:tabLst>
              <a:defRPr/>
            </a:pPr>
            <a:endParaRPr lang="en-GB" altLang="en-US" dirty="0">
              <a:latin typeface="Arial" panose="020B0604020202020204" pitchFamily="34" charset="0"/>
              <a:ea typeface="Microsoft YaHei" panose="020B0503020204020204" pitchFamily="34" charset="-122"/>
            </a:endParaRPr>
          </a:p>
          <a:p>
            <a:pPr marL="248839" indent="-235743">
              <a:spcBef>
                <a:spcPct val="0"/>
              </a:spcBef>
              <a:buFont typeface="Arial" panose="020B0604020202020204" pitchFamily="34" charset="0"/>
              <a:buChar char="•"/>
              <a:tabLst>
                <a:tab pos="436557" algn="l"/>
                <a:tab pos="1108858" algn="l"/>
                <a:tab pos="1785523" algn="l"/>
                <a:tab pos="2460007" algn="l"/>
                <a:tab pos="3136672" algn="l"/>
                <a:tab pos="3813338" algn="l"/>
                <a:tab pos="4487819" algn="l"/>
                <a:tab pos="5164484" algn="l"/>
                <a:tab pos="5838968" algn="l"/>
                <a:tab pos="6515632" algn="l"/>
                <a:tab pos="7192299" algn="l"/>
                <a:tab pos="7866782" algn="l"/>
                <a:tab pos="8543445" algn="l"/>
                <a:tab pos="9217928" algn="l"/>
                <a:tab pos="9894594" algn="l"/>
                <a:tab pos="10571261" algn="l"/>
                <a:tab pos="11245740" algn="l"/>
                <a:tab pos="11922408" algn="l"/>
                <a:tab pos="12599071" algn="l"/>
                <a:tab pos="13273557" algn="l"/>
                <a:tab pos="13950222" algn="l"/>
              </a:tabLst>
              <a:defRPr/>
            </a:pPr>
            <a:r>
              <a:rPr lang="en-GB" altLang="en-US" dirty="0">
                <a:latin typeface="Arial" panose="020B0604020202020204" pitchFamily="34" charset="0"/>
                <a:ea typeface="Microsoft YaHei" panose="020B0503020204020204" pitchFamily="34" charset="-122"/>
              </a:rPr>
              <a:t>Remind them to be specific about what they will do, be realistic about what they can achieve in the time remaining, to look at the marking criteria for the product and to focus on the engineering rather than on aesthetics. Remember you get 5 marks for this section!</a:t>
            </a:r>
          </a:p>
          <a:p>
            <a:pPr marL="248839" indent="-235743">
              <a:spcBef>
                <a:spcPct val="0"/>
              </a:spcBef>
              <a:buFont typeface="Arial" panose="020B0604020202020204" pitchFamily="34" charset="0"/>
              <a:buChar char="•"/>
              <a:tabLst>
                <a:tab pos="436557" algn="l"/>
                <a:tab pos="1108858" algn="l"/>
                <a:tab pos="1785523" algn="l"/>
                <a:tab pos="2460007" algn="l"/>
                <a:tab pos="3136672" algn="l"/>
                <a:tab pos="3813338" algn="l"/>
                <a:tab pos="4487819" algn="l"/>
                <a:tab pos="5164484" algn="l"/>
                <a:tab pos="5838968" algn="l"/>
                <a:tab pos="6515632" algn="l"/>
                <a:tab pos="7192299" algn="l"/>
                <a:tab pos="7866782" algn="l"/>
                <a:tab pos="8543445" algn="l"/>
                <a:tab pos="9217928" algn="l"/>
                <a:tab pos="9894594" algn="l"/>
                <a:tab pos="10571261" algn="l"/>
                <a:tab pos="11245740" algn="l"/>
                <a:tab pos="11922408" algn="l"/>
                <a:tab pos="12599071" algn="l"/>
                <a:tab pos="13273557" algn="l"/>
                <a:tab pos="13950222" algn="l"/>
              </a:tabLst>
              <a:defRPr/>
            </a:pPr>
            <a:endParaRPr lang="en-GB" altLang="en-US" dirty="0">
              <a:latin typeface="Arial" panose="020B0604020202020204" pitchFamily="34" charset="0"/>
              <a:ea typeface="Microsoft YaHei" panose="020B0503020204020204" pitchFamily="34" charset="-122"/>
            </a:endParaRPr>
          </a:p>
          <a:p>
            <a:pPr marL="248839" indent="-235743">
              <a:spcBef>
                <a:spcPct val="0"/>
              </a:spcBef>
              <a:buFont typeface="Arial" panose="020B0604020202020204" pitchFamily="34" charset="0"/>
              <a:buChar char="•"/>
              <a:tabLst>
                <a:tab pos="436557" algn="l"/>
                <a:tab pos="1108858" algn="l"/>
                <a:tab pos="1785523" algn="l"/>
                <a:tab pos="2460007" algn="l"/>
                <a:tab pos="3136672" algn="l"/>
                <a:tab pos="3813338" algn="l"/>
                <a:tab pos="4487819" algn="l"/>
                <a:tab pos="5164484" algn="l"/>
                <a:tab pos="5838968" algn="l"/>
                <a:tab pos="6515632" algn="l"/>
                <a:tab pos="7192299" algn="l"/>
                <a:tab pos="7866782" algn="l"/>
                <a:tab pos="8543445" algn="l"/>
                <a:tab pos="9217928" algn="l"/>
                <a:tab pos="9894594" algn="l"/>
                <a:tab pos="10571261" algn="l"/>
                <a:tab pos="11245740" algn="l"/>
                <a:tab pos="11922408" algn="l"/>
                <a:tab pos="12599071" algn="l"/>
                <a:tab pos="13273557" algn="l"/>
                <a:tab pos="13950222" algn="l"/>
              </a:tabLst>
              <a:defRPr/>
            </a:pPr>
            <a:r>
              <a:rPr lang="en-GB" altLang="en-US" dirty="0">
                <a:latin typeface="Arial" panose="020B0604020202020204" pitchFamily="34" charset="0"/>
                <a:ea typeface="Microsoft YaHei" panose="020B0503020204020204" pitchFamily="34" charset="-122"/>
              </a:rPr>
              <a:t>Don’t include writing the presentation in these priorities, stick to engineering priorities only.</a:t>
            </a:r>
          </a:p>
          <a:p>
            <a:pPr marL="248839" indent="-235743">
              <a:spcBef>
                <a:spcPct val="0"/>
              </a:spcBef>
              <a:buFont typeface="Arial" panose="020B0604020202020204" pitchFamily="34" charset="0"/>
              <a:buChar char="•"/>
              <a:tabLst>
                <a:tab pos="436557" algn="l"/>
                <a:tab pos="1108858" algn="l"/>
                <a:tab pos="1785523" algn="l"/>
                <a:tab pos="2460007" algn="l"/>
                <a:tab pos="3136672" algn="l"/>
                <a:tab pos="3813338" algn="l"/>
                <a:tab pos="4487819" algn="l"/>
                <a:tab pos="5164484" algn="l"/>
                <a:tab pos="5838968" algn="l"/>
                <a:tab pos="6515632" algn="l"/>
                <a:tab pos="7192299" algn="l"/>
                <a:tab pos="7866782" algn="l"/>
                <a:tab pos="8543445" algn="l"/>
                <a:tab pos="9217928" algn="l"/>
                <a:tab pos="9894594" algn="l"/>
                <a:tab pos="10571261" algn="l"/>
                <a:tab pos="11245740" algn="l"/>
                <a:tab pos="11922408" algn="l"/>
                <a:tab pos="12599071" algn="l"/>
                <a:tab pos="13273557" algn="l"/>
                <a:tab pos="13950222" algn="l"/>
              </a:tabLst>
              <a:defRPr/>
            </a:pPr>
            <a:endParaRPr lang="en-GB" altLang="en-US" dirty="0">
              <a:latin typeface="Arial" panose="020B0604020202020204" pitchFamily="34" charset="0"/>
              <a:ea typeface="Microsoft YaHei" panose="020B0503020204020204" pitchFamily="34" charset="-122"/>
            </a:endParaRPr>
          </a:p>
          <a:p>
            <a:pPr marL="248839" indent="-235743">
              <a:spcBef>
                <a:spcPct val="0"/>
              </a:spcBef>
              <a:buFont typeface="Arial" panose="020B0604020202020204" pitchFamily="34" charset="0"/>
              <a:buChar char="•"/>
              <a:tabLst>
                <a:tab pos="436557" algn="l"/>
                <a:tab pos="1108858" algn="l"/>
                <a:tab pos="1785523" algn="l"/>
                <a:tab pos="2460007" algn="l"/>
                <a:tab pos="3136672" algn="l"/>
                <a:tab pos="3813338" algn="l"/>
                <a:tab pos="4487819" algn="l"/>
                <a:tab pos="5164484" algn="l"/>
                <a:tab pos="5838968" algn="l"/>
                <a:tab pos="6515632" algn="l"/>
                <a:tab pos="7192299" algn="l"/>
                <a:tab pos="7866782" algn="l"/>
                <a:tab pos="8543445" algn="l"/>
                <a:tab pos="9217928" algn="l"/>
                <a:tab pos="9894594" algn="l"/>
                <a:tab pos="10571261" algn="l"/>
                <a:tab pos="11245740" algn="l"/>
                <a:tab pos="11922408" algn="l"/>
                <a:tab pos="12599071" algn="l"/>
                <a:tab pos="13273557" algn="l"/>
                <a:tab pos="13950222" algn="l"/>
              </a:tabLst>
              <a:defRPr/>
            </a:pPr>
            <a:r>
              <a:rPr lang="en-GB" altLang="en-US" dirty="0">
                <a:latin typeface="Arial" panose="020B0604020202020204" pitchFamily="34" charset="0"/>
                <a:ea typeface="Microsoft YaHei" panose="020B0503020204020204" pitchFamily="34" charset="-122"/>
              </a:rPr>
              <a:t>Give them 5 minutes to complete this section then collect in the Planning and Events log for each team. Do not give them back to the students .Make sure team number is on the sheet. These must be marked at lunchtime.</a:t>
            </a:r>
          </a:p>
          <a:p>
            <a:pPr marL="13097">
              <a:spcBef>
                <a:spcPct val="0"/>
              </a:spcBef>
              <a:tabLst>
                <a:tab pos="436557" algn="l"/>
                <a:tab pos="1108858" algn="l"/>
                <a:tab pos="1785523" algn="l"/>
                <a:tab pos="2460007" algn="l"/>
                <a:tab pos="3136672" algn="l"/>
                <a:tab pos="3813338" algn="l"/>
                <a:tab pos="4487819" algn="l"/>
                <a:tab pos="5164484" algn="l"/>
                <a:tab pos="5838968" algn="l"/>
                <a:tab pos="6515632" algn="l"/>
                <a:tab pos="7192299" algn="l"/>
                <a:tab pos="7866782" algn="l"/>
                <a:tab pos="8543445" algn="l"/>
                <a:tab pos="9217928" algn="l"/>
                <a:tab pos="9894594" algn="l"/>
                <a:tab pos="10571261" algn="l"/>
                <a:tab pos="11245740" algn="l"/>
                <a:tab pos="11922408" algn="l"/>
                <a:tab pos="12599071" algn="l"/>
                <a:tab pos="13273557" algn="l"/>
                <a:tab pos="13950222" algn="l"/>
              </a:tabLst>
              <a:defRPr/>
            </a:pPr>
            <a:endParaRPr lang="en-GB" altLang="en-US" dirty="0">
              <a:latin typeface="Arial" panose="020B0604020202020204" pitchFamily="34" charset="0"/>
              <a:ea typeface="Microsoft YaHei" panose="020B0503020204020204" pitchFamily="34" charset="-122"/>
            </a:endParaRPr>
          </a:p>
          <a:p>
            <a:pPr marL="13097">
              <a:spcBef>
                <a:spcPct val="0"/>
              </a:spcBef>
              <a:tabLst>
                <a:tab pos="436557" algn="l"/>
                <a:tab pos="1108858" algn="l"/>
                <a:tab pos="1785523" algn="l"/>
                <a:tab pos="2460007" algn="l"/>
                <a:tab pos="3136672" algn="l"/>
                <a:tab pos="3813338" algn="l"/>
                <a:tab pos="4487819" algn="l"/>
                <a:tab pos="5164484" algn="l"/>
                <a:tab pos="5838968" algn="l"/>
                <a:tab pos="6515632" algn="l"/>
                <a:tab pos="7192299" algn="l"/>
                <a:tab pos="7866782" algn="l"/>
                <a:tab pos="8543445" algn="l"/>
                <a:tab pos="9217928" algn="l"/>
                <a:tab pos="9894594" algn="l"/>
                <a:tab pos="10571261" algn="l"/>
                <a:tab pos="11245740" algn="l"/>
                <a:tab pos="11922408" algn="l"/>
                <a:tab pos="12599071" algn="l"/>
                <a:tab pos="13273557" algn="l"/>
                <a:tab pos="13950222" algn="l"/>
              </a:tabLst>
              <a:defRPr/>
            </a:pPr>
            <a:endParaRPr lang="en-GB" altLang="en-US" dirty="0">
              <a:latin typeface="Arial" panose="020B0604020202020204" pitchFamily="34" charset="0"/>
              <a:ea typeface="Microsoft YaHei" panose="020B0503020204020204" pitchFamily="34" charset="-122"/>
            </a:endParaRPr>
          </a:p>
        </p:txBody>
      </p:sp>
      <p:sp>
        <p:nvSpPr>
          <p:cNvPr id="78852" name="Slide Number Placeholder 3">
            <a:extLst>
              <a:ext uri="{FF2B5EF4-FFF2-40B4-BE49-F238E27FC236}">
                <a16:creationId xmlns:a16="http://schemas.microsoft.com/office/drawing/2014/main" id="{2A3B20A0-0130-48E7-BE20-7BD9219149A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1074900" indent="-410735">
              <a:defRPr>
                <a:solidFill>
                  <a:schemeClr val="tx1"/>
                </a:solidFill>
                <a:latin typeface="Calibri" panose="020F0502020204030204" pitchFamily="34" charset="0"/>
                <a:cs typeface="Arial" panose="020B0604020202020204" pitchFamily="34" charset="0"/>
              </a:defRPr>
            </a:lvl2pPr>
            <a:lvl3pPr marL="1656046" indent="-327713">
              <a:defRPr>
                <a:solidFill>
                  <a:schemeClr val="tx1"/>
                </a:solidFill>
                <a:latin typeface="Calibri" panose="020F0502020204030204" pitchFamily="34" charset="0"/>
                <a:cs typeface="Arial" panose="020B0604020202020204" pitchFamily="34" charset="0"/>
              </a:defRPr>
            </a:lvl3pPr>
            <a:lvl4pPr marL="2320214" indent="-327713">
              <a:defRPr>
                <a:solidFill>
                  <a:schemeClr val="tx1"/>
                </a:solidFill>
                <a:latin typeface="Calibri" panose="020F0502020204030204" pitchFamily="34" charset="0"/>
                <a:cs typeface="Arial" panose="020B0604020202020204" pitchFamily="34" charset="0"/>
              </a:defRPr>
            </a:lvl4pPr>
            <a:lvl5pPr marL="2980009" indent="-327713">
              <a:defRPr>
                <a:solidFill>
                  <a:schemeClr val="tx1"/>
                </a:solidFill>
                <a:latin typeface="Calibri" panose="020F0502020204030204" pitchFamily="34" charset="0"/>
                <a:cs typeface="Arial" panose="020B0604020202020204" pitchFamily="34" charset="0"/>
              </a:defRPr>
            </a:lvl5pPr>
            <a:lvl6pPr marL="3609220" indent="-327713"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4238431" indent="-327713"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4867640" indent="-327713"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5496851" indent="-327713"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7E3E5A8E-18D1-4C4D-A38A-81D5301B8374}" type="slidenum">
              <a:rPr lang="en-GB" altLang="en-US" smtClean="0"/>
              <a:pPr/>
              <a:t>27</a:t>
            </a:fld>
            <a:endParaRPr lang="en-GB" altLang="en-US" dirty="0"/>
          </a:p>
        </p:txBody>
      </p:sp>
    </p:spTree>
    <p:extLst>
      <p:ext uri="{BB962C8B-B14F-4D97-AF65-F5344CB8AC3E}">
        <p14:creationId xmlns:p14="http://schemas.microsoft.com/office/powerpoint/2010/main" val="10736158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a:extLst>
              <a:ext uri="{FF2B5EF4-FFF2-40B4-BE49-F238E27FC236}">
                <a16:creationId xmlns:a16="http://schemas.microsoft.com/office/drawing/2014/main" id="{5C5A5712-6034-4A9B-8B8F-12F807D51F0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a:extLst>
              <a:ext uri="{FF2B5EF4-FFF2-40B4-BE49-F238E27FC236}">
                <a16:creationId xmlns:a16="http://schemas.microsoft.com/office/drawing/2014/main" id="{E79DC4EF-8FBE-4206-95A5-35BF774D6FE9}"/>
              </a:ext>
            </a:extLst>
          </p:cNvPr>
          <p:cNvSpPr>
            <a:spLocks noGrp="1"/>
          </p:cNvSpPr>
          <p:nvPr>
            <p:ph type="body" idx="1"/>
          </p:nvPr>
        </p:nvSpPr>
        <p:spPr bwMode="auto">
          <a:xfrm>
            <a:off x="793577" y="4495818"/>
            <a:ext cx="5568482" cy="4226876"/>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3097">
              <a:spcBef>
                <a:spcPct val="0"/>
              </a:spcBef>
              <a:tabLst>
                <a:tab pos="436557" algn="l"/>
                <a:tab pos="1108858" algn="l"/>
                <a:tab pos="1785523" algn="l"/>
                <a:tab pos="2460007" algn="l"/>
                <a:tab pos="3136672" algn="l"/>
                <a:tab pos="3813338" algn="l"/>
                <a:tab pos="4487819" algn="l"/>
                <a:tab pos="5164484" algn="l"/>
                <a:tab pos="5838968" algn="l"/>
                <a:tab pos="6515632" algn="l"/>
                <a:tab pos="7192299" algn="l"/>
                <a:tab pos="7866782" algn="l"/>
                <a:tab pos="8543445" algn="l"/>
                <a:tab pos="9217928" algn="l"/>
                <a:tab pos="9894594" algn="l"/>
                <a:tab pos="10571261" algn="l"/>
                <a:tab pos="11245740" algn="l"/>
                <a:tab pos="11922408" algn="l"/>
                <a:tab pos="12599071" algn="l"/>
                <a:tab pos="13273557" algn="l"/>
                <a:tab pos="13950222" algn="l"/>
              </a:tabLst>
              <a:defRPr/>
            </a:pPr>
            <a:r>
              <a:rPr lang="en-GB" altLang="en-US" b="1" dirty="0">
                <a:latin typeface="Arial" panose="020B0604020202020204" pitchFamily="34" charset="0"/>
                <a:ea typeface="Microsoft YaHei" panose="020B0503020204020204" pitchFamily="34" charset="-122"/>
              </a:rPr>
              <a:t>5 minutes</a:t>
            </a:r>
          </a:p>
          <a:p>
            <a:pPr marL="13096">
              <a:spcBef>
                <a:spcPct val="0"/>
              </a:spcBef>
              <a:tabLst>
                <a:tab pos="436557" algn="l"/>
                <a:tab pos="1108858" algn="l"/>
                <a:tab pos="1785523" algn="l"/>
                <a:tab pos="2460007" algn="l"/>
                <a:tab pos="3136672" algn="l"/>
                <a:tab pos="3813338" algn="l"/>
                <a:tab pos="4487819" algn="l"/>
                <a:tab pos="5164484" algn="l"/>
                <a:tab pos="5838968" algn="l"/>
                <a:tab pos="6515632" algn="l"/>
                <a:tab pos="7192299" algn="l"/>
                <a:tab pos="7866782" algn="l"/>
                <a:tab pos="8543445" algn="l"/>
                <a:tab pos="9217928" algn="l"/>
                <a:tab pos="9894594" algn="l"/>
                <a:tab pos="10571261" algn="l"/>
                <a:tab pos="11245740" algn="l"/>
                <a:tab pos="11922408" algn="l"/>
                <a:tab pos="12599071" algn="l"/>
                <a:tab pos="13273557" algn="l"/>
                <a:tab pos="13950222" algn="l"/>
              </a:tabLst>
              <a:defRPr/>
            </a:pPr>
            <a:endParaRPr lang="en-GB" altLang="en-US" dirty="0">
              <a:latin typeface="Arial" panose="020B0604020202020204" pitchFamily="34" charset="0"/>
              <a:ea typeface="Microsoft YaHei" panose="020B0503020204020204" pitchFamily="34" charset="-122"/>
            </a:endParaRPr>
          </a:p>
          <a:p>
            <a:pPr marL="248839" indent="-235743">
              <a:spcBef>
                <a:spcPct val="0"/>
              </a:spcBef>
              <a:buFont typeface="Arial" panose="020B0604020202020204" pitchFamily="34" charset="0"/>
              <a:buChar char="•"/>
              <a:tabLst>
                <a:tab pos="436557" algn="l"/>
                <a:tab pos="1108858" algn="l"/>
                <a:tab pos="1785523" algn="l"/>
                <a:tab pos="2460007" algn="l"/>
                <a:tab pos="3136672" algn="l"/>
                <a:tab pos="3813338" algn="l"/>
                <a:tab pos="4487819" algn="l"/>
                <a:tab pos="5164484" algn="l"/>
                <a:tab pos="5838968" algn="l"/>
                <a:tab pos="6515632" algn="l"/>
                <a:tab pos="7192299" algn="l"/>
                <a:tab pos="7866782" algn="l"/>
                <a:tab pos="8543445" algn="l"/>
                <a:tab pos="9217928" algn="l"/>
                <a:tab pos="9894594" algn="l"/>
                <a:tab pos="10571261" algn="l"/>
                <a:tab pos="11245740" algn="l"/>
                <a:tab pos="11922408" algn="l"/>
                <a:tab pos="12599071" algn="l"/>
                <a:tab pos="13273557" algn="l"/>
                <a:tab pos="13950222" algn="l"/>
              </a:tabLst>
              <a:defRPr/>
            </a:pPr>
            <a:r>
              <a:rPr lang="en-GB" altLang="en-US" dirty="0">
                <a:latin typeface="Arial" panose="020B0604020202020204" pitchFamily="34" charset="0"/>
                <a:ea typeface="Microsoft YaHei" panose="020B0503020204020204" pitchFamily="34" charset="-122"/>
              </a:rPr>
              <a:t>Remind them that all the team should present.</a:t>
            </a:r>
          </a:p>
          <a:p>
            <a:pPr marL="248839" indent="-235743">
              <a:spcBef>
                <a:spcPct val="0"/>
              </a:spcBef>
              <a:buFont typeface="Arial" panose="020B0604020202020204" pitchFamily="34" charset="0"/>
              <a:buChar char="•"/>
              <a:tabLst>
                <a:tab pos="436557" algn="l"/>
                <a:tab pos="1108858" algn="l"/>
                <a:tab pos="1785523" algn="l"/>
                <a:tab pos="2460007" algn="l"/>
                <a:tab pos="3136672" algn="l"/>
                <a:tab pos="3813338" algn="l"/>
                <a:tab pos="4487819" algn="l"/>
                <a:tab pos="5164484" algn="l"/>
                <a:tab pos="5838968" algn="l"/>
                <a:tab pos="6515632" algn="l"/>
                <a:tab pos="7192299" algn="l"/>
                <a:tab pos="7866782" algn="l"/>
                <a:tab pos="8543445" algn="l"/>
                <a:tab pos="9217928" algn="l"/>
                <a:tab pos="9894594" algn="l"/>
                <a:tab pos="10571261" algn="l"/>
                <a:tab pos="11245740" algn="l"/>
                <a:tab pos="11922408" algn="l"/>
                <a:tab pos="12599071" algn="l"/>
                <a:tab pos="13273557" algn="l"/>
                <a:tab pos="13950222" algn="l"/>
              </a:tabLst>
              <a:defRPr/>
            </a:pPr>
            <a:endParaRPr lang="en-GB" altLang="en-US" dirty="0">
              <a:latin typeface="Arial" panose="020B0604020202020204" pitchFamily="34" charset="0"/>
              <a:ea typeface="Microsoft YaHei" panose="020B0503020204020204" pitchFamily="34" charset="-122"/>
            </a:endParaRPr>
          </a:p>
          <a:p>
            <a:pPr marL="248839" indent="-235743">
              <a:spcBef>
                <a:spcPct val="0"/>
              </a:spcBef>
              <a:buFont typeface="Arial" panose="020B0604020202020204" pitchFamily="34" charset="0"/>
              <a:buChar char="•"/>
              <a:tabLst>
                <a:tab pos="436557" algn="l"/>
                <a:tab pos="1108858" algn="l"/>
                <a:tab pos="1785523" algn="l"/>
                <a:tab pos="2460007" algn="l"/>
                <a:tab pos="3136672" algn="l"/>
                <a:tab pos="3813338" algn="l"/>
                <a:tab pos="4487819" algn="l"/>
                <a:tab pos="5164484" algn="l"/>
                <a:tab pos="5838968" algn="l"/>
                <a:tab pos="6515632" algn="l"/>
                <a:tab pos="7192299" algn="l"/>
                <a:tab pos="7866782" algn="l"/>
                <a:tab pos="8543445" algn="l"/>
                <a:tab pos="9217928" algn="l"/>
                <a:tab pos="9894594" algn="l"/>
                <a:tab pos="10571261" algn="l"/>
                <a:tab pos="11245740" algn="l"/>
                <a:tab pos="11922408" algn="l"/>
                <a:tab pos="12599071" algn="l"/>
                <a:tab pos="13273557" algn="l"/>
                <a:tab pos="13950222" algn="l"/>
              </a:tabLst>
              <a:defRPr/>
            </a:pPr>
            <a:r>
              <a:rPr lang="en-GB" altLang="en-US" dirty="0">
                <a:latin typeface="Arial" panose="020B0604020202020204" pitchFamily="34" charset="0"/>
                <a:ea typeface="Microsoft YaHei" panose="020B0503020204020204" pitchFamily="34" charset="-122"/>
              </a:rPr>
              <a:t>Emphasise the need to look at the assessment criteria. Make sure you cover each element. If there are 4 marks for something then one sentence is not going to be enough to score highly. For example, simply saying what role each member of the team had is not the same as explaining what was done well and what could be improved in the teamwork. </a:t>
            </a:r>
          </a:p>
          <a:p>
            <a:pPr marL="13096">
              <a:spcBef>
                <a:spcPct val="0"/>
              </a:spcBef>
              <a:tabLst>
                <a:tab pos="436557" algn="l"/>
                <a:tab pos="1108858" algn="l"/>
                <a:tab pos="1785523" algn="l"/>
                <a:tab pos="2460007" algn="l"/>
                <a:tab pos="3136672" algn="l"/>
                <a:tab pos="3813338" algn="l"/>
                <a:tab pos="4487819" algn="l"/>
                <a:tab pos="5164484" algn="l"/>
                <a:tab pos="5838968" algn="l"/>
                <a:tab pos="6515632" algn="l"/>
                <a:tab pos="7192299" algn="l"/>
                <a:tab pos="7866782" algn="l"/>
                <a:tab pos="8543445" algn="l"/>
                <a:tab pos="9217928" algn="l"/>
                <a:tab pos="9894594" algn="l"/>
                <a:tab pos="10571261" algn="l"/>
                <a:tab pos="11245740" algn="l"/>
                <a:tab pos="11922408" algn="l"/>
                <a:tab pos="12599071" algn="l"/>
                <a:tab pos="13273557" algn="l"/>
                <a:tab pos="13950222" algn="l"/>
              </a:tabLst>
              <a:defRPr/>
            </a:pPr>
            <a:endParaRPr lang="en-GB" altLang="en-US" dirty="0">
              <a:latin typeface="Arial" panose="020B0604020202020204" pitchFamily="34" charset="0"/>
              <a:ea typeface="Microsoft YaHei" panose="020B0503020204020204" pitchFamily="34" charset="-122"/>
            </a:endParaRPr>
          </a:p>
          <a:p>
            <a:pPr marL="248839" indent="-235743">
              <a:spcBef>
                <a:spcPct val="0"/>
              </a:spcBef>
              <a:buFont typeface="Arial" panose="020B0604020202020204" pitchFamily="34" charset="0"/>
              <a:buChar char="•"/>
              <a:tabLst>
                <a:tab pos="436557" algn="l"/>
                <a:tab pos="1108858" algn="l"/>
                <a:tab pos="1785523" algn="l"/>
                <a:tab pos="2460007" algn="l"/>
                <a:tab pos="3136672" algn="l"/>
                <a:tab pos="3813338" algn="l"/>
                <a:tab pos="4487819" algn="l"/>
                <a:tab pos="5164484" algn="l"/>
                <a:tab pos="5838968" algn="l"/>
                <a:tab pos="6515632" algn="l"/>
                <a:tab pos="7192299" algn="l"/>
                <a:tab pos="7866782" algn="l"/>
                <a:tab pos="8543445" algn="l"/>
                <a:tab pos="9217928" algn="l"/>
                <a:tab pos="9894594" algn="l"/>
                <a:tab pos="10571261" algn="l"/>
                <a:tab pos="11245740" algn="l"/>
                <a:tab pos="11922408" algn="l"/>
                <a:tab pos="12599071" algn="l"/>
                <a:tab pos="13273557" algn="l"/>
                <a:tab pos="13950222" algn="l"/>
              </a:tabLst>
              <a:defRPr/>
            </a:pPr>
            <a:r>
              <a:rPr lang="en-GB" altLang="en-US" dirty="0">
                <a:latin typeface="Arial" panose="020B0604020202020204" pitchFamily="34" charset="0"/>
                <a:ea typeface="Microsoft YaHei" panose="020B0503020204020204" pitchFamily="34" charset="-122"/>
              </a:rPr>
              <a:t>Be specific and detailed. For example, if you have used a parallel circuit you might want to explain why. Remember our discussion about resistance in the Engineering Apprenticeship. </a:t>
            </a:r>
          </a:p>
          <a:p>
            <a:pPr marL="248839" indent="-235743">
              <a:spcBef>
                <a:spcPct val="0"/>
              </a:spcBef>
              <a:buFont typeface="Arial" panose="020B0604020202020204" pitchFamily="34" charset="0"/>
              <a:buChar char="•"/>
              <a:tabLst>
                <a:tab pos="436557" algn="l"/>
                <a:tab pos="1108858" algn="l"/>
                <a:tab pos="1785523" algn="l"/>
                <a:tab pos="2460007" algn="l"/>
                <a:tab pos="3136672" algn="l"/>
                <a:tab pos="3813338" algn="l"/>
                <a:tab pos="4487819" algn="l"/>
                <a:tab pos="5164484" algn="l"/>
                <a:tab pos="5838968" algn="l"/>
                <a:tab pos="6515632" algn="l"/>
                <a:tab pos="7192299" algn="l"/>
                <a:tab pos="7866782" algn="l"/>
                <a:tab pos="8543445" algn="l"/>
                <a:tab pos="9217928" algn="l"/>
                <a:tab pos="9894594" algn="l"/>
                <a:tab pos="10571261" algn="l"/>
                <a:tab pos="11245740" algn="l"/>
                <a:tab pos="11922408" algn="l"/>
                <a:tab pos="12599071" algn="l"/>
                <a:tab pos="13273557" algn="l"/>
                <a:tab pos="13950222" algn="l"/>
              </a:tabLst>
              <a:defRPr/>
            </a:pPr>
            <a:endParaRPr lang="en-GB" altLang="en-US" dirty="0">
              <a:latin typeface="Arial" panose="020B0604020202020204" pitchFamily="34" charset="0"/>
              <a:ea typeface="Microsoft YaHei" panose="020B0503020204020204" pitchFamily="34" charset="-122"/>
            </a:endParaRPr>
          </a:p>
          <a:p>
            <a:pPr marL="248839" indent="-235743">
              <a:spcBef>
                <a:spcPct val="0"/>
              </a:spcBef>
              <a:buFont typeface="Arial" panose="020B0604020202020204" pitchFamily="34" charset="0"/>
              <a:buChar char="•"/>
              <a:tabLst>
                <a:tab pos="436557" algn="l"/>
                <a:tab pos="1108858" algn="l"/>
                <a:tab pos="1785523" algn="l"/>
                <a:tab pos="2460007" algn="l"/>
                <a:tab pos="3136672" algn="l"/>
                <a:tab pos="3813338" algn="l"/>
                <a:tab pos="4487819" algn="l"/>
                <a:tab pos="5164484" algn="l"/>
                <a:tab pos="5838968" algn="l"/>
                <a:tab pos="6515632" algn="l"/>
                <a:tab pos="7192299" algn="l"/>
                <a:tab pos="7866782" algn="l"/>
                <a:tab pos="8543445" algn="l"/>
                <a:tab pos="9217928" algn="l"/>
                <a:tab pos="9894594" algn="l"/>
                <a:tab pos="10571261" algn="l"/>
                <a:tab pos="11245740" algn="l"/>
                <a:tab pos="11922408" algn="l"/>
                <a:tab pos="12599071" algn="l"/>
                <a:tab pos="13273557" algn="l"/>
                <a:tab pos="13950222" algn="l"/>
              </a:tabLst>
              <a:defRPr/>
            </a:pPr>
            <a:r>
              <a:rPr lang="en-GB" altLang="en-US" dirty="0">
                <a:latin typeface="Arial" panose="020B0604020202020204" pitchFamily="34" charset="0"/>
                <a:ea typeface="Microsoft YaHei" panose="020B0503020204020204" pitchFamily="34" charset="-122"/>
              </a:rPr>
              <a:t>Encourage them to make notes for their presentation. They can use these notes in their presentation. </a:t>
            </a:r>
          </a:p>
          <a:p>
            <a:pPr marL="248839" indent="-235743">
              <a:spcBef>
                <a:spcPct val="0"/>
              </a:spcBef>
              <a:buFont typeface="Arial" panose="020B0604020202020204" pitchFamily="34" charset="0"/>
              <a:buChar char="•"/>
              <a:tabLst>
                <a:tab pos="436557" algn="l"/>
                <a:tab pos="1108858" algn="l"/>
                <a:tab pos="1785523" algn="l"/>
                <a:tab pos="2460007" algn="l"/>
                <a:tab pos="3136672" algn="l"/>
                <a:tab pos="3813338" algn="l"/>
                <a:tab pos="4487819" algn="l"/>
                <a:tab pos="5164484" algn="l"/>
                <a:tab pos="5838968" algn="l"/>
                <a:tab pos="6515632" algn="l"/>
                <a:tab pos="7192299" algn="l"/>
                <a:tab pos="7866782" algn="l"/>
                <a:tab pos="8543445" algn="l"/>
                <a:tab pos="9217928" algn="l"/>
                <a:tab pos="9894594" algn="l"/>
                <a:tab pos="10571261" algn="l"/>
                <a:tab pos="11245740" algn="l"/>
                <a:tab pos="11922408" algn="l"/>
                <a:tab pos="12599071" algn="l"/>
                <a:tab pos="13273557" algn="l"/>
                <a:tab pos="13950222" algn="l"/>
              </a:tabLst>
              <a:defRPr/>
            </a:pPr>
            <a:endParaRPr lang="en-GB" altLang="en-US" dirty="0">
              <a:latin typeface="Arial" panose="020B0604020202020204" pitchFamily="34" charset="0"/>
              <a:ea typeface="Microsoft YaHei" panose="020B0503020204020204" pitchFamily="34" charset="-122"/>
            </a:endParaRPr>
          </a:p>
          <a:p>
            <a:pPr marL="248839" indent="-235743">
              <a:spcBef>
                <a:spcPct val="0"/>
              </a:spcBef>
              <a:buFont typeface="Arial" panose="020B0604020202020204" pitchFamily="34" charset="0"/>
              <a:buChar char="•"/>
              <a:tabLst>
                <a:tab pos="436557" algn="l"/>
                <a:tab pos="1108858" algn="l"/>
                <a:tab pos="1785523" algn="l"/>
                <a:tab pos="2460007" algn="l"/>
                <a:tab pos="3136672" algn="l"/>
                <a:tab pos="3813338" algn="l"/>
                <a:tab pos="4487819" algn="l"/>
                <a:tab pos="5164484" algn="l"/>
                <a:tab pos="5838968" algn="l"/>
                <a:tab pos="6515632" algn="l"/>
                <a:tab pos="7192299" algn="l"/>
                <a:tab pos="7866782" algn="l"/>
                <a:tab pos="8543445" algn="l"/>
                <a:tab pos="9217928" algn="l"/>
                <a:tab pos="9894594" algn="l"/>
                <a:tab pos="10571261" algn="l"/>
                <a:tab pos="11245740" algn="l"/>
                <a:tab pos="11922408" algn="l"/>
                <a:tab pos="12599071" algn="l"/>
                <a:tab pos="13273557" algn="l"/>
                <a:tab pos="13950222" algn="l"/>
              </a:tabLst>
              <a:defRPr/>
            </a:pPr>
            <a:r>
              <a:rPr lang="en-GB" altLang="en-US" dirty="0">
                <a:latin typeface="Arial" panose="020B0604020202020204" pitchFamily="34" charset="0"/>
                <a:ea typeface="Microsoft YaHei" panose="020B0503020204020204" pitchFamily="34" charset="-122"/>
              </a:rPr>
              <a:t>Tell them it is their presentation and they may present in any way they like – make it interesting!</a:t>
            </a:r>
          </a:p>
          <a:p>
            <a:pPr marL="13097">
              <a:spcBef>
                <a:spcPct val="0"/>
              </a:spcBef>
              <a:tabLst>
                <a:tab pos="436557" algn="l"/>
                <a:tab pos="1108858" algn="l"/>
                <a:tab pos="1785523" algn="l"/>
                <a:tab pos="2460007" algn="l"/>
                <a:tab pos="3136672" algn="l"/>
                <a:tab pos="3813338" algn="l"/>
                <a:tab pos="4487819" algn="l"/>
                <a:tab pos="5164484" algn="l"/>
                <a:tab pos="5838968" algn="l"/>
                <a:tab pos="6515632" algn="l"/>
                <a:tab pos="7192299" algn="l"/>
                <a:tab pos="7866782" algn="l"/>
                <a:tab pos="8543445" algn="l"/>
                <a:tab pos="9217928" algn="l"/>
                <a:tab pos="9894594" algn="l"/>
                <a:tab pos="10571261" algn="l"/>
                <a:tab pos="11245740" algn="l"/>
                <a:tab pos="11922408" algn="l"/>
                <a:tab pos="12599071" algn="l"/>
                <a:tab pos="13273557" algn="l"/>
                <a:tab pos="13950222" algn="l"/>
              </a:tabLst>
              <a:defRPr/>
            </a:pPr>
            <a:endParaRPr lang="en-GB" altLang="en-US" dirty="0">
              <a:latin typeface="Arial" panose="020B0604020202020204" pitchFamily="34" charset="0"/>
              <a:ea typeface="Microsoft YaHei" panose="020B0503020204020204" pitchFamily="34" charset="-122"/>
            </a:endParaRPr>
          </a:p>
          <a:p>
            <a:pPr marL="13097">
              <a:spcBef>
                <a:spcPct val="0"/>
              </a:spcBef>
              <a:tabLst>
                <a:tab pos="436557" algn="l"/>
                <a:tab pos="1108858" algn="l"/>
                <a:tab pos="1785523" algn="l"/>
                <a:tab pos="2460007" algn="l"/>
                <a:tab pos="3136672" algn="l"/>
                <a:tab pos="3813338" algn="l"/>
                <a:tab pos="4487819" algn="l"/>
                <a:tab pos="5164484" algn="l"/>
                <a:tab pos="5838968" algn="l"/>
                <a:tab pos="6515632" algn="l"/>
                <a:tab pos="7192299" algn="l"/>
                <a:tab pos="7866782" algn="l"/>
                <a:tab pos="8543445" algn="l"/>
                <a:tab pos="9217928" algn="l"/>
                <a:tab pos="9894594" algn="l"/>
                <a:tab pos="10571261" algn="l"/>
                <a:tab pos="11245740" algn="l"/>
                <a:tab pos="11922408" algn="l"/>
                <a:tab pos="12599071" algn="l"/>
                <a:tab pos="13273557" algn="l"/>
                <a:tab pos="13950222" algn="l"/>
              </a:tabLst>
              <a:defRPr/>
            </a:pPr>
            <a:endParaRPr lang="en-GB" altLang="en-US" dirty="0">
              <a:latin typeface="Arial" panose="020B0604020202020204" pitchFamily="34" charset="0"/>
              <a:ea typeface="Microsoft YaHei" panose="020B0503020204020204" pitchFamily="34" charset="-122"/>
            </a:endParaRPr>
          </a:p>
        </p:txBody>
      </p:sp>
      <p:sp>
        <p:nvSpPr>
          <p:cNvPr id="78852" name="Slide Number Placeholder 3">
            <a:extLst>
              <a:ext uri="{FF2B5EF4-FFF2-40B4-BE49-F238E27FC236}">
                <a16:creationId xmlns:a16="http://schemas.microsoft.com/office/drawing/2014/main" id="{2A3B20A0-0130-48E7-BE20-7BD9219149A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1074900" indent="-410735">
              <a:defRPr>
                <a:solidFill>
                  <a:schemeClr val="tx1"/>
                </a:solidFill>
                <a:latin typeface="Calibri" panose="020F0502020204030204" pitchFamily="34" charset="0"/>
                <a:cs typeface="Arial" panose="020B0604020202020204" pitchFamily="34" charset="0"/>
              </a:defRPr>
            </a:lvl2pPr>
            <a:lvl3pPr marL="1656046" indent="-327713">
              <a:defRPr>
                <a:solidFill>
                  <a:schemeClr val="tx1"/>
                </a:solidFill>
                <a:latin typeface="Calibri" panose="020F0502020204030204" pitchFamily="34" charset="0"/>
                <a:cs typeface="Arial" panose="020B0604020202020204" pitchFamily="34" charset="0"/>
              </a:defRPr>
            </a:lvl3pPr>
            <a:lvl4pPr marL="2320214" indent="-327713">
              <a:defRPr>
                <a:solidFill>
                  <a:schemeClr val="tx1"/>
                </a:solidFill>
                <a:latin typeface="Calibri" panose="020F0502020204030204" pitchFamily="34" charset="0"/>
                <a:cs typeface="Arial" panose="020B0604020202020204" pitchFamily="34" charset="0"/>
              </a:defRPr>
            </a:lvl4pPr>
            <a:lvl5pPr marL="2980009" indent="-327713">
              <a:defRPr>
                <a:solidFill>
                  <a:schemeClr val="tx1"/>
                </a:solidFill>
                <a:latin typeface="Calibri" panose="020F0502020204030204" pitchFamily="34" charset="0"/>
                <a:cs typeface="Arial" panose="020B0604020202020204" pitchFamily="34" charset="0"/>
              </a:defRPr>
            </a:lvl5pPr>
            <a:lvl6pPr marL="3609220" indent="-327713"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4238431" indent="-327713"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4867640" indent="-327713"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5496851" indent="-327713"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7E3E5A8E-18D1-4C4D-A38A-81D5301B8374}" type="slidenum">
              <a:rPr lang="en-GB" altLang="en-US" smtClean="0"/>
              <a:pPr/>
              <a:t>28</a:t>
            </a:fld>
            <a:endParaRPr lang="en-GB" altLang="en-US" dirty="0"/>
          </a:p>
        </p:txBody>
      </p:sp>
    </p:spTree>
    <p:extLst>
      <p:ext uri="{BB962C8B-B14F-4D97-AF65-F5344CB8AC3E}">
        <p14:creationId xmlns:p14="http://schemas.microsoft.com/office/powerpoint/2010/main" val="39372619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a:extLst>
              <a:ext uri="{FF2B5EF4-FFF2-40B4-BE49-F238E27FC236}">
                <a16:creationId xmlns:a16="http://schemas.microsoft.com/office/drawing/2014/main" id="{84EFEE7A-28A4-47D7-95B9-60EE966ADF3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4B383837-92F1-4CB5-8BF3-D74394897653}"/>
              </a:ext>
            </a:extLst>
          </p:cNvPr>
          <p:cNvSpPr>
            <a:spLocks noGrp="1"/>
          </p:cNvSpPr>
          <p:nvPr>
            <p:ph type="body" idx="1"/>
          </p:nvPr>
        </p:nvSpPr>
        <p:spPr/>
        <p:txBody>
          <a:bodyPr/>
          <a:lstStyle/>
          <a:p>
            <a:pPr>
              <a:spcBef>
                <a:spcPct val="0"/>
              </a:spcBef>
              <a:tabLst>
                <a:tab pos="0" algn="l"/>
                <a:tab pos="673418" algn="l"/>
                <a:tab pos="1349222" algn="l"/>
                <a:tab pos="2025026" algn="l"/>
                <a:tab pos="2700832" algn="l"/>
                <a:tab pos="3376638" algn="l"/>
                <a:tab pos="4052442" algn="l"/>
                <a:tab pos="4728248" algn="l"/>
                <a:tab pos="5404053" algn="l"/>
                <a:tab pos="6079857" algn="l"/>
                <a:tab pos="6755664" algn="l"/>
                <a:tab pos="7431468" algn="l"/>
                <a:tab pos="8107273" algn="l"/>
                <a:tab pos="8783079" algn="l"/>
                <a:tab pos="9458886" algn="l"/>
                <a:tab pos="10134692" algn="l"/>
                <a:tab pos="10810496" algn="l"/>
                <a:tab pos="11486297" algn="l"/>
                <a:tab pos="12162103" algn="l"/>
                <a:tab pos="12837912" algn="l"/>
                <a:tab pos="13513719" algn="l"/>
              </a:tabLst>
              <a:defRPr/>
            </a:pPr>
            <a:endParaRPr lang="en-GB" b="1" dirty="0">
              <a:latin typeface="Arial" charset="0"/>
              <a:ea typeface="Microsoft YaHei" pitchFamily="34" charset="-122"/>
            </a:endParaRPr>
          </a:p>
          <a:p>
            <a:pPr marL="262682" indent="-262682">
              <a:spcBef>
                <a:spcPct val="0"/>
              </a:spcBef>
              <a:tabLst>
                <a:tab pos="0" algn="l"/>
                <a:tab pos="673418" algn="l"/>
                <a:tab pos="1349222" algn="l"/>
                <a:tab pos="2025026" algn="l"/>
                <a:tab pos="2700832" algn="l"/>
                <a:tab pos="3376638" algn="l"/>
                <a:tab pos="4052442" algn="l"/>
                <a:tab pos="4728248" algn="l"/>
                <a:tab pos="5404053" algn="l"/>
                <a:tab pos="6079857" algn="l"/>
                <a:tab pos="6755664" algn="l"/>
                <a:tab pos="7431468" algn="l"/>
                <a:tab pos="8107273" algn="l"/>
                <a:tab pos="8783079" algn="l"/>
                <a:tab pos="9458886" algn="l"/>
                <a:tab pos="10134692" algn="l"/>
                <a:tab pos="10810496" algn="l"/>
                <a:tab pos="11486297" algn="l"/>
                <a:tab pos="12162103" algn="l"/>
                <a:tab pos="12837912" algn="l"/>
                <a:tab pos="13513719" algn="l"/>
              </a:tabLst>
              <a:defRPr/>
            </a:pPr>
            <a:endParaRPr lang="en-GB" dirty="0">
              <a:latin typeface="Arial" charset="0"/>
              <a:ea typeface="Microsoft YaHei" pitchFamily="34" charset="-122"/>
            </a:endParaRPr>
          </a:p>
          <a:p>
            <a:pPr marL="262682" indent="-262682">
              <a:spcBef>
                <a:spcPct val="0"/>
              </a:spcBef>
              <a:buFont typeface="Arial" charset="0"/>
              <a:buChar char="•"/>
              <a:tabLst>
                <a:tab pos="0" algn="l"/>
                <a:tab pos="673418" algn="l"/>
                <a:tab pos="1349222" algn="l"/>
                <a:tab pos="2025026" algn="l"/>
                <a:tab pos="2700832" algn="l"/>
                <a:tab pos="3376638" algn="l"/>
                <a:tab pos="4052442" algn="l"/>
                <a:tab pos="4728248" algn="l"/>
                <a:tab pos="5404053" algn="l"/>
                <a:tab pos="6079857" algn="l"/>
                <a:tab pos="6755664" algn="l"/>
                <a:tab pos="7431468" algn="l"/>
                <a:tab pos="8107273" algn="l"/>
                <a:tab pos="8783079" algn="l"/>
                <a:tab pos="9458886" algn="l"/>
                <a:tab pos="10134692" algn="l"/>
                <a:tab pos="10810496" algn="l"/>
                <a:tab pos="11486297" algn="l"/>
                <a:tab pos="12162103" algn="l"/>
                <a:tab pos="12837912" algn="l"/>
                <a:tab pos="13513719" algn="l"/>
              </a:tabLst>
              <a:defRPr/>
            </a:pPr>
            <a:r>
              <a:rPr lang="en-GB" dirty="0">
                <a:latin typeface="Arial" charset="0"/>
                <a:ea typeface="Microsoft YaHei" pitchFamily="34" charset="-122"/>
              </a:rPr>
              <a:t>Ask students to sit away from their tables if they are remaining in the room for lunch.</a:t>
            </a:r>
          </a:p>
          <a:p>
            <a:pPr marL="262682" indent="-262682">
              <a:spcBef>
                <a:spcPct val="0"/>
              </a:spcBef>
              <a:buFont typeface="Arial" charset="0"/>
              <a:buChar char="•"/>
              <a:tabLst>
                <a:tab pos="0" algn="l"/>
                <a:tab pos="673418" algn="l"/>
                <a:tab pos="1349222" algn="l"/>
                <a:tab pos="2025026" algn="l"/>
                <a:tab pos="2700832" algn="l"/>
                <a:tab pos="3376638" algn="l"/>
                <a:tab pos="4052442" algn="l"/>
                <a:tab pos="4728248" algn="l"/>
                <a:tab pos="5404053" algn="l"/>
                <a:tab pos="6079857" algn="l"/>
                <a:tab pos="6755664" algn="l"/>
                <a:tab pos="7431468" algn="l"/>
                <a:tab pos="8107273" algn="l"/>
                <a:tab pos="8783079" algn="l"/>
                <a:tab pos="9458886" algn="l"/>
                <a:tab pos="10134692" algn="l"/>
                <a:tab pos="10810496" algn="l"/>
                <a:tab pos="11486297" algn="l"/>
                <a:tab pos="12162103" algn="l"/>
                <a:tab pos="12837912" algn="l"/>
                <a:tab pos="13513719" algn="l"/>
              </a:tabLst>
              <a:defRPr/>
            </a:pPr>
            <a:endParaRPr lang="en-GB" dirty="0">
              <a:latin typeface="Arial" charset="0"/>
              <a:ea typeface="Microsoft YaHei" pitchFamily="34" charset="-122"/>
            </a:endParaRPr>
          </a:p>
          <a:p>
            <a:pPr marL="262682" indent="-262682">
              <a:spcBef>
                <a:spcPct val="0"/>
              </a:spcBef>
              <a:buFont typeface="Arial" charset="0"/>
              <a:buChar char="•"/>
              <a:tabLst>
                <a:tab pos="0" algn="l"/>
                <a:tab pos="673418" algn="l"/>
                <a:tab pos="1349222" algn="l"/>
                <a:tab pos="2025026" algn="l"/>
                <a:tab pos="2700832" algn="l"/>
                <a:tab pos="3376638" algn="l"/>
                <a:tab pos="4052442" algn="l"/>
                <a:tab pos="4728248" algn="l"/>
                <a:tab pos="5404053" algn="l"/>
                <a:tab pos="6079857" algn="l"/>
                <a:tab pos="6755664" algn="l"/>
                <a:tab pos="7431468" algn="l"/>
                <a:tab pos="8107273" algn="l"/>
                <a:tab pos="8783079" algn="l"/>
                <a:tab pos="9458886" algn="l"/>
                <a:tab pos="10134692" algn="l"/>
                <a:tab pos="10810496" algn="l"/>
                <a:tab pos="11486297" algn="l"/>
                <a:tab pos="12162103" algn="l"/>
                <a:tab pos="12837912" algn="l"/>
                <a:tab pos="13513719" algn="l"/>
              </a:tabLst>
              <a:defRPr/>
            </a:pPr>
            <a:r>
              <a:rPr lang="en-GB" dirty="0">
                <a:latin typeface="Arial" charset="0"/>
                <a:ea typeface="Microsoft YaHei" pitchFamily="34" charset="-122"/>
              </a:rPr>
              <a:t>Ensure all tools are at the cutting station before the students leave the room</a:t>
            </a:r>
          </a:p>
          <a:p>
            <a:pPr marL="262682" indent="-262682">
              <a:spcBef>
                <a:spcPct val="0"/>
              </a:spcBef>
              <a:tabLst>
                <a:tab pos="0" algn="l"/>
                <a:tab pos="673418" algn="l"/>
                <a:tab pos="1349222" algn="l"/>
                <a:tab pos="2025026" algn="l"/>
                <a:tab pos="2700832" algn="l"/>
                <a:tab pos="3376638" algn="l"/>
                <a:tab pos="4052442" algn="l"/>
                <a:tab pos="4728248" algn="l"/>
                <a:tab pos="5404053" algn="l"/>
                <a:tab pos="6079857" algn="l"/>
                <a:tab pos="6755664" algn="l"/>
                <a:tab pos="7431468" algn="l"/>
                <a:tab pos="8107273" algn="l"/>
                <a:tab pos="8783079" algn="l"/>
                <a:tab pos="9458886" algn="l"/>
                <a:tab pos="10134692" algn="l"/>
                <a:tab pos="10810496" algn="l"/>
                <a:tab pos="11486297" algn="l"/>
                <a:tab pos="12162103" algn="l"/>
                <a:tab pos="12837912" algn="l"/>
                <a:tab pos="13513719" algn="l"/>
              </a:tabLst>
              <a:defRPr/>
            </a:pPr>
            <a:endParaRPr lang="en-GB" dirty="0">
              <a:latin typeface="Arial" charset="0"/>
              <a:ea typeface="Microsoft YaHei" pitchFamily="34" charset="-122"/>
            </a:endParaRPr>
          </a:p>
          <a:p>
            <a:pPr>
              <a:defRPr/>
            </a:pPr>
            <a:endParaRPr lang="en-GB" dirty="0"/>
          </a:p>
        </p:txBody>
      </p:sp>
      <p:sp>
        <p:nvSpPr>
          <p:cNvPr id="80900" name="Slide Number Placeholder 3">
            <a:extLst>
              <a:ext uri="{FF2B5EF4-FFF2-40B4-BE49-F238E27FC236}">
                <a16:creationId xmlns:a16="http://schemas.microsoft.com/office/drawing/2014/main" id="{E3CEEDEE-B044-4EBC-9A48-6C6EE6855AB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1074900" indent="-410735">
              <a:defRPr>
                <a:solidFill>
                  <a:schemeClr val="tx1"/>
                </a:solidFill>
                <a:latin typeface="Calibri" panose="020F0502020204030204" pitchFamily="34" charset="0"/>
                <a:cs typeface="Arial" panose="020B0604020202020204" pitchFamily="34" charset="0"/>
              </a:defRPr>
            </a:lvl2pPr>
            <a:lvl3pPr marL="1656046" indent="-327713">
              <a:defRPr>
                <a:solidFill>
                  <a:schemeClr val="tx1"/>
                </a:solidFill>
                <a:latin typeface="Calibri" panose="020F0502020204030204" pitchFamily="34" charset="0"/>
                <a:cs typeface="Arial" panose="020B0604020202020204" pitchFamily="34" charset="0"/>
              </a:defRPr>
            </a:lvl3pPr>
            <a:lvl4pPr marL="2320214" indent="-327713">
              <a:defRPr>
                <a:solidFill>
                  <a:schemeClr val="tx1"/>
                </a:solidFill>
                <a:latin typeface="Calibri" panose="020F0502020204030204" pitchFamily="34" charset="0"/>
                <a:cs typeface="Arial" panose="020B0604020202020204" pitchFamily="34" charset="0"/>
              </a:defRPr>
            </a:lvl4pPr>
            <a:lvl5pPr marL="2980009" indent="-327713">
              <a:defRPr>
                <a:solidFill>
                  <a:schemeClr val="tx1"/>
                </a:solidFill>
                <a:latin typeface="Calibri" panose="020F0502020204030204" pitchFamily="34" charset="0"/>
                <a:cs typeface="Arial" panose="020B0604020202020204" pitchFamily="34" charset="0"/>
              </a:defRPr>
            </a:lvl5pPr>
            <a:lvl6pPr marL="3609220" indent="-327713"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4238431" indent="-327713"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4867640" indent="-327713"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5496851" indent="-327713"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B7265C38-C593-4078-86B0-9EB4F561EC20}" type="slidenum">
              <a:rPr lang="en-GB" altLang="en-US" smtClean="0"/>
              <a:pPr/>
              <a:t>29</a:t>
            </a:fld>
            <a:endParaRPr lang="en-GB" altLang="en-US" dirty="0"/>
          </a:p>
        </p:txBody>
      </p:sp>
    </p:spTree>
    <p:extLst>
      <p:ext uri="{BB962C8B-B14F-4D97-AF65-F5344CB8AC3E}">
        <p14:creationId xmlns:p14="http://schemas.microsoft.com/office/powerpoint/2010/main" val="9474466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636FE2E8-6C4E-404B-8AE7-4827769B89E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343BA18F-C1EE-4047-A9A6-9C418127B0F7}"/>
              </a:ext>
            </a:extLst>
          </p:cNvPr>
          <p:cNvSpPr>
            <a:spLocks noGrp="1"/>
          </p:cNvSpPr>
          <p:nvPr>
            <p:ph type="body" idx="1"/>
          </p:nvPr>
        </p:nvSpPr>
        <p:spPr>
          <a:xfrm>
            <a:off x="682993" y="4449770"/>
            <a:ext cx="5576526" cy="4235443"/>
          </a:xfrm>
        </p:spPr>
        <p:txBody>
          <a:bodyPr/>
          <a:lstStyle/>
          <a:p>
            <a:pPr marL="435004" indent="-423060">
              <a:spcBef>
                <a:spcPct val="0"/>
              </a:spcBef>
              <a:tabLst>
                <a:tab pos="435004" algn="l"/>
                <a:tab pos="1109032" algn="l"/>
                <a:tab pos="1785448" algn="l"/>
                <a:tab pos="2461860" algn="l"/>
                <a:tab pos="3138275" algn="l"/>
                <a:tab pos="3814687" algn="l"/>
                <a:tab pos="4491104" algn="l"/>
                <a:tab pos="5167517" algn="l"/>
                <a:tab pos="5843929" algn="l"/>
                <a:tab pos="6520342" algn="l"/>
                <a:tab pos="7196759" algn="l"/>
                <a:tab pos="7873171" algn="l"/>
                <a:tab pos="8549585" algn="l"/>
                <a:tab pos="9225998" algn="l"/>
                <a:tab pos="9902414" algn="l"/>
                <a:tab pos="10578827" algn="l"/>
                <a:tab pos="11255241" algn="l"/>
                <a:tab pos="11931655" algn="l"/>
                <a:tab pos="12608070" algn="l"/>
                <a:tab pos="13284482" algn="l"/>
                <a:tab pos="13960899" algn="l"/>
              </a:tabLst>
              <a:defRPr/>
            </a:pPr>
            <a:r>
              <a:rPr lang="en-GB" b="1" dirty="0">
                <a:latin typeface="Arial" charset="0"/>
                <a:ea typeface="Microsoft YaHei" pitchFamily="34" charset="-122"/>
              </a:rPr>
              <a:t>7 minutes</a:t>
            </a:r>
          </a:p>
          <a:p>
            <a:pPr marL="435004" indent="-423060">
              <a:spcBef>
                <a:spcPct val="0"/>
              </a:spcBef>
              <a:tabLst>
                <a:tab pos="435004" algn="l"/>
                <a:tab pos="1109032" algn="l"/>
                <a:tab pos="1785448" algn="l"/>
                <a:tab pos="2461860" algn="l"/>
                <a:tab pos="3138275" algn="l"/>
                <a:tab pos="3814687" algn="l"/>
                <a:tab pos="4491104" algn="l"/>
                <a:tab pos="5167517" algn="l"/>
                <a:tab pos="5843929" algn="l"/>
                <a:tab pos="6520342" algn="l"/>
                <a:tab pos="7196759" algn="l"/>
                <a:tab pos="7873171" algn="l"/>
                <a:tab pos="8549585" algn="l"/>
                <a:tab pos="9225998" algn="l"/>
                <a:tab pos="9902414" algn="l"/>
                <a:tab pos="10578827" algn="l"/>
                <a:tab pos="11255241" algn="l"/>
                <a:tab pos="11931655" algn="l"/>
                <a:tab pos="12608070" algn="l"/>
                <a:tab pos="13284482" algn="l"/>
                <a:tab pos="13960899" algn="l"/>
              </a:tabLst>
              <a:defRPr/>
            </a:pPr>
            <a:endParaRPr lang="en-GB" dirty="0">
              <a:latin typeface="Arial" charset="0"/>
              <a:ea typeface="Microsoft YaHei" pitchFamily="34" charset="-122"/>
            </a:endParaRPr>
          </a:p>
          <a:p>
            <a:pPr marL="275018" indent="-263070">
              <a:spcBef>
                <a:spcPct val="0"/>
              </a:spcBef>
              <a:buFont typeface="Arial" panose="020B0604020202020204" pitchFamily="34" charset="0"/>
              <a:buChar char="•"/>
              <a:tabLst>
                <a:tab pos="435004" algn="l"/>
                <a:tab pos="1109032" algn="l"/>
                <a:tab pos="1785448" algn="l"/>
                <a:tab pos="2461860" algn="l"/>
                <a:tab pos="3138275" algn="l"/>
                <a:tab pos="3814687" algn="l"/>
                <a:tab pos="4491104" algn="l"/>
                <a:tab pos="5167517" algn="l"/>
                <a:tab pos="5843929" algn="l"/>
                <a:tab pos="6520342" algn="l"/>
                <a:tab pos="7196759" algn="l"/>
                <a:tab pos="7873171" algn="l"/>
                <a:tab pos="8549585" algn="l"/>
                <a:tab pos="9225998" algn="l"/>
                <a:tab pos="9902414" algn="l"/>
                <a:tab pos="10578827" algn="l"/>
                <a:tab pos="11255241" algn="l"/>
                <a:tab pos="11931655" algn="l"/>
                <a:tab pos="12608070" algn="l"/>
                <a:tab pos="13284482" algn="l"/>
                <a:tab pos="13960899" algn="l"/>
              </a:tabLst>
              <a:defRPr/>
            </a:pPr>
            <a:r>
              <a:rPr lang="en-GB" dirty="0">
                <a:latin typeface="Arial" charset="0"/>
                <a:ea typeface="Microsoft YaHei" pitchFamily="34" charset="-122"/>
              </a:rPr>
              <a:t>We want you to think about being an engineer in the future. Anyone thinking of being an engineer?</a:t>
            </a:r>
          </a:p>
          <a:p>
            <a:pPr marL="275018" indent="-263070">
              <a:spcBef>
                <a:spcPct val="0"/>
              </a:spcBef>
              <a:buFont typeface="Arial" panose="020B0604020202020204" pitchFamily="34" charset="0"/>
              <a:buChar char="•"/>
              <a:tabLst>
                <a:tab pos="435004" algn="l"/>
                <a:tab pos="1109032" algn="l"/>
                <a:tab pos="1785448" algn="l"/>
                <a:tab pos="2461860" algn="l"/>
                <a:tab pos="3138275" algn="l"/>
                <a:tab pos="3814687" algn="l"/>
                <a:tab pos="4491104" algn="l"/>
                <a:tab pos="5167517" algn="l"/>
                <a:tab pos="5843929" algn="l"/>
                <a:tab pos="6520342" algn="l"/>
                <a:tab pos="7196759" algn="l"/>
                <a:tab pos="7873171" algn="l"/>
                <a:tab pos="8549585" algn="l"/>
                <a:tab pos="9225998" algn="l"/>
                <a:tab pos="9902414" algn="l"/>
                <a:tab pos="10578827" algn="l"/>
                <a:tab pos="11255241" algn="l"/>
                <a:tab pos="11931655" algn="l"/>
                <a:tab pos="12608070" algn="l"/>
                <a:tab pos="13284482" algn="l"/>
                <a:tab pos="13960899" algn="l"/>
              </a:tabLst>
              <a:defRPr/>
            </a:pPr>
            <a:endParaRPr lang="en-GB" dirty="0">
              <a:latin typeface="Arial" charset="0"/>
              <a:ea typeface="Microsoft YaHei" pitchFamily="34" charset="-122"/>
            </a:endParaRPr>
          </a:p>
          <a:p>
            <a:pPr marL="275018" indent="-263070">
              <a:spcBef>
                <a:spcPct val="0"/>
              </a:spcBef>
              <a:buFont typeface="Arial" panose="020B0604020202020204" pitchFamily="34" charset="0"/>
              <a:buChar char="•"/>
              <a:tabLst>
                <a:tab pos="435004" algn="l"/>
                <a:tab pos="1109032" algn="l"/>
                <a:tab pos="1785448" algn="l"/>
                <a:tab pos="2461860" algn="l"/>
                <a:tab pos="3138275" algn="l"/>
                <a:tab pos="3814687" algn="l"/>
                <a:tab pos="4491104" algn="l"/>
                <a:tab pos="5167517" algn="l"/>
                <a:tab pos="5843929" algn="l"/>
                <a:tab pos="6520342" algn="l"/>
                <a:tab pos="7196759" algn="l"/>
                <a:tab pos="7873171" algn="l"/>
                <a:tab pos="8549585" algn="l"/>
                <a:tab pos="9225998" algn="l"/>
                <a:tab pos="9902414" algn="l"/>
                <a:tab pos="10578827" algn="l"/>
                <a:tab pos="11255241" algn="l"/>
                <a:tab pos="11931655" algn="l"/>
                <a:tab pos="12608070" algn="l"/>
                <a:tab pos="13284482" algn="l"/>
                <a:tab pos="13960899" algn="l"/>
              </a:tabLst>
              <a:defRPr/>
            </a:pPr>
            <a:r>
              <a:rPr lang="en-GB" dirty="0">
                <a:latin typeface="Arial" charset="0"/>
                <a:ea typeface="Microsoft YaHei" pitchFamily="34" charset="-122"/>
              </a:rPr>
              <a:t>What do you think engineering is? Try to get response from each group. </a:t>
            </a:r>
            <a:r>
              <a:rPr lang="en-GB" b="1" dirty="0">
                <a:latin typeface="Arial" charset="0"/>
              </a:rPr>
              <a:t>Stress idea that engineering is difficult to define. </a:t>
            </a:r>
            <a:endParaRPr lang="en-GB" dirty="0">
              <a:latin typeface="Arial" charset="0"/>
              <a:ea typeface="Microsoft YaHei" pitchFamily="34" charset="-122"/>
            </a:endParaRPr>
          </a:p>
          <a:p>
            <a:pPr marL="275018" indent="-263070">
              <a:spcBef>
                <a:spcPct val="0"/>
              </a:spcBef>
              <a:buFont typeface="Arial" panose="020B0604020202020204" pitchFamily="34" charset="0"/>
              <a:buChar char="•"/>
              <a:tabLst>
                <a:tab pos="435004" algn="l"/>
                <a:tab pos="1109032" algn="l"/>
                <a:tab pos="1785448" algn="l"/>
                <a:tab pos="2461860" algn="l"/>
                <a:tab pos="3138275" algn="l"/>
                <a:tab pos="3814687" algn="l"/>
                <a:tab pos="4491104" algn="l"/>
                <a:tab pos="5167517" algn="l"/>
                <a:tab pos="5843929" algn="l"/>
                <a:tab pos="6520342" algn="l"/>
                <a:tab pos="7196759" algn="l"/>
                <a:tab pos="7873171" algn="l"/>
                <a:tab pos="8549585" algn="l"/>
                <a:tab pos="9225998" algn="l"/>
                <a:tab pos="9902414" algn="l"/>
                <a:tab pos="10578827" algn="l"/>
                <a:tab pos="11255241" algn="l"/>
                <a:tab pos="11931655" algn="l"/>
                <a:tab pos="12608070" algn="l"/>
                <a:tab pos="13284482" algn="l"/>
                <a:tab pos="13960899" algn="l"/>
              </a:tabLst>
              <a:defRPr/>
            </a:pPr>
            <a:endParaRPr lang="en-GB" dirty="0">
              <a:latin typeface="Arial" charset="0"/>
            </a:endParaRPr>
          </a:p>
          <a:p>
            <a:pPr marL="263070" indent="-263070">
              <a:spcBef>
                <a:spcPct val="0"/>
              </a:spcBef>
              <a:buFont typeface="Arial" panose="020B0604020202020204" pitchFamily="34" charset="0"/>
              <a:buChar char="•"/>
              <a:tabLst>
                <a:tab pos="0" algn="l"/>
                <a:tab pos="671635" algn="l"/>
                <a:tab pos="1348048" algn="l"/>
                <a:tab pos="2024463" algn="l"/>
                <a:tab pos="2700875" algn="l"/>
                <a:tab pos="3377290" algn="l"/>
                <a:tab pos="4053704" algn="l"/>
                <a:tab pos="4730119" algn="l"/>
                <a:tab pos="5406529" algn="l"/>
                <a:tab pos="6082945" algn="l"/>
                <a:tab pos="6759360" algn="l"/>
                <a:tab pos="7435772" algn="l"/>
                <a:tab pos="8112186" algn="l"/>
                <a:tab pos="8788604" algn="l"/>
                <a:tab pos="9465013" algn="l"/>
                <a:tab pos="10141428" algn="l"/>
                <a:tab pos="10817843" algn="l"/>
                <a:tab pos="11494260" algn="l"/>
                <a:tab pos="12170669" algn="l"/>
                <a:tab pos="12847084" algn="l"/>
                <a:tab pos="13523496" algn="l"/>
              </a:tabLst>
              <a:defRPr/>
            </a:pPr>
            <a:r>
              <a:rPr lang="en-GB" dirty="0">
                <a:latin typeface="Arial" charset="0"/>
              </a:rPr>
              <a:t>We at the IET use this phrase </a:t>
            </a:r>
            <a:r>
              <a:rPr lang="en-GB" b="1" dirty="0">
                <a:latin typeface="Arial" charset="0"/>
              </a:rPr>
              <a:t>[click on definition]. </a:t>
            </a:r>
            <a:r>
              <a:rPr lang="en-GB" b="1" i="1" dirty="0">
                <a:latin typeface="Arial" charset="0"/>
              </a:rPr>
              <a:t>Use your own example of engineering to illustrate this idea. This could be anything from a kitchen appliance to a metal knee joint but try to use something which motivates or relates to you.</a:t>
            </a:r>
            <a:endParaRPr lang="en-GB" dirty="0">
              <a:latin typeface="Arial" charset="0"/>
            </a:endParaRPr>
          </a:p>
          <a:p>
            <a:pPr>
              <a:spcBef>
                <a:spcPct val="0"/>
              </a:spcBef>
              <a:tabLst>
                <a:tab pos="0" algn="l"/>
                <a:tab pos="671635" algn="l"/>
                <a:tab pos="1348048" algn="l"/>
                <a:tab pos="2024463" algn="l"/>
                <a:tab pos="2700875" algn="l"/>
                <a:tab pos="3377290" algn="l"/>
                <a:tab pos="4053704" algn="l"/>
                <a:tab pos="4730119" algn="l"/>
                <a:tab pos="5406529" algn="l"/>
                <a:tab pos="6082945" algn="l"/>
                <a:tab pos="6759360" algn="l"/>
                <a:tab pos="7435772" algn="l"/>
                <a:tab pos="8112186" algn="l"/>
                <a:tab pos="8788604" algn="l"/>
                <a:tab pos="9465013" algn="l"/>
                <a:tab pos="10141428" algn="l"/>
                <a:tab pos="10817843" algn="l"/>
                <a:tab pos="11494260" algn="l"/>
                <a:tab pos="12170669" algn="l"/>
                <a:tab pos="12847084" algn="l"/>
                <a:tab pos="13523496" algn="l"/>
              </a:tabLst>
              <a:defRPr/>
            </a:pPr>
            <a:endParaRPr lang="en-GB" dirty="0">
              <a:latin typeface="Arial" charset="0"/>
            </a:endParaRPr>
          </a:p>
          <a:p>
            <a:pPr marL="263070" indent="-263070">
              <a:spcBef>
                <a:spcPct val="0"/>
              </a:spcBef>
              <a:buFont typeface="Arial" panose="020B0604020202020204" pitchFamily="34" charset="0"/>
              <a:buChar char="•"/>
              <a:tabLst>
                <a:tab pos="0" algn="l"/>
                <a:tab pos="671635" algn="l"/>
                <a:tab pos="1348048" algn="l"/>
                <a:tab pos="2024463" algn="l"/>
                <a:tab pos="2700875" algn="l"/>
                <a:tab pos="3377290" algn="l"/>
                <a:tab pos="4053704" algn="l"/>
                <a:tab pos="4730119" algn="l"/>
                <a:tab pos="5406529" algn="l"/>
                <a:tab pos="6082945" algn="l"/>
                <a:tab pos="6759360" algn="l"/>
                <a:tab pos="7435772" algn="l"/>
                <a:tab pos="8112186" algn="l"/>
                <a:tab pos="8788604" algn="l"/>
                <a:tab pos="9465013" algn="l"/>
                <a:tab pos="10141428" algn="l"/>
                <a:tab pos="10817843" algn="l"/>
                <a:tab pos="11494260" algn="l"/>
                <a:tab pos="12170669" algn="l"/>
                <a:tab pos="12847084" algn="l"/>
                <a:tab pos="13523496" algn="l"/>
              </a:tabLst>
              <a:defRPr/>
            </a:pPr>
            <a:r>
              <a:rPr lang="en-GB" dirty="0">
                <a:latin typeface="Arial" charset="0"/>
              </a:rPr>
              <a:t>There are many different areas of engineering.  All require creativity and innovative problem-solving.  Engineers use their knowledge and ideas to come up with new products or adapt existing products.  They challenge themselves. We want you to do the same.</a:t>
            </a:r>
          </a:p>
        </p:txBody>
      </p:sp>
      <p:sp>
        <p:nvSpPr>
          <p:cNvPr id="39940" name="Slide Number Placeholder 3">
            <a:extLst>
              <a:ext uri="{FF2B5EF4-FFF2-40B4-BE49-F238E27FC236}">
                <a16:creationId xmlns:a16="http://schemas.microsoft.com/office/drawing/2014/main" id="{7A9C7CFA-9AB4-4B11-ABEB-245DA15EB7E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1077085" indent="-412919">
              <a:defRPr>
                <a:solidFill>
                  <a:schemeClr val="tx1"/>
                </a:solidFill>
                <a:latin typeface="Calibri" panose="020F0502020204030204" pitchFamily="34" charset="0"/>
                <a:cs typeface="Arial" panose="020B0604020202020204" pitchFamily="34" charset="0"/>
              </a:defRPr>
            </a:lvl2pPr>
            <a:lvl3pPr marL="1658232" indent="-329900">
              <a:defRPr>
                <a:solidFill>
                  <a:schemeClr val="tx1"/>
                </a:solidFill>
                <a:latin typeface="Calibri" panose="020F0502020204030204" pitchFamily="34" charset="0"/>
                <a:cs typeface="Arial" panose="020B0604020202020204" pitchFamily="34" charset="0"/>
              </a:defRPr>
            </a:lvl3pPr>
            <a:lvl4pPr marL="2322399" indent="-329900">
              <a:defRPr>
                <a:solidFill>
                  <a:schemeClr val="tx1"/>
                </a:solidFill>
                <a:latin typeface="Calibri" panose="020F0502020204030204" pitchFamily="34" charset="0"/>
                <a:cs typeface="Arial" panose="020B0604020202020204" pitchFamily="34" charset="0"/>
              </a:defRPr>
            </a:lvl4pPr>
            <a:lvl5pPr marL="2984380" indent="-329900">
              <a:defRPr>
                <a:solidFill>
                  <a:schemeClr val="tx1"/>
                </a:solidFill>
                <a:latin typeface="Calibri" panose="020F0502020204030204" pitchFamily="34" charset="0"/>
                <a:cs typeface="Arial" panose="020B0604020202020204" pitchFamily="34" charset="0"/>
              </a:defRPr>
            </a:lvl5pPr>
            <a:lvl6pPr marL="3613589" indent="-329900"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4242799" indent="-329900"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4872009" indent="-329900"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5501220" indent="-329900"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84B47731-90BD-4830-93C4-7C504D3AC515}" type="slidenum">
              <a:rPr lang="en-GB" altLang="en-US" smtClean="0"/>
              <a:pPr/>
              <a:t>3</a:t>
            </a:fld>
            <a:endParaRPr lang="en-GB" altLang="en-US" dirty="0"/>
          </a:p>
        </p:txBody>
      </p:sp>
    </p:spTree>
    <p:extLst>
      <p:ext uri="{BB962C8B-B14F-4D97-AF65-F5344CB8AC3E}">
        <p14:creationId xmlns:p14="http://schemas.microsoft.com/office/powerpoint/2010/main" val="36104567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a:extLst>
              <a:ext uri="{FF2B5EF4-FFF2-40B4-BE49-F238E27FC236}">
                <a16:creationId xmlns:a16="http://schemas.microsoft.com/office/drawing/2014/main" id="{7284F7DB-1051-4D51-A8A5-4B1B72D313E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a:extLst>
              <a:ext uri="{FF2B5EF4-FFF2-40B4-BE49-F238E27FC236}">
                <a16:creationId xmlns:a16="http://schemas.microsoft.com/office/drawing/2014/main" id="{5221CB9A-5109-4EA3-9290-8C4E5831CE72}"/>
              </a:ext>
            </a:extLst>
          </p:cNvPr>
          <p:cNvSpPr>
            <a:spLocks noGrp="1"/>
          </p:cNvSpPr>
          <p:nvPr>
            <p:ph type="body" idx="1"/>
          </p:nvPr>
        </p:nvSpPr>
        <p:spPr bwMode="auto">
          <a:xfrm>
            <a:off x="685800" y="4572000"/>
            <a:ext cx="5486400" cy="3429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434616" indent="-422680">
              <a:spcBef>
                <a:spcPct val="0"/>
              </a:spcBef>
              <a:tabLst>
                <a:tab pos="434616" algn="l"/>
                <a:tab pos="1108035" algn="l"/>
                <a:tab pos="1783840" algn="l"/>
                <a:tab pos="2459643" algn="l"/>
                <a:tab pos="3135450" algn="l"/>
                <a:tab pos="3811254" algn="l"/>
                <a:tab pos="4487061" algn="l"/>
                <a:tab pos="5162864" algn="l"/>
                <a:tab pos="5838672" algn="l"/>
                <a:tab pos="6514475" algn="l"/>
                <a:tab pos="7190282" algn="l"/>
                <a:tab pos="7866084" algn="l"/>
                <a:tab pos="8541890" algn="l"/>
                <a:tab pos="9217694" algn="l"/>
                <a:tab pos="9893502" algn="l"/>
                <a:tab pos="10569306" algn="l"/>
                <a:tab pos="11245111" algn="l"/>
                <a:tab pos="11920916" algn="l"/>
                <a:tab pos="12596722" algn="l"/>
                <a:tab pos="13272525" algn="l"/>
                <a:tab pos="13948333" algn="l"/>
              </a:tabLst>
              <a:defRPr/>
            </a:pPr>
            <a:r>
              <a:rPr lang="en-GB" b="1" dirty="0">
                <a:latin typeface="Arial" charset="0"/>
                <a:ea typeface="Microsoft YaHei" pitchFamily="34" charset="-122"/>
              </a:rPr>
              <a:t>30 minutes</a:t>
            </a:r>
          </a:p>
          <a:p>
            <a:pPr marL="11935">
              <a:spcBef>
                <a:spcPct val="0"/>
              </a:spcBef>
              <a:tabLst>
                <a:tab pos="434616" algn="l"/>
                <a:tab pos="1108035" algn="l"/>
                <a:tab pos="1783840" algn="l"/>
                <a:tab pos="2459643" algn="l"/>
                <a:tab pos="3135450" algn="l"/>
                <a:tab pos="3811254" algn="l"/>
                <a:tab pos="4487061" algn="l"/>
                <a:tab pos="5162864" algn="l"/>
                <a:tab pos="5838672" algn="l"/>
                <a:tab pos="6514475" algn="l"/>
                <a:tab pos="7190282" algn="l"/>
                <a:tab pos="7866084" algn="l"/>
                <a:tab pos="8541890" algn="l"/>
                <a:tab pos="9217694" algn="l"/>
                <a:tab pos="9893502" algn="l"/>
                <a:tab pos="10569306" algn="l"/>
                <a:tab pos="11245111" algn="l"/>
                <a:tab pos="11920916" algn="l"/>
                <a:tab pos="12596722" algn="l"/>
                <a:tab pos="13272525" algn="l"/>
                <a:tab pos="13948333" algn="l"/>
              </a:tabLst>
              <a:defRPr/>
            </a:pPr>
            <a:endParaRPr lang="en-GB" b="1" dirty="0">
              <a:latin typeface="Arial" charset="0"/>
              <a:ea typeface="Microsoft YaHei" pitchFamily="34" charset="-122"/>
            </a:endParaRPr>
          </a:p>
          <a:p>
            <a:pPr marL="11935">
              <a:spcBef>
                <a:spcPct val="0"/>
              </a:spcBef>
              <a:tabLst>
                <a:tab pos="434616" algn="l"/>
                <a:tab pos="1108035" algn="l"/>
                <a:tab pos="1783840" algn="l"/>
                <a:tab pos="2459643" algn="l"/>
                <a:tab pos="3135450" algn="l"/>
                <a:tab pos="3811254" algn="l"/>
                <a:tab pos="4487061" algn="l"/>
                <a:tab pos="5162864" algn="l"/>
                <a:tab pos="5838672" algn="l"/>
                <a:tab pos="6514475" algn="l"/>
                <a:tab pos="7190282" algn="l"/>
                <a:tab pos="7866084" algn="l"/>
                <a:tab pos="8541890" algn="l"/>
                <a:tab pos="9217694" algn="l"/>
                <a:tab pos="9893502" algn="l"/>
                <a:tab pos="10569306" algn="l"/>
                <a:tab pos="11245111" algn="l"/>
                <a:tab pos="11920916" algn="l"/>
                <a:tab pos="12596722" algn="l"/>
                <a:tab pos="13272525" algn="l"/>
                <a:tab pos="13948333" algn="l"/>
              </a:tabLst>
              <a:defRPr/>
            </a:pPr>
            <a:r>
              <a:rPr lang="en-GB" dirty="0">
                <a:latin typeface="Arial" charset="0"/>
                <a:ea typeface="Microsoft YaHei" pitchFamily="34" charset="-122"/>
              </a:rPr>
              <a:t>Important here to focus the students on reflecting on what is achievable. Some teams try to start something completely new but get them to reflect back on their engineering priorities.</a:t>
            </a:r>
          </a:p>
          <a:p>
            <a:pPr marL="11936">
              <a:spcBef>
                <a:spcPct val="0"/>
              </a:spcBef>
              <a:tabLst>
                <a:tab pos="434616" algn="l"/>
                <a:tab pos="1108035" algn="l"/>
                <a:tab pos="1783840" algn="l"/>
                <a:tab pos="2459643" algn="l"/>
                <a:tab pos="3135450" algn="l"/>
                <a:tab pos="3811254" algn="l"/>
                <a:tab pos="4487061" algn="l"/>
                <a:tab pos="5162864" algn="l"/>
                <a:tab pos="5838672" algn="l"/>
                <a:tab pos="6514475" algn="l"/>
                <a:tab pos="7190282" algn="l"/>
                <a:tab pos="7866084" algn="l"/>
                <a:tab pos="8541890" algn="l"/>
                <a:tab pos="9217694" algn="l"/>
                <a:tab pos="9893502" algn="l"/>
                <a:tab pos="10569306" algn="l"/>
                <a:tab pos="11245111" algn="l"/>
                <a:tab pos="11920916" algn="l"/>
                <a:tab pos="12596722" algn="l"/>
                <a:tab pos="13272525" algn="l"/>
                <a:tab pos="13948333" algn="l"/>
              </a:tabLst>
              <a:defRPr/>
            </a:pPr>
            <a:endParaRPr lang="en-GB" dirty="0">
              <a:latin typeface="Arial" charset="0"/>
              <a:ea typeface="Microsoft YaHei" pitchFamily="34" charset="-122"/>
            </a:endParaRPr>
          </a:p>
          <a:p>
            <a:pPr marL="434616" indent="-422680">
              <a:spcBef>
                <a:spcPct val="0"/>
              </a:spcBef>
              <a:buFont typeface="Arial" panose="020B0604020202020204" pitchFamily="34" charset="0"/>
              <a:buChar char="•"/>
              <a:tabLst>
                <a:tab pos="434616" algn="l"/>
                <a:tab pos="1108035" algn="l"/>
                <a:tab pos="1783840" algn="l"/>
                <a:tab pos="2459643" algn="l"/>
                <a:tab pos="3135450" algn="l"/>
                <a:tab pos="3811254" algn="l"/>
                <a:tab pos="4487061" algn="l"/>
                <a:tab pos="5162864" algn="l"/>
                <a:tab pos="5838672" algn="l"/>
                <a:tab pos="6514475" algn="l"/>
                <a:tab pos="7190282" algn="l"/>
                <a:tab pos="7866084" algn="l"/>
                <a:tab pos="8541890" algn="l"/>
                <a:tab pos="9217694" algn="l"/>
                <a:tab pos="9893502" algn="l"/>
                <a:tab pos="10569306" algn="l"/>
                <a:tab pos="11245111" algn="l"/>
                <a:tab pos="11920916" algn="l"/>
                <a:tab pos="12596722" algn="l"/>
                <a:tab pos="13272525" algn="l"/>
                <a:tab pos="13948333" algn="l"/>
              </a:tabLst>
              <a:defRPr/>
            </a:pPr>
            <a:r>
              <a:rPr lang="en-GB" dirty="0">
                <a:latin typeface="Arial" charset="0"/>
                <a:ea typeface="Microsoft YaHei" pitchFamily="34" charset="-122"/>
              </a:rPr>
              <a:t>The shop will close in 30 minutes so make sure you have bought or sold back any items. You must be ready to submit your accounts sheets to the shop when it closes.</a:t>
            </a:r>
          </a:p>
          <a:p>
            <a:pPr marL="434616" indent="-422680">
              <a:spcBef>
                <a:spcPct val="0"/>
              </a:spcBef>
              <a:buFont typeface="Arial" panose="020B0604020202020204" pitchFamily="34" charset="0"/>
              <a:buChar char="•"/>
              <a:tabLst>
                <a:tab pos="434616" algn="l"/>
                <a:tab pos="1108035" algn="l"/>
                <a:tab pos="1783840" algn="l"/>
                <a:tab pos="2459643" algn="l"/>
                <a:tab pos="3135450" algn="l"/>
                <a:tab pos="3811254" algn="l"/>
                <a:tab pos="4487061" algn="l"/>
                <a:tab pos="5162864" algn="l"/>
                <a:tab pos="5838672" algn="l"/>
                <a:tab pos="6514475" algn="l"/>
                <a:tab pos="7190282" algn="l"/>
                <a:tab pos="7866084" algn="l"/>
                <a:tab pos="8541890" algn="l"/>
                <a:tab pos="9217694" algn="l"/>
                <a:tab pos="9893502" algn="l"/>
                <a:tab pos="10569306" algn="l"/>
                <a:tab pos="11245111" algn="l"/>
                <a:tab pos="11920916" algn="l"/>
                <a:tab pos="12596722" algn="l"/>
                <a:tab pos="13272525" algn="l"/>
                <a:tab pos="13948333" algn="l"/>
              </a:tabLst>
              <a:defRPr/>
            </a:pPr>
            <a:endParaRPr lang="en-GB" dirty="0">
              <a:latin typeface="Arial" charset="0"/>
              <a:ea typeface="Microsoft YaHei" pitchFamily="34" charset="-122"/>
            </a:endParaRPr>
          </a:p>
          <a:p>
            <a:pPr marL="434616" indent="-422680">
              <a:spcBef>
                <a:spcPct val="0"/>
              </a:spcBef>
              <a:buFont typeface="Arial" panose="020B0604020202020204" pitchFamily="34" charset="0"/>
              <a:buChar char="•"/>
              <a:tabLst>
                <a:tab pos="434616" algn="l"/>
                <a:tab pos="1108035" algn="l"/>
                <a:tab pos="1783840" algn="l"/>
                <a:tab pos="2459643" algn="l"/>
                <a:tab pos="3135450" algn="l"/>
                <a:tab pos="3811254" algn="l"/>
                <a:tab pos="4487061" algn="l"/>
                <a:tab pos="5162864" algn="l"/>
                <a:tab pos="5838672" algn="l"/>
                <a:tab pos="6514475" algn="l"/>
                <a:tab pos="7190282" algn="l"/>
                <a:tab pos="7866084" algn="l"/>
                <a:tab pos="8541890" algn="l"/>
                <a:tab pos="9217694" algn="l"/>
                <a:tab pos="9893502" algn="l"/>
                <a:tab pos="10569306" algn="l"/>
                <a:tab pos="11245111" algn="l"/>
                <a:tab pos="11920916" algn="l"/>
                <a:tab pos="12596722" algn="l"/>
                <a:tab pos="13272525" algn="l"/>
                <a:tab pos="13948333" algn="l"/>
              </a:tabLst>
              <a:defRPr/>
            </a:pPr>
            <a:r>
              <a:rPr lang="en-GB" dirty="0">
                <a:latin typeface="Arial" charset="0"/>
                <a:ea typeface="Microsoft YaHei" pitchFamily="34" charset="-122"/>
              </a:rPr>
              <a:t>You must be ready to present your pitch in 45 minutes (or when scheduled with your Challenge Leader) so spend time rehearsing it. </a:t>
            </a:r>
          </a:p>
        </p:txBody>
      </p:sp>
      <p:sp>
        <p:nvSpPr>
          <p:cNvPr id="82948" name="Slide Number Placeholder 3">
            <a:extLst>
              <a:ext uri="{FF2B5EF4-FFF2-40B4-BE49-F238E27FC236}">
                <a16:creationId xmlns:a16="http://schemas.microsoft.com/office/drawing/2014/main" id="{1D61FF63-5735-4750-8880-B9657D5A50C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1074900" indent="-410735">
              <a:defRPr>
                <a:solidFill>
                  <a:schemeClr val="tx1"/>
                </a:solidFill>
                <a:latin typeface="Calibri" panose="020F0502020204030204" pitchFamily="34" charset="0"/>
                <a:cs typeface="Arial" panose="020B0604020202020204" pitchFamily="34" charset="0"/>
              </a:defRPr>
            </a:lvl2pPr>
            <a:lvl3pPr marL="1656046" indent="-327713">
              <a:defRPr>
                <a:solidFill>
                  <a:schemeClr val="tx1"/>
                </a:solidFill>
                <a:latin typeface="Calibri" panose="020F0502020204030204" pitchFamily="34" charset="0"/>
                <a:cs typeface="Arial" panose="020B0604020202020204" pitchFamily="34" charset="0"/>
              </a:defRPr>
            </a:lvl3pPr>
            <a:lvl4pPr marL="2320214" indent="-327713">
              <a:defRPr>
                <a:solidFill>
                  <a:schemeClr val="tx1"/>
                </a:solidFill>
                <a:latin typeface="Calibri" panose="020F0502020204030204" pitchFamily="34" charset="0"/>
                <a:cs typeface="Arial" panose="020B0604020202020204" pitchFamily="34" charset="0"/>
              </a:defRPr>
            </a:lvl4pPr>
            <a:lvl5pPr marL="2980009" indent="-327713">
              <a:defRPr>
                <a:solidFill>
                  <a:schemeClr val="tx1"/>
                </a:solidFill>
                <a:latin typeface="Calibri" panose="020F0502020204030204" pitchFamily="34" charset="0"/>
                <a:cs typeface="Arial" panose="020B0604020202020204" pitchFamily="34" charset="0"/>
              </a:defRPr>
            </a:lvl5pPr>
            <a:lvl6pPr marL="3609220" indent="-327713"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4238431" indent="-327713"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4867640" indent="-327713"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5496851" indent="-327713"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76747EF6-184B-4F8C-BA94-9C1902C4C0C1}" type="slidenum">
              <a:rPr lang="en-GB" altLang="en-US" smtClean="0"/>
              <a:pPr/>
              <a:t>30</a:t>
            </a:fld>
            <a:endParaRPr lang="en-GB" altLang="en-US" dirty="0"/>
          </a:p>
        </p:txBody>
      </p:sp>
    </p:spTree>
    <p:extLst>
      <p:ext uri="{BB962C8B-B14F-4D97-AF65-F5344CB8AC3E}">
        <p14:creationId xmlns:p14="http://schemas.microsoft.com/office/powerpoint/2010/main" val="19264339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658496"/>
            <a:ext cx="5486400" cy="3342503"/>
          </a:xfrm>
        </p:spPr>
        <p:txBody>
          <a:bodyPr/>
          <a:lstStyle/>
          <a:p>
            <a:r>
              <a:rPr lang="en-GB" dirty="0"/>
              <a:t>Put slide up to remind students of what to include in their presentation.</a:t>
            </a:r>
          </a:p>
        </p:txBody>
      </p:sp>
      <p:sp>
        <p:nvSpPr>
          <p:cNvPr id="4" name="Slide Number Placeholder 3"/>
          <p:cNvSpPr>
            <a:spLocks noGrp="1"/>
          </p:cNvSpPr>
          <p:nvPr>
            <p:ph type="sldNum" sz="quarter" idx="5"/>
          </p:nvPr>
        </p:nvSpPr>
        <p:spPr/>
        <p:txBody>
          <a:bodyPr/>
          <a:lstStyle/>
          <a:p>
            <a:fld id="{E00392C0-1F6E-47D0-9F3A-D8302AA75712}" type="slidenum">
              <a:rPr lang="en-GB" smtClean="0"/>
              <a:t>31</a:t>
            </a:fld>
            <a:endParaRPr lang="en-GB"/>
          </a:p>
        </p:txBody>
      </p:sp>
    </p:spTree>
    <p:extLst>
      <p:ext uri="{BB962C8B-B14F-4D97-AF65-F5344CB8AC3E}">
        <p14:creationId xmlns:p14="http://schemas.microsoft.com/office/powerpoint/2010/main" val="37774499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a:extLst>
              <a:ext uri="{FF2B5EF4-FFF2-40B4-BE49-F238E27FC236}">
                <a16:creationId xmlns:a16="http://schemas.microsoft.com/office/drawing/2014/main" id="{B3EB074D-33FD-40CD-BCC9-320A49DAB69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a:extLst>
              <a:ext uri="{FF2B5EF4-FFF2-40B4-BE49-F238E27FC236}">
                <a16:creationId xmlns:a16="http://schemas.microsoft.com/office/drawing/2014/main" id="{E7D19A9E-92FA-46D2-8775-E87A6009C0D5}"/>
              </a:ext>
            </a:extLst>
          </p:cNvPr>
          <p:cNvSpPr>
            <a:spLocks noGrp="1"/>
          </p:cNvSpPr>
          <p:nvPr>
            <p:ph type="body" idx="1"/>
          </p:nvPr>
        </p:nvSpPr>
        <p:spPr bwMode="auto">
          <a:xfrm>
            <a:off x="686230" y="4572001"/>
            <a:ext cx="5554008" cy="362053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432191" indent="-421281">
              <a:spcBef>
                <a:spcPct val="0"/>
              </a:spcBef>
              <a:tabLst>
                <a:tab pos="432191" algn="l"/>
                <a:tab pos="1106677" algn="l"/>
                <a:tab pos="1781159" algn="l"/>
                <a:tab pos="2457822" algn="l"/>
                <a:tab pos="3132305" algn="l"/>
                <a:tab pos="3808973" algn="l"/>
                <a:tab pos="4485637" algn="l"/>
                <a:tab pos="5160120" algn="l"/>
                <a:tab pos="5836784" algn="l"/>
                <a:tab pos="6511268" algn="l"/>
                <a:tab pos="7187933" algn="l"/>
                <a:tab pos="7862417" algn="l"/>
                <a:tab pos="8539081" algn="l"/>
                <a:tab pos="9213564" algn="l"/>
                <a:tab pos="9892412" algn="l"/>
                <a:tab pos="10566895" algn="l"/>
                <a:tab pos="11243561" algn="l"/>
                <a:tab pos="11920225" algn="l"/>
                <a:tab pos="12594708" algn="l"/>
                <a:tab pos="13271371" algn="l"/>
                <a:tab pos="13945856" algn="l"/>
              </a:tabLst>
              <a:defRPr/>
            </a:pPr>
            <a:r>
              <a:rPr lang="en-GB" altLang="en-US" b="1" dirty="0">
                <a:latin typeface="Arial" panose="020B0604020202020204" pitchFamily="34" charset="0"/>
                <a:ea typeface="Microsoft YaHei" panose="020B0503020204020204" pitchFamily="34" charset="-122"/>
              </a:rPr>
              <a:t>5 minutes</a:t>
            </a:r>
          </a:p>
          <a:p>
            <a:pPr marL="432191" indent="-421281">
              <a:spcBef>
                <a:spcPct val="0"/>
              </a:spcBef>
              <a:tabLst>
                <a:tab pos="432191" algn="l"/>
                <a:tab pos="1106677" algn="l"/>
                <a:tab pos="1781159" algn="l"/>
                <a:tab pos="2457822" algn="l"/>
                <a:tab pos="3132305" algn="l"/>
                <a:tab pos="3808973" algn="l"/>
                <a:tab pos="4485637" algn="l"/>
                <a:tab pos="5160120" algn="l"/>
                <a:tab pos="5836784" algn="l"/>
                <a:tab pos="6511268" algn="l"/>
                <a:tab pos="7187933" algn="l"/>
                <a:tab pos="7862417" algn="l"/>
                <a:tab pos="8539081" algn="l"/>
                <a:tab pos="9213564" algn="l"/>
                <a:tab pos="9892412" algn="l"/>
                <a:tab pos="10566895" algn="l"/>
                <a:tab pos="11243561" algn="l"/>
                <a:tab pos="11920225" algn="l"/>
                <a:tab pos="12594708" algn="l"/>
                <a:tab pos="13271371" algn="l"/>
                <a:tab pos="13945856" algn="l"/>
              </a:tabLst>
              <a:defRPr/>
            </a:pPr>
            <a:endParaRPr lang="en-GB" altLang="en-US" b="1" dirty="0">
              <a:latin typeface="Arial" panose="020B0604020202020204" pitchFamily="34" charset="0"/>
              <a:ea typeface="Microsoft YaHei" panose="020B0503020204020204" pitchFamily="34" charset="-122"/>
            </a:endParaRPr>
          </a:p>
          <a:p>
            <a:pPr marL="432191" indent="-421281">
              <a:spcBef>
                <a:spcPct val="0"/>
              </a:spcBef>
              <a:buFontTx/>
              <a:buChar char="•"/>
              <a:tabLst>
                <a:tab pos="432191" algn="l"/>
                <a:tab pos="1106677" algn="l"/>
                <a:tab pos="1781159" algn="l"/>
                <a:tab pos="2457822" algn="l"/>
                <a:tab pos="3132305" algn="l"/>
                <a:tab pos="3808973" algn="l"/>
                <a:tab pos="4485637" algn="l"/>
                <a:tab pos="5160120" algn="l"/>
                <a:tab pos="5836784" algn="l"/>
                <a:tab pos="6511268" algn="l"/>
                <a:tab pos="7187933" algn="l"/>
                <a:tab pos="7862417" algn="l"/>
                <a:tab pos="8539081" algn="l"/>
                <a:tab pos="9213564" algn="l"/>
                <a:tab pos="9892412" algn="l"/>
                <a:tab pos="10566895" algn="l"/>
                <a:tab pos="11243561" algn="l"/>
                <a:tab pos="11920225" algn="l"/>
                <a:tab pos="12594708" algn="l"/>
                <a:tab pos="13271371" algn="l"/>
                <a:tab pos="13945856" algn="l"/>
              </a:tabLst>
              <a:defRPr/>
            </a:pPr>
            <a:r>
              <a:rPr lang="en-GB" altLang="en-US" dirty="0">
                <a:latin typeface="Arial" panose="020B0604020202020204" pitchFamily="34" charset="0"/>
                <a:ea typeface="Microsoft YaHei" panose="020B0503020204020204" pitchFamily="34" charset="-122"/>
              </a:rPr>
              <a:t>Accountants to submit accounts sheets to shop. Ask shopkeeper to note any discrepancies between what they say they have remaining and what they hand back and then to return accountancy sheets to you. These must be given to the Challenge Leader for marking.</a:t>
            </a:r>
          </a:p>
          <a:p>
            <a:pPr marL="432191" indent="-421281">
              <a:spcBef>
                <a:spcPct val="0"/>
              </a:spcBef>
              <a:buFontTx/>
              <a:buChar char="•"/>
              <a:tabLst>
                <a:tab pos="432191" algn="l"/>
                <a:tab pos="1106677" algn="l"/>
                <a:tab pos="1781159" algn="l"/>
                <a:tab pos="2457822" algn="l"/>
                <a:tab pos="3132305" algn="l"/>
                <a:tab pos="3808973" algn="l"/>
                <a:tab pos="4485637" algn="l"/>
                <a:tab pos="5160120" algn="l"/>
                <a:tab pos="5836784" algn="l"/>
                <a:tab pos="6511268" algn="l"/>
                <a:tab pos="7187933" algn="l"/>
                <a:tab pos="7862417" algn="l"/>
                <a:tab pos="8539081" algn="l"/>
                <a:tab pos="9213564" algn="l"/>
                <a:tab pos="9892412" algn="l"/>
                <a:tab pos="10566895" algn="l"/>
                <a:tab pos="11243561" algn="l"/>
                <a:tab pos="11920225" algn="l"/>
                <a:tab pos="12594708" algn="l"/>
                <a:tab pos="13271371" algn="l"/>
                <a:tab pos="13945856" algn="l"/>
              </a:tabLst>
              <a:defRPr/>
            </a:pPr>
            <a:endParaRPr lang="en-GB" altLang="en-US" dirty="0">
              <a:latin typeface="Arial" panose="020B0604020202020204" pitchFamily="34" charset="0"/>
              <a:ea typeface="Microsoft YaHei" panose="020B0503020204020204" pitchFamily="34" charset="-122"/>
            </a:endParaRPr>
          </a:p>
          <a:p>
            <a:pPr marL="432191" indent="-421281">
              <a:spcBef>
                <a:spcPct val="0"/>
              </a:spcBef>
              <a:buFontTx/>
              <a:buChar char="•"/>
              <a:tabLst>
                <a:tab pos="432191" algn="l"/>
                <a:tab pos="1106677" algn="l"/>
                <a:tab pos="1781159" algn="l"/>
                <a:tab pos="2457822" algn="l"/>
                <a:tab pos="3132305" algn="l"/>
                <a:tab pos="3808973" algn="l"/>
                <a:tab pos="4485637" algn="l"/>
                <a:tab pos="5160120" algn="l"/>
                <a:tab pos="5836784" algn="l"/>
                <a:tab pos="6511268" algn="l"/>
                <a:tab pos="7187933" algn="l"/>
                <a:tab pos="7862417" algn="l"/>
                <a:tab pos="8539081" algn="l"/>
                <a:tab pos="9213564" algn="l"/>
                <a:tab pos="9892412" algn="l"/>
                <a:tab pos="10566895" algn="l"/>
                <a:tab pos="11243561" algn="l"/>
                <a:tab pos="11920225" algn="l"/>
                <a:tab pos="12594708" algn="l"/>
                <a:tab pos="13271371" algn="l"/>
                <a:tab pos="13945856" algn="l"/>
              </a:tabLst>
              <a:defRPr/>
            </a:pPr>
            <a:r>
              <a:rPr lang="en-GB" altLang="en-US" dirty="0">
                <a:latin typeface="Arial" panose="020B0604020202020204" pitchFamily="34" charset="0"/>
                <a:ea typeface="Microsoft YaHei" panose="020B0503020204020204" pitchFamily="34" charset="-122"/>
              </a:rPr>
              <a:t>Remind teams of importance of rehearsing their presentation and emphasise that this can really make a difference between winning and losing the Challenge Day.</a:t>
            </a:r>
          </a:p>
        </p:txBody>
      </p:sp>
      <p:sp>
        <p:nvSpPr>
          <p:cNvPr id="84996" name="Slide Number Placeholder 3">
            <a:extLst>
              <a:ext uri="{FF2B5EF4-FFF2-40B4-BE49-F238E27FC236}">
                <a16:creationId xmlns:a16="http://schemas.microsoft.com/office/drawing/2014/main" id="{093022CB-0A63-4DA4-AC50-0F76A97BE93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1074900" indent="-410735">
              <a:defRPr>
                <a:solidFill>
                  <a:schemeClr val="tx1"/>
                </a:solidFill>
                <a:latin typeface="Calibri" panose="020F0502020204030204" pitchFamily="34" charset="0"/>
                <a:cs typeface="Arial" panose="020B0604020202020204" pitchFamily="34" charset="0"/>
              </a:defRPr>
            </a:lvl2pPr>
            <a:lvl3pPr marL="1656046" indent="-327713">
              <a:defRPr>
                <a:solidFill>
                  <a:schemeClr val="tx1"/>
                </a:solidFill>
                <a:latin typeface="Calibri" panose="020F0502020204030204" pitchFamily="34" charset="0"/>
                <a:cs typeface="Arial" panose="020B0604020202020204" pitchFamily="34" charset="0"/>
              </a:defRPr>
            </a:lvl3pPr>
            <a:lvl4pPr marL="2320214" indent="-327713">
              <a:defRPr>
                <a:solidFill>
                  <a:schemeClr val="tx1"/>
                </a:solidFill>
                <a:latin typeface="Calibri" panose="020F0502020204030204" pitchFamily="34" charset="0"/>
                <a:cs typeface="Arial" panose="020B0604020202020204" pitchFamily="34" charset="0"/>
              </a:defRPr>
            </a:lvl4pPr>
            <a:lvl5pPr marL="2980009" indent="-327713">
              <a:defRPr>
                <a:solidFill>
                  <a:schemeClr val="tx1"/>
                </a:solidFill>
                <a:latin typeface="Calibri" panose="020F0502020204030204" pitchFamily="34" charset="0"/>
                <a:cs typeface="Arial" panose="020B0604020202020204" pitchFamily="34" charset="0"/>
              </a:defRPr>
            </a:lvl5pPr>
            <a:lvl6pPr marL="3609220" indent="-327713"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4238431" indent="-327713"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4867640" indent="-327713"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5496851" indent="-327713"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5BC1287A-28D3-42F8-B69E-29CE8F2895A1}" type="slidenum">
              <a:rPr lang="en-GB" altLang="en-US" smtClean="0"/>
              <a:pPr/>
              <a:t>32</a:t>
            </a:fld>
            <a:endParaRPr lang="en-GB" altLang="en-US" dirty="0"/>
          </a:p>
        </p:txBody>
      </p:sp>
    </p:spTree>
    <p:extLst>
      <p:ext uri="{BB962C8B-B14F-4D97-AF65-F5344CB8AC3E}">
        <p14:creationId xmlns:p14="http://schemas.microsoft.com/office/powerpoint/2010/main" val="28294484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12654" y="4572000"/>
            <a:ext cx="5554008" cy="4025989"/>
          </a:xfrm>
        </p:spPr>
        <p:txBody>
          <a:bodyPr/>
          <a:lstStyle/>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You have now completed your development section</a:t>
            </a:r>
            <a:r>
              <a:rPr lang="en-GB" dirty="0"/>
              <a:t>.</a:t>
            </a:r>
          </a:p>
        </p:txBody>
      </p:sp>
      <p:sp>
        <p:nvSpPr>
          <p:cNvPr id="4" name="Slide Number Placeholder 3"/>
          <p:cNvSpPr>
            <a:spLocks noGrp="1"/>
          </p:cNvSpPr>
          <p:nvPr>
            <p:ph type="sldNum" sz="quarter" idx="10"/>
          </p:nvPr>
        </p:nvSpPr>
        <p:spPr/>
        <p:txBody>
          <a:bodyPr/>
          <a:lstStyle/>
          <a:p>
            <a:fld id="{80712C0E-B200-4C71-90D5-2BAF59E3BBD1}" type="slidenum">
              <a:rPr lang="en-GB" smtClean="0"/>
              <a:t>33</a:t>
            </a:fld>
            <a:endParaRPr lang="en-GB" dirty="0"/>
          </a:p>
        </p:txBody>
      </p:sp>
    </p:spTree>
    <p:extLst>
      <p:ext uri="{BB962C8B-B14F-4D97-AF65-F5344CB8AC3E}">
        <p14:creationId xmlns:p14="http://schemas.microsoft.com/office/powerpoint/2010/main" val="26727923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67077" y="4572000"/>
            <a:ext cx="5554008" cy="4225842"/>
          </a:xfrm>
        </p:spPr>
        <p:txBody>
          <a:bodyPr/>
          <a:lstStyle/>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This is the time that the engineers would present their ideas to their client; in this case, the </a:t>
            </a:r>
            <a:r>
              <a:rPr lang="en-US" dirty="0">
                <a:latin typeface="Arial" panose="020B0604020202020204" pitchFamily="34" charset="0"/>
                <a:cs typeface="Arial" panose="020B0604020202020204" pitchFamily="34" charset="0"/>
              </a:rPr>
              <a:t>Future Flight Challenge</a:t>
            </a:r>
            <a:r>
              <a:rPr lang="en-GB" dirty="0">
                <a:latin typeface="Arial" panose="020B0604020202020204" pitchFamily="34" charset="0"/>
                <a:cs typeface="Arial" panose="020B0604020202020204" pitchFamily="34" charset="0"/>
              </a:rPr>
              <a:t> team. </a:t>
            </a:r>
          </a:p>
        </p:txBody>
      </p:sp>
      <p:sp>
        <p:nvSpPr>
          <p:cNvPr id="4" name="Slide Number Placeholder 3"/>
          <p:cNvSpPr>
            <a:spLocks noGrp="1"/>
          </p:cNvSpPr>
          <p:nvPr>
            <p:ph type="sldNum" sz="quarter" idx="10"/>
          </p:nvPr>
        </p:nvSpPr>
        <p:spPr/>
        <p:txBody>
          <a:bodyPr/>
          <a:lstStyle/>
          <a:p>
            <a:fld id="{80712C0E-B200-4C71-90D5-2BAF59E3BBD1}" type="slidenum">
              <a:rPr lang="en-GB" smtClean="0"/>
              <a:t>34</a:t>
            </a:fld>
            <a:endParaRPr lang="en-GB" dirty="0"/>
          </a:p>
        </p:txBody>
      </p:sp>
    </p:spTree>
    <p:extLst>
      <p:ext uri="{BB962C8B-B14F-4D97-AF65-F5344CB8AC3E}">
        <p14:creationId xmlns:p14="http://schemas.microsoft.com/office/powerpoint/2010/main" val="32722048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a:extLst>
              <a:ext uri="{FF2B5EF4-FFF2-40B4-BE49-F238E27FC236}">
                <a16:creationId xmlns:a16="http://schemas.microsoft.com/office/drawing/2014/main" id="{A5AA9F76-B731-488E-82B5-B4C2646ABBD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a:extLst>
              <a:ext uri="{FF2B5EF4-FFF2-40B4-BE49-F238E27FC236}">
                <a16:creationId xmlns:a16="http://schemas.microsoft.com/office/drawing/2014/main" id="{D3F61857-7FEA-490D-88F2-51E9859B2694}"/>
              </a:ext>
            </a:extLst>
          </p:cNvPr>
          <p:cNvSpPr>
            <a:spLocks noGrp="1"/>
          </p:cNvSpPr>
          <p:nvPr>
            <p:ph type="body" idx="1"/>
          </p:nvPr>
        </p:nvSpPr>
        <p:spPr bwMode="auto">
          <a:xfrm>
            <a:off x="644759" y="4382254"/>
            <a:ext cx="5568482" cy="448989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tabLst>
                <a:tab pos="0" algn="l"/>
                <a:tab pos="672907" algn="l"/>
                <a:tab pos="1347995" algn="l"/>
                <a:tab pos="2023085" algn="l"/>
                <a:tab pos="2700361" algn="l"/>
                <a:tab pos="3375452" algn="l"/>
                <a:tab pos="4050542" algn="l"/>
                <a:tab pos="4727817" algn="l"/>
                <a:tab pos="5402907" algn="l"/>
                <a:tab pos="6077997" algn="l"/>
                <a:tab pos="6755270" algn="l"/>
                <a:tab pos="7430361" algn="l"/>
                <a:tab pos="8105451" algn="l"/>
                <a:tab pos="8782727" algn="l"/>
                <a:tab pos="9457817" algn="l"/>
                <a:tab pos="10132906" algn="l"/>
                <a:tab pos="10810181" algn="l"/>
                <a:tab pos="11485272" algn="l"/>
                <a:tab pos="12160361" algn="l"/>
                <a:tab pos="12837637" algn="l"/>
                <a:tab pos="13512727" algn="l"/>
              </a:tabLst>
            </a:pPr>
            <a:r>
              <a:rPr lang="en-GB" altLang="en-US" b="1" dirty="0">
                <a:latin typeface="Arial" panose="020B0604020202020204" pitchFamily="34" charset="0"/>
                <a:ea typeface="Microsoft YaHei" panose="020B0503020204020204" pitchFamily="34" charset="-122"/>
              </a:rPr>
              <a:t>45 minutes for introduction and  all teams’ presentations.</a:t>
            </a:r>
          </a:p>
          <a:p>
            <a:pPr>
              <a:spcBef>
                <a:spcPct val="0"/>
              </a:spcBef>
              <a:tabLst>
                <a:tab pos="0" algn="l"/>
                <a:tab pos="672907" algn="l"/>
                <a:tab pos="1347995" algn="l"/>
                <a:tab pos="2023085" algn="l"/>
                <a:tab pos="2700361" algn="l"/>
                <a:tab pos="3375452" algn="l"/>
                <a:tab pos="4050542" algn="l"/>
                <a:tab pos="4727817" algn="l"/>
                <a:tab pos="5402907" algn="l"/>
                <a:tab pos="6077997" algn="l"/>
                <a:tab pos="6755270" algn="l"/>
                <a:tab pos="7430361" algn="l"/>
                <a:tab pos="8105451" algn="l"/>
                <a:tab pos="8782727" algn="l"/>
                <a:tab pos="9457817" algn="l"/>
                <a:tab pos="10132906" algn="l"/>
                <a:tab pos="10810181" algn="l"/>
                <a:tab pos="11485272" algn="l"/>
                <a:tab pos="12160361" algn="l"/>
                <a:tab pos="12837637" algn="l"/>
                <a:tab pos="13512727" algn="l"/>
              </a:tabLst>
            </a:pPr>
            <a:endParaRPr lang="en-GB" altLang="en-US" b="1" dirty="0">
              <a:latin typeface="Arial" panose="020B0604020202020204" pitchFamily="34" charset="0"/>
              <a:ea typeface="Microsoft YaHei" panose="020B0503020204020204" pitchFamily="34" charset="-122"/>
            </a:endParaRPr>
          </a:p>
          <a:p>
            <a:pPr>
              <a:spcBef>
                <a:spcPct val="0"/>
              </a:spcBef>
              <a:tabLst>
                <a:tab pos="0" algn="l"/>
                <a:tab pos="672907" algn="l"/>
                <a:tab pos="1347995" algn="l"/>
                <a:tab pos="2023085" algn="l"/>
                <a:tab pos="2700361" algn="l"/>
                <a:tab pos="3375452" algn="l"/>
                <a:tab pos="4050542" algn="l"/>
                <a:tab pos="4727817" algn="l"/>
                <a:tab pos="5402907" algn="l"/>
                <a:tab pos="6077997" algn="l"/>
                <a:tab pos="6755270" algn="l"/>
                <a:tab pos="7430361" algn="l"/>
                <a:tab pos="8105451" algn="l"/>
                <a:tab pos="8782727" algn="l"/>
                <a:tab pos="9457817" algn="l"/>
                <a:tab pos="10132906" algn="l"/>
                <a:tab pos="10810181" algn="l"/>
                <a:tab pos="11485272" algn="l"/>
                <a:tab pos="12160361" algn="l"/>
                <a:tab pos="12837637" algn="l"/>
                <a:tab pos="13512727" algn="l"/>
              </a:tabLst>
            </a:pPr>
            <a:r>
              <a:rPr lang="en-GB" altLang="en-US" dirty="0">
                <a:latin typeface="Arial" panose="020B0604020202020204" pitchFamily="34" charset="0"/>
                <a:ea typeface="Microsoft YaHei" panose="020B0503020204020204" pitchFamily="34" charset="-122"/>
              </a:rPr>
              <a:t>Get students sitting in a semi-circle around the presentation area. Make sure they leave their prototypes and any presentation notes on their tables. This avoids noise due to fiddling with resources and stops teams adding to their presentation notes.</a:t>
            </a:r>
          </a:p>
          <a:p>
            <a:pPr>
              <a:spcBef>
                <a:spcPct val="0"/>
              </a:spcBef>
              <a:tabLst>
                <a:tab pos="0" algn="l"/>
                <a:tab pos="672907" algn="l"/>
                <a:tab pos="1347995" algn="l"/>
                <a:tab pos="2023085" algn="l"/>
                <a:tab pos="2700361" algn="l"/>
                <a:tab pos="3375452" algn="l"/>
                <a:tab pos="4050542" algn="l"/>
                <a:tab pos="4727817" algn="l"/>
                <a:tab pos="5402907" algn="l"/>
                <a:tab pos="6077997" algn="l"/>
                <a:tab pos="6755270" algn="l"/>
                <a:tab pos="7430361" algn="l"/>
                <a:tab pos="8105451" algn="l"/>
                <a:tab pos="8782727" algn="l"/>
                <a:tab pos="9457817" algn="l"/>
                <a:tab pos="10132906" algn="l"/>
                <a:tab pos="10810181" algn="l"/>
                <a:tab pos="11485272" algn="l"/>
                <a:tab pos="12160361" algn="l"/>
                <a:tab pos="12837637" algn="l"/>
                <a:tab pos="13512727" algn="l"/>
              </a:tabLst>
            </a:pPr>
            <a:endParaRPr lang="en-GB" altLang="en-US" b="1" i="1" dirty="0">
              <a:latin typeface="Arial" panose="020B0604020202020204" pitchFamily="34" charset="0"/>
              <a:ea typeface="Microsoft YaHei" panose="020B0503020204020204" pitchFamily="34" charset="-122"/>
            </a:endParaRPr>
          </a:p>
          <a:p>
            <a:pPr marL="235953" indent="-235953">
              <a:spcBef>
                <a:spcPct val="0"/>
              </a:spcBef>
              <a:buFont typeface="Arial" panose="020B0604020202020204" pitchFamily="34" charset="0"/>
              <a:buChar char="•"/>
              <a:tabLst>
                <a:tab pos="0" algn="l"/>
                <a:tab pos="672907" algn="l"/>
                <a:tab pos="1347995" algn="l"/>
                <a:tab pos="2023085" algn="l"/>
                <a:tab pos="2700361" algn="l"/>
                <a:tab pos="3375452" algn="l"/>
                <a:tab pos="4050542" algn="l"/>
                <a:tab pos="4727817" algn="l"/>
                <a:tab pos="5402907" algn="l"/>
                <a:tab pos="6077997" algn="l"/>
                <a:tab pos="6755270" algn="l"/>
                <a:tab pos="7430361" algn="l"/>
                <a:tab pos="8105451" algn="l"/>
                <a:tab pos="8782727" algn="l"/>
                <a:tab pos="9457817" algn="l"/>
                <a:tab pos="10132906" algn="l"/>
                <a:tab pos="10810181" algn="l"/>
                <a:tab pos="11485272" algn="l"/>
                <a:tab pos="12160361" algn="l"/>
                <a:tab pos="12837637" algn="l"/>
                <a:tab pos="13512727" algn="l"/>
              </a:tabLst>
            </a:pPr>
            <a:r>
              <a:rPr lang="en-GB" altLang="en-US" dirty="0">
                <a:latin typeface="Arial" panose="020B0604020202020204" pitchFamily="34" charset="0"/>
                <a:ea typeface="Microsoft YaHei" panose="020B0503020204020204" pitchFamily="34" charset="-122"/>
              </a:rPr>
              <a:t>Telling others about your ideas is fun. There may be problems or issues with prototypes but it is important to be relaxed! Remember the judge is marking a number of different things and the competition is not won or lost on the performance of the prototypes. They are using all of the sections of the marking criteria to award marks</a:t>
            </a:r>
          </a:p>
          <a:p>
            <a:pPr marL="235953" indent="-235953">
              <a:spcBef>
                <a:spcPct val="0"/>
              </a:spcBef>
              <a:buFont typeface="Arial" panose="020B0604020202020204" pitchFamily="34" charset="0"/>
              <a:buChar char="•"/>
              <a:tabLst>
                <a:tab pos="0" algn="l"/>
                <a:tab pos="672907" algn="l"/>
                <a:tab pos="1347995" algn="l"/>
                <a:tab pos="2023085" algn="l"/>
                <a:tab pos="2700361" algn="l"/>
                <a:tab pos="3375452" algn="l"/>
                <a:tab pos="4050542" algn="l"/>
                <a:tab pos="4727817" algn="l"/>
                <a:tab pos="5402907" algn="l"/>
                <a:tab pos="6077997" algn="l"/>
                <a:tab pos="6755270" algn="l"/>
                <a:tab pos="7430361" algn="l"/>
                <a:tab pos="8105451" algn="l"/>
                <a:tab pos="8782727" algn="l"/>
                <a:tab pos="9457817" algn="l"/>
                <a:tab pos="10132906" algn="l"/>
                <a:tab pos="10810181" algn="l"/>
                <a:tab pos="11485272" algn="l"/>
                <a:tab pos="12160361" algn="l"/>
                <a:tab pos="12837637" algn="l"/>
                <a:tab pos="13512727" algn="l"/>
              </a:tabLst>
            </a:pPr>
            <a:endParaRPr lang="en-GB" altLang="en-US" dirty="0">
              <a:latin typeface="Arial" panose="020B0604020202020204" pitchFamily="34" charset="0"/>
              <a:ea typeface="Microsoft YaHei" panose="020B0503020204020204" pitchFamily="34" charset="-122"/>
            </a:endParaRPr>
          </a:p>
          <a:p>
            <a:pPr marL="235953" indent="-235953">
              <a:spcBef>
                <a:spcPct val="0"/>
              </a:spcBef>
              <a:buFont typeface="Arial" panose="020B0604020202020204" pitchFamily="34" charset="0"/>
              <a:buChar char="•"/>
              <a:tabLst>
                <a:tab pos="0" algn="l"/>
                <a:tab pos="672907" algn="l"/>
                <a:tab pos="1347995" algn="l"/>
                <a:tab pos="2023085" algn="l"/>
                <a:tab pos="2700361" algn="l"/>
                <a:tab pos="3375452" algn="l"/>
                <a:tab pos="4050542" algn="l"/>
                <a:tab pos="4727817" algn="l"/>
                <a:tab pos="5402907" algn="l"/>
                <a:tab pos="6077997" algn="l"/>
                <a:tab pos="6755270" algn="l"/>
                <a:tab pos="7430361" algn="l"/>
                <a:tab pos="8105451" algn="l"/>
                <a:tab pos="8782727" algn="l"/>
                <a:tab pos="9457817" algn="l"/>
                <a:tab pos="10132906" algn="l"/>
                <a:tab pos="10810181" algn="l"/>
                <a:tab pos="11485272" algn="l"/>
                <a:tab pos="12160361" algn="l"/>
                <a:tab pos="12837637" algn="l"/>
                <a:tab pos="13512727" algn="l"/>
              </a:tabLst>
            </a:pPr>
            <a:r>
              <a:rPr lang="en-GB" altLang="en-US" dirty="0">
                <a:latin typeface="Arial" panose="020B0604020202020204" pitchFamily="34" charset="0"/>
                <a:ea typeface="Microsoft YaHei" panose="020B0503020204020204" pitchFamily="34" charset="-122"/>
              </a:rPr>
              <a:t>Run through how the presentations will work e.g. numerical order, once the previous team has finished – round of applause and then the next team can stand up and get ready.</a:t>
            </a:r>
          </a:p>
          <a:p>
            <a:pPr marL="235953" indent="-235953">
              <a:spcBef>
                <a:spcPct val="0"/>
              </a:spcBef>
              <a:buFont typeface="Arial" panose="020B0604020202020204" pitchFamily="34" charset="0"/>
              <a:buChar char="•"/>
              <a:tabLst>
                <a:tab pos="0" algn="l"/>
                <a:tab pos="672907" algn="l"/>
                <a:tab pos="1347995" algn="l"/>
                <a:tab pos="2023085" algn="l"/>
                <a:tab pos="2700361" algn="l"/>
                <a:tab pos="3375452" algn="l"/>
                <a:tab pos="4050542" algn="l"/>
                <a:tab pos="4727817" algn="l"/>
                <a:tab pos="5402907" algn="l"/>
                <a:tab pos="6077997" algn="l"/>
                <a:tab pos="6755270" algn="l"/>
                <a:tab pos="7430361" algn="l"/>
                <a:tab pos="8105451" algn="l"/>
                <a:tab pos="8782727" algn="l"/>
                <a:tab pos="9457817" algn="l"/>
                <a:tab pos="10132906" algn="l"/>
                <a:tab pos="10810181" algn="l"/>
                <a:tab pos="11485272" algn="l"/>
                <a:tab pos="12160361" algn="l"/>
                <a:tab pos="12837637" algn="l"/>
                <a:tab pos="13512727" algn="l"/>
              </a:tabLst>
            </a:pPr>
            <a:endParaRPr lang="en-GB" altLang="en-US" dirty="0">
              <a:latin typeface="Arial" panose="020B0604020202020204" pitchFamily="34" charset="0"/>
              <a:ea typeface="Microsoft YaHei" panose="020B0503020204020204" pitchFamily="34" charset="-122"/>
            </a:endParaRPr>
          </a:p>
          <a:p>
            <a:pPr marL="235953" indent="-235953">
              <a:spcBef>
                <a:spcPct val="0"/>
              </a:spcBef>
              <a:spcAft>
                <a:spcPts val="877"/>
              </a:spcAft>
              <a:buFont typeface="Arial" panose="020B0604020202020204" pitchFamily="34" charset="0"/>
              <a:buChar char="•"/>
              <a:tabLst>
                <a:tab pos="0" algn="l"/>
                <a:tab pos="672907" algn="l"/>
                <a:tab pos="1347995" algn="l"/>
                <a:tab pos="2023085" algn="l"/>
                <a:tab pos="2700361" algn="l"/>
                <a:tab pos="3375452" algn="l"/>
                <a:tab pos="4050542" algn="l"/>
                <a:tab pos="4727817" algn="l"/>
                <a:tab pos="5402907" algn="l"/>
                <a:tab pos="6077997" algn="l"/>
                <a:tab pos="6755270" algn="l"/>
                <a:tab pos="7430361" algn="l"/>
                <a:tab pos="8105451" algn="l"/>
                <a:tab pos="8782727" algn="l"/>
                <a:tab pos="9457817" algn="l"/>
                <a:tab pos="10132906" algn="l"/>
                <a:tab pos="10810181" algn="l"/>
                <a:tab pos="11485272" algn="l"/>
                <a:tab pos="12160361" algn="l"/>
                <a:tab pos="12837637" algn="l"/>
                <a:tab pos="13512727" algn="l"/>
              </a:tabLst>
            </a:pPr>
            <a:r>
              <a:rPr lang="en-GB" altLang="en-US" dirty="0">
                <a:latin typeface="Arial" panose="020B0604020202020204" pitchFamily="34" charset="0"/>
                <a:ea typeface="Microsoft YaHei" panose="020B0503020204020204" pitchFamily="34" charset="-122"/>
              </a:rPr>
              <a:t>There may be questions if you have time or if anything needs clarifying.  Do not allow questions from students or teachers.</a:t>
            </a:r>
          </a:p>
          <a:p>
            <a:pPr marL="235953" indent="-235953">
              <a:spcBef>
                <a:spcPct val="0"/>
              </a:spcBef>
              <a:spcAft>
                <a:spcPts val="877"/>
              </a:spcAft>
              <a:buFont typeface="Arial" panose="020B0604020202020204" pitchFamily="34" charset="0"/>
              <a:buChar char="•"/>
              <a:tabLst>
                <a:tab pos="0" algn="l"/>
                <a:tab pos="672907" algn="l"/>
                <a:tab pos="1347995" algn="l"/>
                <a:tab pos="2023085" algn="l"/>
                <a:tab pos="2700361" algn="l"/>
                <a:tab pos="3375452" algn="l"/>
                <a:tab pos="4050542" algn="l"/>
                <a:tab pos="4727817" algn="l"/>
                <a:tab pos="5402907" algn="l"/>
                <a:tab pos="6077997" algn="l"/>
                <a:tab pos="6755270" algn="l"/>
                <a:tab pos="7430361" algn="l"/>
                <a:tab pos="8105451" algn="l"/>
                <a:tab pos="8782727" algn="l"/>
                <a:tab pos="9457817" algn="l"/>
                <a:tab pos="10132906" algn="l"/>
                <a:tab pos="10810181" algn="l"/>
                <a:tab pos="11485272" algn="l"/>
                <a:tab pos="12160361" algn="l"/>
                <a:tab pos="12837637" algn="l"/>
                <a:tab pos="13512727" algn="l"/>
              </a:tabLst>
            </a:pPr>
            <a:r>
              <a:rPr lang="en-GB" altLang="en-US" dirty="0">
                <a:latin typeface="Arial" panose="020B0604020202020204" pitchFamily="34" charset="0"/>
                <a:ea typeface="Microsoft YaHei" panose="020B0503020204020204" pitchFamily="34" charset="-122"/>
              </a:rPr>
              <a:t>Emphasise that any questions are intended to get them extra marks and not to trip them up. Keep questions as positive as possible. </a:t>
            </a:r>
          </a:p>
          <a:p>
            <a:pPr marL="235953" indent="-235953">
              <a:spcBef>
                <a:spcPct val="0"/>
              </a:spcBef>
              <a:spcAft>
                <a:spcPts val="877"/>
              </a:spcAft>
              <a:buFont typeface="Arial" panose="020B0604020202020204" pitchFamily="34" charset="0"/>
              <a:buChar char="•"/>
              <a:tabLst>
                <a:tab pos="0" algn="l"/>
                <a:tab pos="672907" algn="l"/>
                <a:tab pos="1347995" algn="l"/>
                <a:tab pos="2023085" algn="l"/>
                <a:tab pos="2700361" algn="l"/>
                <a:tab pos="3375452" algn="l"/>
                <a:tab pos="4050542" algn="l"/>
                <a:tab pos="4727817" algn="l"/>
                <a:tab pos="5402907" algn="l"/>
                <a:tab pos="6077997" algn="l"/>
                <a:tab pos="6755270" algn="l"/>
                <a:tab pos="7430361" algn="l"/>
                <a:tab pos="8105451" algn="l"/>
                <a:tab pos="8782727" algn="l"/>
                <a:tab pos="9457817" algn="l"/>
                <a:tab pos="10132906" algn="l"/>
                <a:tab pos="10810181" algn="l"/>
                <a:tab pos="11485272" algn="l"/>
                <a:tab pos="12160361" algn="l"/>
                <a:tab pos="12837637" algn="l"/>
                <a:tab pos="13512727" algn="l"/>
              </a:tabLst>
            </a:pPr>
            <a:r>
              <a:rPr lang="en-GB" altLang="en-US" dirty="0">
                <a:latin typeface="Arial" panose="020B0604020202020204" pitchFamily="34" charset="0"/>
                <a:ea typeface="Microsoft YaHei" panose="020B0503020204020204" pitchFamily="34" charset="-122"/>
              </a:rPr>
              <a:t>Remind them they will be will cut off if they go over time.</a:t>
            </a:r>
          </a:p>
        </p:txBody>
      </p:sp>
      <p:sp>
        <p:nvSpPr>
          <p:cNvPr id="87044" name="Slide Number Placeholder 3">
            <a:extLst>
              <a:ext uri="{FF2B5EF4-FFF2-40B4-BE49-F238E27FC236}">
                <a16:creationId xmlns:a16="http://schemas.microsoft.com/office/drawing/2014/main" id="{FB4333BC-EC15-4968-BEB6-3095A0FA2AC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1074900" indent="-410735">
              <a:defRPr>
                <a:solidFill>
                  <a:schemeClr val="tx1"/>
                </a:solidFill>
                <a:latin typeface="Calibri" panose="020F0502020204030204" pitchFamily="34" charset="0"/>
                <a:cs typeface="Arial" panose="020B0604020202020204" pitchFamily="34" charset="0"/>
              </a:defRPr>
            </a:lvl2pPr>
            <a:lvl3pPr marL="1656046" indent="-327713">
              <a:defRPr>
                <a:solidFill>
                  <a:schemeClr val="tx1"/>
                </a:solidFill>
                <a:latin typeface="Calibri" panose="020F0502020204030204" pitchFamily="34" charset="0"/>
                <a:cs typeface="Arial" panose="020B0604020202020204" pitchFamily="34" charset="0"/>
              </a:defRPr>
            </a:lvl3pPr>
            <a:lvl4pPr marL="2320214" indent="-327713">
              <a:defRPr>
                <a:solidFill>
                  <a:schemeClr val="tx1"/>
                </a:solidFill>
                <a:latin typeface="Calibri" panose="020F0502020204030204" pitchFamily="34" charset="0"/>
                <a:cs typeface="Arial" panose="020B0604020202020204" pitchFamily="34" charset="0"/>
              </a:defRPr>
            </a:lvl4pPr>
            <a:lvl5pPr marL="2980009" indent="-327713">
              <a:defRPr>
                <a:solidFill>
                  <a:schemeClr val="tx1"/>
                </a:solidFill>
                <a:latin typeface="Calibri" panose="020F0502020204030204" pitchFamily="34" charset="0"/>
                <a:cs typeface="Arial" panose="020B0604020202020204" pitchFamily="34" charset="0"/>
              </a:defRPr>
            </a:lvl5pPr>
            <a:lvl6pPr marL="3609220" indent="-327713"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4238431" indent="-327713"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4867640" indent="-327713"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5496851" indent="-327713"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4670057C-51EF-4F55-8050-9A2A1AC77BF6}" type="slidenum">
              <a:rPr lang="en-GB" altLang="en-US" smtClean="0"/>
              <a:pPr/>
              <a:t>35</a:t>
            </a:fld>
            <a:endParaRPr lang="en-GB" altLang="en-US" dirty="0"/>
          </a:p>
        </p:txBody>
      </p:sp>
    </p:spTree>
    <p:extLst>
      <p:ext uri="{BB962C8B-B14F-4D97-AF65-F5344CB8AC3E}">
        <p14:creationId xmlns:p14="http://schemas.microsoft.com/office/powerpoint/2010/main" val="834628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51996" y="4662314"/>
            <a:ext cx="5554008" cy="3338686"/>
          </a:xfrm>
        </p:spPr>
        <p:txBody>
          <a:bodyPr/>
          <a:lstStyle/>
          <a:p>
            <a:r>
              <a:rPr lang="en-GB" b="1" dirty="0"/>
              <a:t>10 minutes</a:t>
            </a:r>
          </a:p>
          <a:p>
            <a:endParaRPr lang="en-GB" b="1" dirty="0"/>
          </a:p>
          <a:p>
            <a:pPr marL="235953" indent="-235953">
              <a:buFont typeface="Arial" panose="020B0604020202020204" pitchFamily="34" charset="0"/>
              <a:buChar char="•"/>
            </a:pPr>
            <a:r>
              <a:rPr lang="en-GB" dirty="0">
                <a:latin typeface="Arial" panose="020B0604020202020204" pitchFamily="34" charset="0"/>
                <a:cs typeface="Arial" panose="020B0604020202020204" pitchFamily="34" charset="0"/>
              </a:rPr>
              <a:t>You have now completed the whole project and worked in the way engineers work in real-life. Well done to all of you. You should be very proud of your achievements. </a:t>
            </a:r>
          </a:p>
          <a:p>
            <a:pPr defTabSz="1258421"/>
            <a:endParaRPr lang="en-GB" dirty="0">
              <a:latin typeface="Arial" panose="020B0604020202020204" pitchFamily="34" charset="0"/>
              <a:cs typeface="Arial" panose="020B0604020202020204" pitchFamily="34" charset="0"/>
            </a:endParaRPr>
          </a:p>
          <a:p>
            <a:pPr marL="235953" indent="-235953" defTabSz="1258421">
              <a:buFont typeface="Arial" panose="020B0604020202020204" pitchFamily="34" charset="0"/>
              <a:buChar char="•"/>
            </a:pPr>
            <a:r>
              <a:rPr lang="en-GB" dirty="0">
                <a:latin typeface="Arial" panose="020B0604020202020204" pitchFamily="34" charset="0"/>
                <a:cs typeface="Arial" panose="020B0604020202020204" pitchFamily="34" charset="0"/>
              </a:rPr>
              <a:t>You can ask for a show of hands about who would consider engineering as a future career to see if there has been any change during the period of the challenge. This could be followed up by pointing them towards careers’ resources in your school. </a:t>
            </a:r>
          </a:p>
          <a:p>
            <a:pPr marL="235953" indent="-235953" defTabSz="1258421">
              <a:buFont typeface="Arial" panose="020B0604020202020204" pitchFamily="34" charset="0"/>
              <a:buChar char="•"/>
            </a:pPr>
            <a:endParaRPr lang="en-GB" dirty="0">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80712C0E-B200-4C71-90D5-2BAF59E3BBD1}" type="slidenum">
              <a:rPr lang="en-GB" smtClean="0"/>
              <a:t>36</a:t>
            </a:fld>
            <a:endParaRPr lang="en-GB" dirty="0"/>
          </a:p>
        </p:txBody>
      </p:sp>
    </p:spTree>
    <p:extLst>
      <p:ext uri="{BB962C8B-B14F-4D97-AF65-F5344CB8AC3E}">
        <p14:creationId xmlns:p14="http://schemas.microsoft.com/office/powerpoint/2010/main" val="14292781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a:extLst>
              <a:ext uri="{FF2B5EF4-FFF2-40B4-BE49-F238E27FC236}">
                <a16:creationId xmlns:a16="http://schemas.microsoft.com/office/drawing/2014/main" id="{695CBE92-DE0A-48A6-BE68-F07141569DF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DB426613-E98A-453A-92C3-0666FDD40629}"/>
              </a:ext>
            </a:extLst>
          </p:cNvPr>
          <p:cNvSpPr>
            <a:spLocks noGrp="1"/>
          </p:cNvSpPr>
          <p:nvPr>
            <p:ph type="body" idx="1"/>
          </p:nvPr>
        </p:nvSpPr>
        <p:spPr>
          <a:xfrm>
            <a:off x="673059" y="4489429"/>
            <a:ext cx="5519821" cy="3270614"/>
          </a:xfrm>
        </p:spPr>
        <p:txBody>
          <a:bodyPr/>
          <a:lstStyle/>
          <a:p>
            <a:pPr>
              <a:spcBef>
                <a:spcPts val="808"/>
              </a:spcBef>
              <a:defRPr/>
            </a:pPr>
            <a:r>
              <a:rPr lang="en-GB" b="1" dirty="0">
                <a:latin typeface="Arial" pitchFamily="34" charset="0"/>
                <a:cs typeface="Arial" pitchFamily="34" charset="0"/>
              </a:rPr>
              <a:t>14.50</a:t>
            </a:r>
          </a:p>
          <a:p>
            <a:pPr>
              <a:spcBef>
                <a:spcPts val="808"/>
              </a:spcBef>
              <a:defRPr/>
            </a:pPr>
            <a:endParaRPr lang="en-GB" b="1" dirty="0">
              <a:latin typeface="Arial" pitchFamily="34" charset="0"/>
              <a:cs typeface="Arial" pitchFamily="34" charset="0"/>
            </a:endParaRPr>
          </a:p>
          <a:p>
            <a:pPr>
              <a:spcBef>
                <a:spcPts val="808"/>
              </a:spcBef>
              <a:defRPr/>
            </a:pPr>
            <a:r>
              <a:rPr lang="en-GB" b="1" dirty="0">
                <a:latin typeface="Arial" pitchFamily="34" charset="0"/>
                <a:cs typeface="Arial" pitchFamily="34" charset="0"/>
              </a:rPr>
              <a:t>Notes:</a:t>
            </a:r>
          </a:p>
          <a:p>
            <a:pPr marL="231102" indent="-231102">
              <a:spcBef>
                <a:spcPts val="808"/>
              </a:spcBef>
              <a:buFont typeface="Arial" pitchFamily="34" charset="0"/>
              <a:buChar char="•"/>
              <a:defRPr/>
            </a:pPr>
            <a:r>
              <a:rPr lang="en-GB" dirty="0">
                <a:latin typeface="Arial" pitchFamily="34" charset="0"/>
                <a:cs typeface="Arial" pitchFamily="34" charset="0"/>
              </a:rPr>
              <a:t>Present trophy/vouchers.</a:t>
            </a:r>
          </a:p>
          <a:p>
            <a:pPr marL="231102" indent="-231102">
              <a:spcBef>
                <a:spcPts val="808"/>
              </a:spcBef>
              <a:buFont typeface="Arial" pitchFamily="34" charset="0"/>
              <a:buChar char="•"/>
              <a:defRPr/>
            </a:pPr>
            <a:r>
              <a:rPr lang="en-GB" dirty="0">
                <a:latin typeface="Arial" pitchFamily="34" charset="0"/>
                <a:cs typeface="Arial" pitchFamily="34" charset="0"/>
              </a:rPr>
              <a:t>Students cannot keep any part of their prototypes but you may wish to take photographs/videos for internal use, particularly if there are good ideas. </a:t>
            </a:r>
          </a:p>
        </p:txBody>
      </p:sp>
      <p:sp>
        <p:nvSpPr>
          <p:cNvPr id="91140" name="Slide Number Placeholder 3">
            <a:extLst>
              <a:ext uri="{FF2B5EF4-FFF2-40B4-BE49-F238E27FC236}">
                <a16:creationId xmlns:a16="http://schemas.microsoft.com/office/drawing/2014/main" id="{75508DE8-A436-423C-8686-6E5D17EFE88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963188" indent="-368048">
              <a:defRPr>
                <a:solidFill>
                  <a:schemeClr val="tx1"/>
                </a:solidFill>
                <a:latin typeface="Calibri" panose="020F0502020204030204" pitchFamily="34" charset="0"/>
                <a:cs typeface="Arial" panose="020B0604020202020204" pitchFamily="34" charset="0"/>
              </a:defRPr>
            </a:lvl2pPr>
            <a:lvl3pPr marL="1483938" indent="-293655">
              <a:defRPr>
                <a:solidFill>
                  <a:schemeClr val="tx1"/>
                </a:solidFill>
                <a:latin typeface="Calibri" panose="020F0502020204030204" pitchFamily="34" charset="0"/>
                <a:cs typeface="Arial" panose="020B0604020202020204" pitchFamily="34" charset="0"/>
              </a:defRPr>
            </a:lvl3pPr>
            <a:lvl4pPr marL="2079080" indent="-293655">
              <a:defRPr>
                <a:solidFill>
                  <a:schemeClr val="tx1"/>
                </a:solidFill>
                <a:latin typeface="Calibri" panose="020F0502020204030204" pitchFamily="34" charset="0"/>
                <a:cs typeface="Arial" panose="020B0604020202020204" pitchFamily="34" charset="0"/>
              </a:defRPr>
            </a:lvl4pPr>
            <a:lvl5pPr marL="2670305" indent="-293655">
              <a:defRPr>
                <a:solidFill>
                  <a:schemeClr val="tx1"/>
                </a:solidFill>
                <a:latin typeface="Calibri" panose="020F0502020204030204" pitchFamily="34" charset="0"/>
                <a:cs typeface="Arial" panose="020B0604020202020204" pitchFamily="34" charset="0"/>
              </a:defRPr>
            </a:lvl5pPr>
            <a:lvl6pPr marL="3234123" indent="-293655" defTabSz="5638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797942" indent="-293655" defTabSz="5638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4361759" indent="-293655" defTabSz="5638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4925577" indent="-293655" defTabSz="5638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C4C6536B-8360-411D-AB3D-80E870A59300}" type="slidenum">
              <a:rPr lang="en-GB" altLang="en-US" smtClean="0"/>
              <a:pPr/>
              <a:t>37</a:t>
            </a:fld>
            <a:endParaRPr lang="en-GB" altLang="en-US"/>
          </a:p>
        </p:txBody>
      </p:sp>
    </p:spTree>
    <p:extLst>
      <p:ext uri="{BB962C8B-B14F-4D97-AF65-F5344CB8AC3E}">
        <p14:creationId xmlns:p14="http://schemas.microsoft.com/office/powerpoint/2010/main" val="4795787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41793" y="5017100"/>
            <a:ext cx="5499108" cy="4304445"/>
          </a:xfrm>
        </p:spPr>
        <p:txBody>
          <a:bodyPr/>
          <a:lstStyle/>
          <a:p>
            <a:r>
              <a:rPr lang="en-GB" dirty="0">
                <a:latin typeface="Arial" panose="020B0604020202020204" pitchFamily="34" charset="0"/>
                <a:cs typeface="Arial" panose="020B0604020202020204" pitchFamily="34" charset="0"/>
              </a:rPr>
              <a:t>Slide to be shown as students/teachers leave</a:t>
            </a:r>
          </a:p>
        </p:txBody>
      </p:sp>
      <p:sp>
        <p:nvSpPr>
          <p:cNvPr id="4" name="Slide Number Placeholder 3"/>
          <p:cNvSpPr>
            <a:spLocks noGrp="1"/>
          </p:cNvSpPr>
          <p:nvPr>
            <p:ph type="sldNum" sz="quarter" idx="10"/>
          </p:nvPr>
        </p:nvSpPr>
        <p:spPr/>
        <p:txBody>
          <a:bodyPr/>
          <a:lstStyle/>
          <a:p>
            <a:fld id="{80712C0E-B200-4C71-90D5-2BAF59E3BBD1}" type="slidenum">
              <a:rPr lang="en-GB" smtClean="0"/>
              <a:t>38</a:t>
            </a:fld>
            <a:endParaRPr lang="en-GB"/>
          </a:p>
        </p:txBody>
      </p:sp>
    </p:spTree>
    <p:extLst>
      <p:ext uri="{BB962C8B-B14F-4D97-AF65-F5344CB8AC3E}">
        <p14:creationId xmlns:p14="http://schemas.microsoft.com/office/powerpoint/2010/main" val="19373259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48782" y="4506940"/>
            <a:ext cx="5560436" cy="3475614"/>
          </a:xfrm>
        </p:spPr>
        <p:txBody>
          <a:bodyPr/>
          <a:lstStyle/>
          <a:p>
            <a:endParaRPr lang="en-GB" b="1"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1 minute</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The first step in our project flow is the brief from our client, in this case the Future Flight Challenge team.</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Watch the video carefully to see what they want you to do today.</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It lasts about 4 minutes and you will see it begins with a timeline of humans and their fascination with flight. You don’t have to remember any dates but you might be surprised how long we have been trying to develop ways of using flight in our lives.</a:t>
            </a:r>
          </a:p>
          <a:p>
            <a:endParaRPr lang="en-GB" dirty="0">
              <a:latin typeface="Arial" panose="020B0604020202020204" pitchFamily="34" charset="0"/>
              <a:cs typeface="Arial" panose="020B0604020202020204" pitchFamily="34" charset="0"/>
            </a:endParaRPr>
          </a:p>
          <a:p>
            <a:r>
              <a:rPr lang="en-GB" dirty="0"/>
              <a:t>Please note that the presentation is subtitled. </a:t>
            </a:r>
          </a:p>
        </p:txBody>
      </p:sp>
      <p:sp>
        <p:nvSpPr>
          <p:cNvPr id="4" name="Slide Number Placeholder 3"/>
          <p:cNvSpPr>
            <a:spLocks noGrp="1"/>
          </p:cNvSpPr>
          <p:nvPr>
            <p:ph type="sldNum" sz="quarter" idx="10"/>
          </p:nvPr>
        </p:nvSpPr>
        <p:spPr/>
        <p:txBody>
          <a:bodyPr/>
          <a:lstStyle/>
          <a:p>
            <a:fld id="{80712C0E-B200-4C71-90D5-2BAF59E3BBD1}" type="slidenum">
              <a:rPr lang="en-GB" smtClean="0"/>
              <a:t>4</a:t>
            </a:fld>
            <a:endParaRPr lang="en-GB" dirty="0"/>
          </a:p>
        </p:txBody>
      </p:sp>
    </p:spTree>
    <p:extLst>
      <p:ext uri="{BB962C8B-B14F-4D97-AF65-F5344CB8AC3E}">
        <p14:creationId xmlns:p14="http://schemas.microsoft.com/office/powerpoint/2010/main" val="35912795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Play the briefing video at this point.</a:t>
            </a:r>
          </a:p>
        </p:txBody>
      </p:sp>
      <p:sp>
        <p:nvSpPr>
          <p:cNvPr id="4" name="Slide Number Placeholder 3"/>
          <p:cNvSpPr>
            <a:spLocks noGrp="1"/>
          </p:cNvSpPr>
          <p:nvPr>
            <p:ph type="sldNum" sz="quarter" idx="5"/>
          </p:nvPr>
        </p:nvSpPr>
        <p:spPr/>
        <p:txBody>
          <a:bodyPr/>
          <a:lstStyle/>
          <a:p>
            <a:fld id="{396F9695-0D07-4184-9BF2-6DE8C8DDF369}" type="slidenum">
              <a:rPr lang="en-GB" smtClean="0"/>
              <a:t>5</a:t>
            </a:fld>
            <a:endParaRPr lang="en-GB" dirty="0"/>
          </a:p>
        </p:txBody>
      </p:sp>
    </p:spTree>
    <p:extLst>
      <p:ext uri="{BB962C8B-B14F-4D97-AF65-F5344CB8AC3E}">
        <p14:creationId xmlns:p14="http://schemas.microsoft.com/office/powerpoint/2010/main" val="17660003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DC9D36F9-9E1A-48C2-81AB-EA7DD1B768F7}"/>
              </a:ext>
            </a:extLst>
          </p:cNvPr>
          <p:cNvSpPr>
            <a:spLocks noGrp="1" noRot="1" noChangeAspect="1" noTextEdit="1"/>
          </p:cNvSpPr>
          <p:nvPr>
            <p:ph type="sldImg"/>
          </p:nvPr>
        </p:nvSpPr>
        <p:spPr bwMode="auto">
          <a:xfrm>
            <a:off x="763588" y="752475"/>
            <a:ext cx="5399087" cy="40513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556CAA33-5E35-474E-B2A3-800C6D0179FC}"/>
              </a:ext>
            </a:extLst>
          </p:cNvPr>
          <p:cNvSpPr>
            <a:spLocks noGrp="1"/>
          </p:cNvSpPr>
          <p:nvPr>
            <p:ph type="body" idx="1"/>
          </p:nvPr>
        </p:nvSpPr>
        <p:spPr>
          <a:xfrm>
            <a:off x="678890" y="5009208"/>
            <a:ext cx="5568482" cy="3905398"/>
          </a:xfrm>
        </p:spPr>
        <p:txBody>
          <a:bodyPr/>
          <a:lstStyle/>
          <a:p>
            <a:pPr>
              <a:tabLst>
                <a:tab pos="0" algn="l"/>
                <a:tab pos="673418" algn="l"/>
                <a:tab pos="1349222" algn="l"/>
                <a:tab pos="2025026" algn="l"/>
                <a:tab pos="2700832" algn="l"/>
                <a:tab pos="3376638" algn="l"/>
                <a:tab pos="4052442" algn="l"/>
                <a:tab pos="4728248" algn="l"/>
                <a:tab pos="5404053" algn="l"/>
                <a:tab pos="6079857" algn="l"/>
                <a:tab pos="6755664" algn="l"/>
                <a:tab pos="7431468" algn="l"/>
                <a:tab pos="8107273" algn="l"/>
                <a:tab pos="8783079" algn="l"/>
                <a:tab pos="9458886" algn="l"/>
                <a:tab pos="10134692" algn="l"/>
                <a:tab pos="10810496" algn="l"/>
                <a:tab pos="11486297" algn="l"/>
                <a:tab pos="12162103" algn="l"/>
                <a:tab pos="12837912" algn="l"/>
                <a:tab pos="13513719" algn="l"/>
              </a:tabLst>
              <a:defRPr/>
            </a:pPr>
            <a:r>
              <a:rPr lang="en-GB" b="1" dirty="0">
                <a:latin typeface="Arial" panose="020B0604020202020204" pitchFamily="34" charset="0"/>
                <a:cs typeface="Arial" panose="020B0604020202020204" pitchFamily="34" charset="0"/>
              </a:rPr>
              <a:t>10 minutes</a:t>
            </a:r>
          </a:p>
          <a:p>
            <a:pPr>
              <a:tabLst>
                <a:tab pos="0" algn="l"/>
                <a:tab pos="673418" algn="l"/>
                <a:tab pos="1349222" algn="l"/>
                <a:tab pos="2025026" algn="l"/>
                <a:tab pos="2700832" algn="l"/>
                <a:tab pos="3376638" algn="l"/>
                <a:tab pos="4052442" algn="l"/>
                <a:tab pos="4728248" algn="l"/>
                <a:tab pos="5404053" algn="l"/>
                <a:tab pos="6079857" algn="l"/>
                <a:tab pos="6755664" algn="l"/>
                <a:tab pos="7431468" algn="l"/>
                <a:tab pos="8107273" algn="l"/>
                <a:tab pos="8783079" algn="l"/>
                <a:tab pos="9458886" algn="l"/>
                <a:tab pos="10134692" algn="l"/>
                <a:tab pos="10810496" algn="l"/>
                <a:tab pos="11486297" algn="l"/>
                <a:tab pos="12162103" algn="l"/>
                <a:tab pos="12837912" algn="l"/>
                <a:tab pos="13513719" algn="l"/>
              </a:tabLst>
              <a:defRPr/>
            </a:pPr>
            <a:r>
              <a:rPr lang="en-GB" b="1" dirty="0">
                <a:latin typeface="Arial" panose="020B0604020202020204" pitchFamily="34" charset="0"/>
                <a:cs typeface="Arial" panose="020B0604020202020204" pitchFamily="34" charset="0"/>
              </a:rPr>
              <a:t>On click: Show overview of brief. </a:t>
            </a:r>
          </a:p>
          <a:p>
            <a:pPr marL="257905" indent="-257905">
              <a:buFont typeface="Arial" pitchFamily="34" charset="0"/>
              <a:buChar char="•"/>
              <a:tabLst>
                <a:tab pos="0" algn="l"/>
                <a:tab pos="673418" algn="l"/>
                <a:tab pos="1349222" algn="l"/>
                <a:tab pos="2025026" algn="l"/>
                <a:tab pos="2700832" algn="l"/>
                <a:tab pos="3376638" algn="l"/>
                <a:tab pos="4052442" algn="l"/>
                <a:tab pos="4728248" algn="l"/>
                <a:tab pos="5404053" algn="l"/>
                <a:tab pos="6079857" algn="l"/>
                <a:tab pos="6755664" algn="l"/>
                <a:tab pos="7431468" algn="l"/>
                <a:tab pos="8107273" algn="l"/>
                <a:tab pos="8783079" algn="l"/>
                <a:tab pos="9458886" algn="l"/>
                <a:tab pos="10134692" algn="l"/>
                <a:tab pos="10810496" algn="l"/>
                <a:tab pos="11486297" algn="l"/>
                <a:tab pos="12162103" algn="l"/>
                <a:tab pos="12837912" algn="l"/>
                <a:tab pos="13513719" algn="l"/>
              </a:tabLst>
              <a:defRPr/>
            </a:pPr>
            <a:r>
              <a:rPr lang="en-US" dirty="0">
                <a:latin typeface="Arial" panose="020B0604020202020204" pitchFamily="34" charset="0"/>
                <a:cs typeface="Arial" panose="020B0604020202020204" pitchFamily="34" charset="0"/>
              </a:rPr>
              <a:t>[Talk a little about the work of Future Flight Challenge – could use the vertiport photo to explain further and could use examples from disaster areas or last mile delivery]</a:t>
            </a:r>
          </a:p>
          <a:p>
            <a:pPr marL="257905" indent="-257905">
              <a:buFont typeface="Arial" pitchFamily="34" charset="0"/>
              <a:buChar char="•"/>
              <a:tabLst>
                <a:tab pos="0" algn="l"/>
                <a:tab pos="673418" algn="l"/>
                <a:tab pos="1349222" algn="l"/>
                <a:tab pos="2025026" algn="l"/>
                <a:tab pos="2700832" algn="l"/>
                <a:tab pos="3376638" algn="l"/>
                <a:tab pos="4052442" algn="l"/>
                <a:tab pos="4728248" algn="l"/>
                <a:tab pos="5404053" algn="l"/>
                <a:tab pos="6079857" algn="l"/>
                <a:tab pos="6755664" algn="l"/>
                <a:tab pos="7431468" algn="l"/>
                <a:tab pos="8107273" algn="l"/>
                <a:tab pos="8783079" algn="l"/>
                <a:tab pos="9458886" algn="l"/>
                <a:tab pos="10134692" algn="l"/>
                <a:tab pos="10810496" algn="l"/>
                <a:tab pos="11486297" algn="l"/>
                <a:tab pos="12162103" algn="l"/>
                <a:tab pos="12837912" algn="l"/>
                <a:tab pos="13513719" algn="l"/>
              </a:tabLst>
              <a:defRPr/>
            </a:pPr>
            <a:r>
              <a:rPr lang="en-US" dirty="0">
                <a:latin typeface="Arial" panose="020B0604020202020204" pitchFamily="34" charset="0"/>
                <a:cs typeface="Arial" panose="020B0604020202020204" pitchFamily="34" charset="0"/>
              </a:rPr>
              <a:t>Go through each theme giving ideas as appropriate. Stress sustainability.</a:t>
            </a:r>
          </a:p>
          <a:p>
            <a:pPr marL="257905" indent="-257905">
              <a:buFont typeface="Arial" pitchFamily="34" charset="0"/>
              <a:buChar char="•"/>
              <a:tabLst>
                <a:tab pos="0" algn="l"/>
                <a:tab pos="673418" algn="l"/>
                <a:tab pos="1349222" algn="l"/>
                <a:tab pos="2025026" algn="l"/>
                <a:tab pos="2700832" algn="l"/>
                <a:tab pos="3376638" algn="l"/>
                <a:tab pos="4052442" algn="l"/>
                <a:tab pos="4728248" algn="l"/>
                <a:tab pos="5404053" algn="l"/>
                <a:tab pos="6079857" algn="l"/>
                <a:tab pos="6755664" algn="l"/>
                <a:tab pos="7431468" algn="l"/>
                <a:tab pos="8107273" algn="l"/>
                <a:tab pos="8783079" algn="l"/>
                <a:tab pos="9458886" algn="l"/>
                <a:tab pos="10134692" algn="l"/>
                <a:tab pos="10810496" algn="l"/>
                <a:tab pos="11486297" algn="l"/>
                <a:tab pos="12162103" algn="l"/>
                <a:tab pos="12837912" algn="l"/>
                <a:tab pos="13513719" algn="l"/>
              </a:tabLst>
              <a:defRPr/>
            </a:pPr>
            <a:r>
              <a:rPr lang="en-US" dirty="0">
                <a:latin typeface="Arial" panose="020B0604020202020204" pitchFamily="34" charset="0"/>
                <a:cs typeface="Arial" panose="020B0604020202020204" pitchFamily="34" charset="0"/>
              </a:rPr>
              <a:t>Remind them it must include at least one electronic circuit.</a:t>
            </a:r>
          </a:p>
          <a:p>
            <a:pPr marL="257905" indent="-257905">
              <a:buFont typeface="Arial" pitchFamily="34" charset="0"/>
              <a:buChar char="•"/>
              <a:tabLst>
                <a:tab pos="0" algn="l"/>
                <a:tab pos="673418" algn="l"/>
                <a:tab pos="1349222" algn="l"/>
                <a:tab pos="2025026" algn="l"/>
                <a:tab pos="2700832" algn="l"/>
                <a:tab pos="3376638" algn="l"/>
                <a:tab pos="4052442" algn="l"/>
                <a:tab pos="4728248" algn="l"/>
                <a:tab pos="5404053" algn="l"/>
                <a:tab pos="6079857" algn="l"/>
                <a:tab pos="6755664" algn="l"/>
                <a:tab pos="7431468" algn="l"/>
                <a:tab pos="8107273" algn="l"/>
                <a:tab pos="8783079" algn="l"/>
                <a:tab pos="9458886" algn="l"/>
                <a:tab pos="10134692" algn="l"/>
                <a:tab pos="10810496" algn="l"/>
                <a:tab pos="11486297" algn="l"/>
                <a:tab pos="12162103" algn="l"/>
                <a:tab pos="12837912" algn="l"/>
                <a:tab pos="13513719" algn="l"/>
              </a:tabLst>
              <a:defRPr/>
            </a:pPr>
            <a:r>
              <a:rPr lang="en-US" dirty="0">
                <a:latin typeface="Arial" panose="020B0604020202020204" pitchFamily="34" charset="0"/>
                <a:cs typeface="Arial" panose="020B0604020202020204" pitchFamily="34" charset="0"/>
              </a:rPr>
              <a:t>Your design will be a prototype. What’s a prototype? (Seek responses from students and emphasize that their design may not be the finished product but should do something of what was intended).</a:t>
            </a:r>
          </a:p>
          <a:p>
            <a:pPr marL="257905" indent="-257905">
              <a:buFont typeface="Arial" pitchFamily="34" charset="0"/>
              <a:buChar char="•"/>
              <a:tabLst>
                <a:tab pos="0" algn="l"/>
                <a:tab pos="673418" algn="l"/>
                <a:tab pos="1349222" algn="l"/>
                <a:tab pos="2025026" algn="l"/>
                <a:tab pos="2700832" algn="l"/>
                <a:tab pos="3376638" algn="l"/>
                <a:tab pos="4052442" algn="l"/>
                <a:tab pos="4728248" algn="l"/>
                <a:tab pos="5404053" algn="l"/>
                <a:tab pos="6079857" algn="l"/>
                <a:tab pos="6755664" algn="l"/>
                <a:tab pos="7431468" algn="l"/>
                <a:tab pos="8107273" algn="l"/>
                <a:tab pos="8783079" algn="l"/>
                <a:tab pos="9458886" algn="l"/>
                <a:tab pos="10134692" algn="l"/>
                <a:tab pos="10810496" algn="l"/>
                <a:tab pos="11486297" algn="l"/>
                <a:tab pos="12162103" algn="l"/>
                <a:tab pos="12837912" algn="l"/>
                <a:tab pos="13513719" algn="l"/>
              </a:tabLst>
              <a:defRPr/>
            </a:pPr>
            <a:r>
              <a:rPr lang="en-US" dirty="0">
                <a:latin typeface="Arial" panose="020B0604020202020204" pitchFamily="34" charset="0"/>
                <a:cs typeface="Arial" panose="020B0604020202020204" pitchFamily="34" charset="0"/>
              </a:rPr>
              <a:t>Stress that as this is the future they could be part of that by designing a really useful product.</a:t>
            </a:r>
          </a:p>
          <a:p>
            <a:pPr marL="257905" indent="-257905">
              <a:buFont typeface="Arial" pitchFamily="34" charset="0"/>
              <a:buChar char="•"/>
              <a:tabLst>
                <a:tab pos="0" algn="l"/>
                <a:tab pos="673418" algn="l"/>
                <a:tab pos="1349222" algn="l"/>
                <a:tab pos="2025026" algn="l"/>
                <a:tab pos="2700832" algn="l"/>
                <a:tab pos="3376638" algn="l"/>
                <a:tab pos="4052442" algn="l"/>
                <a:tab pos="4728248" algn="l"/>
                <a:tab pos="5404053" algn="l"/>
                <a:tab pos="6079857" algn="l"/>
                <a:tab pos="6755664" algn="l"/>
                <a:tab pos="7431468" algn="l"/>
                <a:tab pos="8107273" algn="l"/>
                <a:tab pos="8783079" algn="l"/>
                <a:tab pos="9458886" algn="l"/>
                <a:tab pos="10134692" algn="l"/>
                <a:tab pos="10810496" algn="l"/>
                <a:tab pos="11486297" algn="l"/>
                <a:tab pos="12162103" algn="l"/>
                <a:tab pos="12837912" algn="l"/>
                <a:tab pos="13513719" algn="l"/>
              </a:tabLst>
              <a:defRPr/>
            </a:pPr>
            <a:endParaRPr lang="en-GB" dirty="0">
              <a:latin typeface="Arial" panose="020B0604020202020204" pitchFamily="34" charset="0"/>
              <a:cs typeface="Arial" panose="020B0604020202020204" pitchFamily="34" charset="0"/>
            </a:endParaRPr>
          </a:p>
          <a:p>
            <a:pPr>
              <a:defRPr/>
            </a:pPr>
            <a:r>
              <a:rPr lang="en-GB" b="1" dirty="0">
                <a:latin typeface="Arial" panose="020B0604020202020204" pitchFamily="34" charset="0"/>
                <a:cs typeface="Arial" panose="020B0604020202020204" pitchFamily="34" charset="0"/>
              </a:rPr>
              <a:t>On click: </a:t>
            </a:r>
            <a:r>
              <a:rPr lang="en-GB" dirty="0">
                <a:latin typeface="Arial" panose="020B0604020202020204" pitchFamily="34" charset="0"/>
                <a:cs typeface="Arial" panose="020B0604020202020204" pitchFamily="34" charset="0"/>
              </a:rPr>
              <a:t>Engineering is not just about the end result. The journey to this is just as important. You will need to complete the event log we’ll explain this later.</a:t>
            </a:r>
          </a:p>
          <a:p>
            <a:pPr>
              <a:defRPr/>
            </a:pPr>
            <a:endParaRPr lang="en-US" dirty="0">
              <a:latin typeface="Arial" panose="020B0604020202020204" pitchFamily="34" charset="0"/>
              <a:cs typeface="Arial" panose="020B0604020202020204" pitchFamily="34" charset="0"/>
            </a:endParaRPr>
          </a:p>
          <a:p>
            <a:pPr>
              <a:defRPr/>
            </a:pPr>
            <a:r>
              <a:rPr lang="en-GB" b="1" dirty="0">
                <a:latin typeface="Arial" panose="020B0604020202020204" pitchFamily="34" charset="0"/>
                <a:cs typeface="Arial" panose="020B0604020202020204" pitchFamily="34" charset="0"/>
              </a:rPr>
              <a:t>On click: </a:t>
            </a:r>
            <a:r>
              <a:rPr lang="en-US" dirty="0">
                <a:latin typeface="Arial" panose="020B0604020202020204" pitchFamily="34" charset="0"/>
                <a:cs typeface="Arial" panose="020B0604020202020204" pitchFamily="34" charset="0"/>
              </a:rPr>
              <a:t>Engineers need to be able to tell people about their ideas se so that they can be used in the real world. We will brief you about what should be in your presentation later so don’t start writing this until then.</a:t>
            </a:r>
          </a:p>
        </p:txBody>
      </p:sp>
      <p:sp>
        <p:nvSpPr>
          <p:cNvPr id="48132" name="Slide Number Placeholder 3">
            <a:extLst>
              <a:ext uri="{FF2B5EF4-FFF2-40B4-BE49-F238E27FC236}">
                <a16:creationId xmlns:a16="http://schemas.microsoft.com/office/drawing/2014/main" id="{B8950E98-AF95-430E-9764-5F2F47A5F46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1074900" indent="-410735">
              <a:defRPr>
                <a:solidFill>
                  <a:schemeClr val="tx1"/>
                </a:solidFill>
                <a:latin typeface="Calibri" panose="020F0502020204030204" pitchFamily="34" charset="0"/>
                <a:cs typeface="Arial" panose="020B0604020202020204" pitchFamily="34" charset="0"/>
              </a:defRPr>
            </a:lvl2pPr>
            <a:lvl3pPr marL="1656046" indent="-327713">
              <a:defRPr>
                <a:solidFill>
                  <a:schemeClr val="tx1"/>
                </a:solidFill>
                <a:latin typeface="Calibri" panose="020F0502020204030204" pitchFamily="34" charset="0"/>
                <a:cs typeface="Arial" panose="020B0604020202020204" pitchFamily="34" charset="0"/>
              </a:defRPr>
            </a:lvl3pPr>
            <a:lvl4pPr marL="2320214" indent="-327713">
              <a:defRPr>
                <a:solidFill>
                  <a:schemeClr val="tx1"/>
                </a:solidFill>
                <a:latin typeface="Calibri" panose="020F0502020204030204" pitchFamily="34" charset="0"/>
                <a:cs typeface="Arial" panose="020B0604020202020204" pitchFamily="34" charset="0"/>
              </a:defRPr>
            </a:lvl4pPr>
            <a:lvl5pPr marL="2980009" indent="-327713">
              <a:defRPr>
                <a:solidFill>
                  <a:schemeClr val="tx1"/>
                </a:solidFill>
                <a:latin typeface="Calibri" panose="020F0502020204030204" pitchFamily="34" charset="0"/>
                <a:cs typeface="Arial" panose="020B0604020202020204" pitchFamily="34" charset="0"/>
              </a:defRPr>
            </a:lvl5pPr>
            <a:lvl6pPr marL="3609220" indent="-327713"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4238431" indent="-327713"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4867640" indent="-327713"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5496851" indent="-327713"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F3CBA437-42B0-40F1-A0C3-1706F5907EA3}" type="slidenum">
              <a:rPr lang="en-GB" altLang="en-US" smtClean="0"/>
              <a:pPr/>
              <a:t>6</a:t>
            </a:fld>
            <a:endParaRPr lang="en-GB" altLang="en-US" dirty="0"/>
          </a:p>
        </p:txBody>
      </p:sp>
    </p:spTree>
    <p:extLst>
      <p:ext uri="{BB962C8B-B14F-4D97-AF65-F5344CB8AC3E}">
        <p14:creationId xmlns:p14="http://schemas.microsoft.com/office/powerpoint/2010/main" val="3982525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C7929C93-54E9-4AD2-8539-FDBEC02D014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A51083BE-C3C9-4A1A-A9CD-64898767FFE9}"/>
              </a:ext>
            </a:extLst>
          </p:cNvPr>
          <p:cNvSpPr>
            <a:spLocks noGrp="1"/>
          </p:cNvSpPr>
          <p:nvPr>
            <p:ph type="body" idx="1"/>
          </p:nvPr>
        </p:nvSpPr>
        <p:spPr>
          <a:xfrm>
            <a:off x="678993" y="4572000"/>
            <a:ext cx="5568482" cy="3898325"/>
          </a:xfrm>
        </p:spPr>
        <p:txBody>
          <a:bodyPr/>
          <a:lstStyle/>
          <a:p>
            <a:pPr marL="434616" indent="-422680">
              <a:spcBef>
                <a:spcPct val="0"/>
              </a:spcBef>
              <a:tabLst>
                <a:tab pos="434616" algn="l"/>
                <a:tab pos="1108035" algn="l"/>
                <a:tab pos="1783840" algn="l"/>
                <a:tab pos="2459643" algn="l"/>
                <a:tab pos="3135450" algn="l"/>
                <a:tab pos="3811254" algn="l"/>
                <a:tab pos="4487061" algn="l"/>
                <a:tab pos="5162864" algn="l"/>
                <a:tab pos="5838672" algn="l"/>
                <a:tab pos="6514475" algn="l"/>
                <a:tab pos="7190282" algn="l"/>
                <a:tab pos="7866084" algn="l"/>
                <a:tab pos="8541890" algn="l"/>
                <a:tab pos="9217694" algn="l"/>
                <a:tab pos="9893502" algn="l"/>
                <a:tab pos="10569306" algn="l"/>
                <a:tab pos="11245111" algn="l"/>
                <a:tab pos="11920916" algn="l"/>
                <a:tab pos="12596722" algn="l"/>
                <a:tab pos="13272525" algn="l"/>
                <a:tab pos="13948333" algn="l"/>
              </a:tabLst>
              <a:defRPr/>
            </a:pPr>
            <a:r>
              <a:rPr lang="en-GB" b="1" dirty="0">
                <a:latin typeface="Arial" charset="0"/>
                <a:ea typeface="Microsoft YaHei" pitchFamily="34" charset="-122"/>
              </a:rPr>
              <a:t>4 minutes</a:t>
            </a:r>
          </a:p>
          <a:p>
            <a:pPr marL="434616" indent="-422680">
              <a:spcBef>
                <a:spcPct val="0"/>
              </a:spcBef>
              <a:tabLst>
                <a:tab pos="434616" algn="l"/>
                <a:tab pos="1108035" algn="l"/>
                <a:tab pos="1783840" algn="l"/>
                <a:tab pos="2459643" algn="l"/>
                <a:tab pos="3135450" algn="l"/>
                <a:tab pos="3811254" algn="l"/>
                <a:tab pos="4487061" algn="l"/>
                <a:tab pos="5162864" algn="l"/>
                <a:tab pos="5838672" algn="l"/>
                <a:tab pos="6514475" algn="l"/>
                <a:tab pos="7190282" algn="l"/>
                <a:tab pos="7866084" algn="l"/>
                <a:tab pos="8541890" algn="l"/>
                <a:tab pos="9217694" algn="l"/>
                <a:tab pos="9893502" algn="l"/>
                <a:tab pos="10569306" algn="l"/>
                <a:tab pos="11245111" algn="l"/>
                <a:tab pos="11920916" algn="l"/>
                <a:tab pos="12596722" algn="l"/>
                <a:tab pos="13272525" algn="l"/>
                <a:tab pos="13948333" algn="l"/>
              </a:tabLst>
              <a:defRPr/>
            </a:pPr>
            <a:endParaRPr lang="en-GB" b="1" dirty="0">
              <a:latin typeface="Arial" charset="0"/>
              <a:ea typeface="Microsoft YaHei" pitchFamily="34" charset="-122"/>
            </a:endParaRPr>
          </a:p>
          <a:p>
            <a:pPr marL="262834" indent="-262834">
              <a:spcBef>
                <a:spcPct val="0"/>
              </a:spcBef>
              <a:buFont typeface="Arial" pitchFamily="34" charset="0"/>
              <a:buChar char="•"/>
              <a:tabLst>
                <a:tab pos="0" algn="l"/>
                <a:tab pos="673418" algn="l"/>
                <a:tab pos="1349222" algn="l"/>
                <a:tab pos="2025026" algn="l"/>
                <a:tab pos="2700832" algn="l"/>
                <a:tab pos="3376638" algn="l"/>
                <a:tab pos="4052442" algn="l"/>
                <a:tab pos="4728248" algn="l"/>
                <a:tab pos="5404053" algn="l"/>
                <a:tab pos="6079857" algn="l"/>
                <a:tab pos="6755664" algn="l"/>
                <a:tab pos="7431468" algn="l"/>
                <a:tab pos="8107273" algn="l"/>
                <a:tab pos="8783079" algn="l"/>
                <a:tab pos="9458886" algn="l"/>
                <a:tab pos="10134692" algn="l"/>
                <a:tab pos="10810496" algn="l"/>
                <a:tab pos="11486297" algn="l"/>
                <a:tab pos="12162103" algn="l"/>
                <a:tab pos="12837912" algn="l"/>
                <a:tab pos="13513719" algn="l"/>
              </a:tabLst>
              <a:defRPr/>
            </a:pPr>
            <a:r>
              <a:rPr lang="en-GB" dirty="0">
                <a:latin typeface="Arial" charset="0"/>
              </a:rPr>
              <a:t>You will be scored on all of your work today. It isn’t just about your finished product, engineering is a journey and we want to know how you have arrived at your final prototype.</a:t>
            </a:r>
          </a:p>
          <a:p>
            <a:pPr>
              <a:spcBef>
                <a:spcPct val="0"/>
              </a:spcBef>
              <a:tabLst>
                <a:tab pos="0" algn="l"/>
                <a:tab pos="673418" algn="l"/>
                <a:tab pos="1349222" algn="l"/>
                <a:tab pos="2025026" algn="l"/>
                <a:tab pos="2700832" algn="l"/>
                <a:tab pos="3376638" algn="l"/>
                <a:tab pos="4052442" algn="l"/>
                <a:tab pos="4728248" algn="l"/>
                <a:tab pos="5404053" algn="l"/>
                <a:tab pos="6079857" algn="l"/>
                <a:tab pos="6755664" algn="l"/>
                <a:tab pos="7431468" algn="l"/>
                <a:tab pos="8107273" algn="l"/>
                <a:tab pos="8783079" algn="l"/>
                <a:tab pos="9458886" algn="l"/>
                <a:tab pos="10134692" algn="l"/>
                <a:tab pos="10810496" algn="l"/>
                <a:tab pos="11486297" algn="l"/>
                <a:tab pos="12162103" algn="l"/>
                <a:tab pos="12837912" algn="l"/>
                <a:tab pos="13513719" algn="l"/>
              </a:tabLst>
              <a:defRPr/>
            </a:pPr>
            <a:endParaRPr lang="en-GB" dirty="0">
              <a:latin typeface="Arial" charset="0"/>
            </a:endParaRPr>
          </a:p>
          <a:p>
            <a:pPr marL="262834" indent="-262834">
              <a:spcBef>
                <a:spcPct val="0"/>
              </a:spcBef>
              <a:buFont typeface="Arial" pitchFamily="34" charset="0"/>
              <a:buChar char="•"/>
              <a:tabLst>
                <a:tab pos="0" algn="l"/>
                <a:tab pos="673418" algn="l"/>
                <a:tab pos="1349222" algn="l"/>
                <a:tab pos="2025026" algn="l"/>
                <a:tab pos="2700832" algn="l"/>
                <a:tab pos="3376638" algn="l"/>
                <a:tab pos="4052442" algn="l"/>
                <a:tab pos="4728248" algn="l"/>
                <a:tab pos="5404053" algn="l"/>
                <a:tab pos="6079857" algn="l"/>
                <a:tab pos="6755664" algn="l"/>
                <a:tab pos="7431468" algn="l"/>
                <a:tab pos="8107273" algn="l"/>
                <a:tab pos="8783079" algn="l"/>
                <a:tab pos="9458886" algn="l"/>
                <a:tab pos="10134692" algn="l"/>
                <a:tab pos="10810496" algn="l"/>
                <a:tab pos="11486297" algn="l"/>
                <a:tab pos="12162103" algn="l"/>
                <a:tab pos="12837912" algn="l"/>
                <a:tab pos="13513719" algn="l"/>
              </a:tabLst>
              <a:defRPr/>
            </a:pPr>
            <a:r>
              <a:rPr lang="en-GB" dirty="0">
                <a:latin typeface="Arial" charset="0"/>
              </a:rPr>
              <a:t>The marking criteria can be found on the back pages of your Student Booklet (direct students to look at pages 12 and 13) so it is a good idea to have a look at this to see how you can score marks. You will need to do well in all the areas in order to score highly.</a:t>
            </a:r>
          </a:p>
          <a:p>
            <a:pPr>
              <a:spcBef>
                <a:spcPct val="0"/>
              </a:spcBef>
              <a:tabLst>
                <a:tab pos="0" algn="l"/>
                <a:tab pos="673418" algn="l"/>
                <a:tab pos="1349222" algn="l"/>
                <a:tab pos="2025026" algn="l"/>
                <a:tab pos="2700832" algn="l"/>
                <a:tab pos="3376638" algn="l"/>
                <a:tab pos="4052442" algn="l"/>
                <a:tab pos="4728248" algn="l"/>
                <a:tab pos="5404053" algn="l"/>
                <a:tab pos="6079857" algn="l"/>
                <a:tab pos="6755664" algn="l"/>
                <a:tab pos="7431468" algn="l"/>
                <a:tab pos="8107273" algn="l"/>
                <a:tab pos="8783079" algn="l"/>
                <a:tab pos="9458886" algn="l"/>
                <a:tab pos="10134692" algn="l"/>
                <a:tab pos="10810496" algn="l"/>
                <a:tab pos="11486297" algn="l"/>
                <a:tab pos="12162103" algn="l"/>
                <a:tab pos="12837912" algn="l"/>
                <a:tab pos="13513719" algn="l"/>
              </a:tabLst>
              <a:defRPr/>
            </a:pPr>
            <a:endParaRPr lang="en-GB" dirty="0">
              <a:latin typeface="Arial" charset="0"/>
            </a:endParaRPr>
          </a:p>
          <a:p>
            <a:pPr marL="262834" indent="-262834">
              <a:spcBef>
                <a:spcPct val="0"/>
              </a:spcBef>
              <a:buFont typeface="Arial" pitchFamily="34" charset="0"/>
              <a:buChar char="•"/>
              <a:tabLst>
                <a:tab pos="0" algn="l"/>
                <a:tab pos="673418" algn="l"/>
                <a:tab pos="1349222" algn="l"/>
                <a:tab pos="2025026" algn="l"/>
                <a:tab pos="2700832" algn="l"/>
                <a:tab pos="3376638" algn="l"/>
                <a:tab pos="4052442" algn="l"/>
                <a:tab pos="4728248" algn="l"/>
                <a:tab pos="5404053" algn="l"/>
                <a:tab pos="6079857" algn="l"/>
                <a:tab pos="6755664" algn="l"/>
                <a:tab pos="7431468" algn="l"/>
                <a:tab pos="8107273" algn="l"/>
                <a:tab pos="8783079" algn="l"/>
                <a:tab pos="9458886" algn="l"/>
                <a:tab pos="10134692" algn="l"/>
                <a:tab pos="10810496" algn="l"/>
                <a:tab pos="11486297" algn="l"/>
                <a:tab pos="12162103" algn="l"/>
                <a:tab pos="12837912" algn="l"/>
                <a:tab pos="13513719" algn="l"/>
              </a:tabLst>
              <a:defRPr/>
            </a:pPr>
            <a:r>
              <a:rPr lang="en-GB" dirty="0">
                <a:latin typeface="Arial" charset="0"/>
              </a:rPr>
              <a:t>You do not get marks for having money left at the end of the challenge but we are looking at how you have spent your budget. </a:t>
            </a:r>
          </a:p>
          <a:p>
            <a:pPr marL="257905" indent="-257905">
              <a:spcBef>
                <a:spcPct val="0"/>
              </a:spcBef>
              <a:buFont typeface="Arial" pitchFamily="34" charset="0"/>
              <a:buChar char="•"/>
              <a:tabLst>
                <a:tab pos="0" algn="l"/>
                <a:tab pos="673418" algn="l"/>
                <a:tab pos="1349222" algn="l"/>
                <a:tab pos="2025026" algn="l"/>
                <a:tab pos="2700832" algn="l"/>
                <a:tab pos="3376638" algn="l"/>
                <a:tab pos="4052442" algn="l"/>
                <a:tab pos="4728248" algn="l"/>
                <a:tab pos="5404053" algn="l"/>
                <a:tab pos="6079857" algn="l"/>
                <a:tab pos="6755664" algn="l"/>
                <a:tab pos="7431468" algn="l"/>
                <a:tab pos="8107273" algn="l"/>
                <a:tab pos="8783079" algn="l"/>
                <a:tab pos="9458886" algn="l"/>
                <a:tab pos="10134692" algn="l"/>
                <a:tab pos="10810496" algn="l"/>
                <a:tab pos="11486297" algn="l"/>
                <a:tab pos="12162103" algn="l"/>
                <a:tab pos="12837912" algn="l"/>
                <a:tab pos="13513719" algn="l"/>
              </a:tabLst>
              <a:defRPr/>
            </a:pPr>
            <a:endParaRPr lang="en-GB" dirty="0">
              <a:latin typeface="Arial" charset="0"/>
              <a:ea typeface="Microsoft YaHei" pitchFamily="34" charset="-122"/>
            </a:endParaRPr>
          </a:p>
          <a:p>
            <a:pPr marL="257905" indent="-257905">
              <a:spcBef>
                <a:spcPct val="0"/>
              </a:spcBef>
              <a:buFont typeface="Arial" pitchFamily="34" charset="0"/>
              <a:buChar char="•"/>
              <a:tabLst>
                <a:tab pos="0" algn="l"/>
                <a:tab pos="673418" algn="l"/>
                <a:tab pos="1349222" algn="l"/>
                <a:tab pos="2025026" algn="l"/>
                <a:tab pos="2700832" algn="l"/>
                <a:tab pos="3376638" algn="l"/>
                <a:tab pos="4052442" algn="l"/>
                <a:tab pos="4728248" algn="l"/>
                <a:tab pos="5404053" algn="l"/>
                <a:tab pos="6079857" algn="l"/>
                <a:tab pos="6755664" algn="l"/>
                <a:tab pos="7431468" algn="l"/>
                <a:tab pos="8107273" algn="l"/>
                <a:tab pos="8783079" algn="l"/>
                <a:tab pos="9458886" algn="l"/>
                <a:tab pos="10134692" algn="l"/>
                <a:tab pos="10810496" algn="l"/>
                <a:tab pos="11486297" algn="l"/>
                <a:tab pos="12162103" algn="l"/>
                <a:tab pos="12837912" algn="l"/>
                <a:tab pos="13513719" algn="l"/>
              </a:tabLst>
              <a:defRPr/>
            </a:pPr>
            <a:r>
              <a:rPr lang="en-GB" dirty="0">
                <a:latin typeface="Arial" charset="0"/>
                <a:ea typeface="Microsoft YaHei" pitchFamily="34" charset="-122"/>
              </a:rPr>
              <a:t>Tell them they will get more points if they make their prototype do more than one thing so they may need to think about how they are going to do this. Stress that pushing themselves beyond the minimum brief will get them extra points.</a:t>
            </a:r>
          </a:p>
          <a:p>
            <a:pPr>
              <a:spcBef>
                <a:spcPct val="0"/>
              </a:spcBef>
              <a:tabLst>
                <a:tab pos="0" algn="l"/>
                <a:tab pos="673418" algn="l"/>
                <a:tab pos="1349222" algn="l"/>
                <a:tab pos="2025026" algn="l"/>
                <a:tab pos="2700832" algn="l"/>
                <a:tab pos="3376638" algn="l"/>
                <a:tab pos="4052442" algn="l"/>
                <a:tab pos="4728248" algn="l"/>
                <a:tab pos="5404053" algn="l"/>
                <a:tab pos="6079857" algn="l"/>
                <a:tab pos="6755664" algn="l"/>
                <a:tab pos="7431468" algn="l"/>
                <a:tab pos="8107273" algn="l"/>
                <a:tab pos="8783079" algn="l"/>
                <a:tab pos="9458886" algn="l"/>
                <a:tab pos="10134692" algn="l"/>
                <a:tab pos="10810496" algn="l"/>
                <a:tab pos="11486297" algn="l"/>
                <a:tab pos="12162103" algn="l"/>
                <a:tab pos="12837912" algn="l"/>
                <a:tab pos="13513719" algn="l"/>
              </a:tabLst>
              <a:defRPr/>
            </a:pPr>
            <a:endParaRPr lang="en-GB" dirty="0">
              <a:latin typeface="Arial" charset="0"/>
              <a:ea typeface="Microsoft YaHei" pitchFamily="34" charset="-122"/>
            </a:endParaRPr>
          </a:p>
          <a:p>
            <a:pPr>
              <a:spcBef>
                <a:spcPct val="0"/>
              </a:spcBef>
              <a:tabLst>
                <a:tab pos="0" algn="l"/>
                <a:tab pos="673418" algn="l"/>
                <a:tab pos="1349222" algn="l"/>
                <a:tab pos="2025026" algn="l"/>
                <a:tab pos="2700832" algn="l"/>
                <a:tab pos="3376638" algn="l"/>
                <a:tab pos="4052442" algn="l"/>
                <a:tab pos="4728248" algn="l"/>
                <a:tab pos="5404053" algn="l"/>
                <a:tab pos="6079857" algn="l"/>
                <a:tab pos="6755664" algn="l"/>
                <a:tab pos="7431468" algn="l"/>
                <a:tab pos="8107273" algn="l"/>
                <a:tab pos="8783079" algn="l"/>
                <a:tab pos="9458886" algn="l"/>
                <a:tab pos="10134692" algn="l"/>
                <a:tab pos="10810496" algn="l"/>
                <a:tab pos="11486297" algn="l"/>
                <a:tab pos="12162103" algn="l"/>
                <a:tab pos="12837912" algn="l"/>
                <a:tab pos="13513719" algn="l"/>
              </a:tabLst>
              <a:defRPr/>
            </a:pPr>
            <a:endParaRPr lang="en-GB" dirty="0">
              <a:latin typeface="Arial" charset="0"/>
            </a:endParaRPr>
          </a:p>
          <a:p>
            <a:pPr>
              <a:defRPr/>
            </a:pPr>
            <a:endParaRPr lang="en-GB" dirty="0"/>
          </a:p>
        </p:txBody>
      </p:sp>
      <p:sp>
        <p:nvSpPr>
          <p:cNvPr id="52228" name="Slide Number Placeholder 3">
            <a:extLst>
              <a:ext uri="{FF2B5EF4-FFF2-40B4-BE49-F238E27FC236}">
                <a16:creationId xmlns:a16="http://schemas.microsoft.com/office/drawing/2014/main" id="{525AF75A-C622-4DE6-A63B-07A145B0AB9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1074900" indent="-410735">
              <a:defRPr>
                <a:solidFill>
                  <a:schemeClr val="tx1"/>
                </a:solidFill>
                <a:latin typeface="Calibri" panose="020F0502020204030204" pitchFamily="34" charset="0"/>
                <a:cs typeface="Arial" panose="020B0604020202020204" pitchFamily="34" charset="0"/>
              </a:defRPr>
            </a:lvl2pPr>
            <a:lvl3pPr marL="1656046" indent="-327713">
              <a:defRPr>
                <a:solidFill>
                  <a:schemeClr val="tx1"/>
                </a:solidFill>
                <a:latin typeface="Calibri" panose="020F0502020204030204" pitchFamily="34" charset="0"/>
                <a:cs typeface="Arial" panose="020B0604020202020204" pitchFamily="34" charset="0"/>
              </a:defRPr>
            </a:lvl3pPr>
            <a:lvl4pPr marL="2320214" indent="-327713">
              <a:defRPr>
                <a:solidFill>
                  <a:schemeClr val="tx1"/>
                </a:solidFill>
                <a:latin typeface="Calibri" panose="020F0502020204030204" pitchFamily="34" charset="0"/>
                <a:cs typeface="Arial" panose="020B0604020202020204" pitchFamily="34" charset="0"/>
              </a:defRPr>
            </a:lvl4pPr>
            <a:lvl5pPr marL="2980009" indent="-327713">
              <a:defRPr>
                <a:solidFill>
                  <a:schemeClr val="tx1"/>
                </a:solidFill>
                <a:latin typeface="Calibri" panose="020F0502020204030204" pitchFamily="34" charset="0"/>
                <a:cs typeface="Arial" panose="020B0604020202020204" pitchFamily="34" charset="0"/>
              </a:defRPr>
            </a:lvl5pPr>
            <a:lvl6pPr marL="3609220" indent="-327713"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4238431" indent="-327713"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4867640" indent="-327713"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5496851" indent="-327713"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7E51DECC-FEB5-40AD-8B7D-964D244190D4}" type="slidenum">
              <a:rPr lang="en-GB" altLang="en-US" smtClean="0"/>
              <a:pPr/>
              <a:t>7</a:t>
            </a:fld>
            <a:endParaRPr lang="en-GB" altLang="en-US" dirty="0"/>
          </a:p>
        </p:txBody>
      </p:sp>
    </p:spTree>
    <p:extLst>
      <p:ext uri="{BB962C8B-B14F-4D97-AF65-F5344CB8AC3E}">
        <p14:creationId xmlns:p14="http://schemas.microsoft.com/office/powerpoint/2010/main" val="42210202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C546B4C6-8B5E-4E94-800A-64D6C0A4DDD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7FDAB70D-34CA-4602-9C13-61FBB7B04C14}"/>
              </a:ext>
            </a:extLst>
          </p:cNvPr>
          <p:cNvSpPr>
            <a:spLocks noGrp="1"/>
          </p:cNvSpPr>
          <p:nvPr>
            <p:ph type="body" idx="1"/>
          </p:nvPr>
        </p:nvSpPr>
        <p:spPr>
          <a:xfrm>
            <a:off x="413690" y="4240003"/>
            <a:ext cx="6030619" cy="4619792"/>
          </a:xfrm>
        </p:spPr>
        <p:txBody>
          <a:bodyPr/>
          <a:lstStyle/>
          <a:p>
            <a:pPr marL="434616" indent="-422680">
              <a:spcBef>
                <a:spcPct val="0"/>
              </a:spcBef>
              <a:tabLst>
                <a:tab pos="434616" algn="l"/>
                <a:tab pos="1108035" algn="l"/>
                <a:tab pos="1783840" algn="l"/>
                <a:tab pos="2459643" algn="l"/>
                <a:tab pos="3135450" algn="l"/>
                <a:tab pos="3811254" algn="l"/>
                <a:tab pos="4487061" algn="l"/>
                <a:tab pos="5162864" algn="l"/>
                <a:tab pos="5838672" algn="l"/>
                <a:tab pos="6514475" algn="l"/>
                <a:tab pos="7190282" algn="l"/>
                <a:tab pos="7866084" algn="l"/>
                <a:tab pos="8541890" algn="l"/>
                <a:tab pos="9217694" algn="l"/>
                <a:tab pos="9893502" algn="l"/>
                <a:tab pos="10569306" algn="l"/>
                <a:tab pos="11245111" algn="l"/>
                <a:tab pos="11920916" algn="l"/>
                <a:tab pos="12596722" algn="l"/>
                <a:tab pos="13272525" algn="l"/>
                <a:tab pos="13948333" algn="l"/>
              </a:tabLst>
              <a:defRPr/>
            </a:pPr>
            <a:r>
              <a:rPr lang="en-GB" b="1" dirty="0">
                <a:latin typeface="Arial" charset="0"/>
                <a:ea typeface="Microsoft YaHei" pitchFamily="34" charset="-122"/>
              </a:rPr>
              <a:t>8 minutes</a:t>
            </a:r>
          </a:p>
          <a:p>
            <a:pPr marL="257905" indent="-257905">
              <a:spcBef>
                <a:spcPts val="826"/>
              </a:spcBef>
              <a:buFont typeface="Arial" pitchFamily="34" charset="0"/>
              <a:buChar char="•"/>
              <a:tabLst>
                <a:tab pos="0" algn="l"/>
                <a:tab pos="673418" algn="l"/>
                <a:tab pos="1349222" algn="l"/>
                <a:tab pos="2025026" algn="l"/>
                <a:tab pos="2700832" algn="l"/>
                <a:tab pos="3376638" algn="l"/>
                <a:tab pos="4052442" algn="l"/>
                <a:tab pos="4728248" algn="l"/>
                <a:tab pos="5404053" algn="l"/>
                <a:tab pos="6079857" algn="l"/>
                <a:tab pos="6755664" algn="l"/>
                <a:tab pos="7431468" algn="l"/>
                <a:tab pos="8107273" algn="l"/>
                <a:tab pos="8783079" algn="l"/>
                <a:tab pos="9458886" algn="l"/>
                <a:tab pos="10134692" algn="l"/>
                <a:tab pos="10810496" algn="l"/>
                <a:tab pos="11486297" algn="l"/>
                <a:tab pos="12162103" algn="l"/>
                <a:tab pos="12837912" algn="l"/>
                <a:tab pos="13513719" algn="l"/>
              </a:tabLst>
              <a:defRPr/>
            </a:pPr>
            <a:r>
              <a:rPr lang="en-GB" b="1" dirty="0">
                <a:latin typeface="Arial" charset="0"/>
                <a:ea typeface="Microsoft YaHei" pitchFamily="34" charset="-122"/>
              </a:rPr>
              <a:t>Engineering Shop </a:t>
            </a:r>
            <a:r>
              <a:rPr lang="en-GB" dirty="0">
                <a:latin typeface="Arial" charset="0"/>
                <a:ea typeface="Microsoft YaHei" pitchFamily="34" charset="-122"/>
              </a:rPr>
              <a:t>– This will open later. You have 120 Faradays to spend in the shop but supplies are limited. If you buy something you don’t need/want you can sell some of these back to the shop for half price as long as they are unused but we will be looking at how often you do this as it tells us how good your team is at planning. The shop does not negotiate and does not do deals so don’t even try! We also don’t give overdrafts or loans so don’t go over your spend limit.</a:t>
            </a:r>
          </a:p>
          <a:p>
            <a:pPr marL="257905" indent="-257905">
              <a:spcBef>
                <a:spcPts val="826"/>
              </a:spcBef>
              <a:buFont typeface="Arial" pitchFamily="34" charset="0"/>
              <a:buChar char="•"/>
              <a:tabLst>
                <a:tab pos="0" algn="l"/>
                <a:tab pos="673418" algn="l"/>
                <a:tab pos="1349222" algn="l"/>
                <a:tab pos="2025026" algn="l"/>
                <a:tab pos="2700832" algn="l"/>
                <a:tab pos="3376638" algn="l"/>
                <a:tab pos="4052442" algn="l"/>
                <a:tab pos="4728248" algn="l"/>
                <a:tab pos="5404053" algn="l"/>
                <a:tab pos="6079857" algn="l"/>
                <a:tab pos="6755664" algn="l"/>
                <a:tab pos="7431468" algn="l"/>
                <a:tab pos="8107273" algn="l"/>
                <a:tab pos="8783079" algn="l"/>
                <a:tab pos="9458886" algn="l"/>
                <a:tab pos="10134692" algn="l"/>
                <a:tab pos="10810496" algn="l"/>
                <a:tab pos="11486297" algn="l"/>
                <a:tab pos="12162103" algn="l"/>
                <a:tab pos="12837912" algn="l"/>
                <a:tab pos="13513719" algn="l"/>
              </a:tabLst>
              <a:defRPr/>
            </a:pPr>
            <a:r>
              <a:rPr lang="en-GB" dirty="0">
                <a:latin typeface="Arial" charset="0"/>
                <a:ea typeface="Microsoft YaHei" pitchFamily="34" charset="-122"/>
              </a:rPr>
              <a:t>Details of what is available to buy are in your Student Booklet. You MUST read this as it tells you important information and will prevent you buying things you cannot use.</a:t>
            </a:r>
          </a:p>
          <a:p>
            <a:pPr marL="257905" indent="-257905" defTabSz="1258421">
              <a:spcBef>
                <a:spcPts val="826"/>
              </a:spcBef>
              <a:buFont typeface="Arial" pitchFamily="34" charset="0"/>
              <a:buChar char="•"/>
              <a:tabLst>
                <a:tab pos="0" algn="l"/>
                <a:tab pos="673418" algn="l"/>
                <a:tab pos="1349222" algn="l"/>
                <a:tab pos="2025026" algn="l"/>
                <a:tab pos="2700832" algn="l"/>
                <a:tab pos="3376638" algn="l"/>
                <a:tab pos="4052442" algn="l"/>
                <a:tab pos="4728248" algn="l"/>
                <a:tab pos="5404053" algn="l"/>
                <a:tab pos="6079857" algn="l"/>
                <a:tab pos="6755664" algn="l"/>
                <a:tab pos="7431468" algn="l"/>
                <a:tab pos="8107273" algn="l"/>
                <a:tab pos="8783079" algn="l"/>
                <a:tab pos="9458886" algn="l"/>
                <a:tab pos="10134692" algn="l"/>
                <a:tab pos="10810496" algn="l"/>
                <a:tab pos="11486297" algn="l"/>
                <a:tab pos="12162103" algn="l"/>
                <a:tab pos="12837912" algn="l"/>
                <a:tab pos="13513719" algn="l"/>
              </a:tabLst>
              <a:defRPr/>
            </a:pPr>
            <a:r>
              <a:rPr lang="en-GB" dirty="0">
                <a:latin typeface="Arial" charset="0"/>
                <a:ea typeface="Microsoft YaHei" pitchFamily="34" charset="-122"/>
              </a:rPr>
              <a:t>Point out the </a:t>
            </a:r>
            <a:r>
              <a:rPr lang="en-GB" b="1" dirty="0">
                <a:latin typeface="Arial" charset="0"/>
                <a:ea typeface="Microsoft YaHei" pitchFamily="34" charset="-122"/>
              </a:rPr>
              <a:t>Cutting Station </a:t>
            </a:r>
            <a:r>
              <a:rPr lang="en-GB" dirty="0">
                <a:latin typeface="Arial" charset="0"/>
                <a:ea typeface="Microsoft YaHei" pitchFamily="34" charset="-122"/>
              </a:rPr>
              <a:t>and</a:t>
            </a:r>
            <a:r>
              <a:rPr lang="en-GB" b="1" dirty="0">
                <a:latin typeface="Arial" charset="0"/>
                <a:ea typeface="Microsoft YaHei" pitchFamily="34" charset="-122"/>
              </a:rPr>
              <a:t> Hire centre </a:t>
            </a:r>
            <a:r>
              <a:rPr lang="en-GB" dirty="0">
                <a:latin typeface="Arial" charset="0"/>
                <a:ea typeface="Microsoft YaHei" pitchFamily="34" charset="-122"/>
              </a:rPr>
              <a:t>and explain rules for trade card.</a:t>
            </a:r>
          </a:p>
          <a:p>
            <a:pPr marL="257905" indent="-257905" defTabSz="1258421">
              <a:spcBef>
                <a:spcPts val="826"/>
              </a:spcBef>
              <a:buFont typeface="Arial" pitchFamily="34" charset="0"/>
              <a:buChar char="•"/>
              <a:tabLst>
                <a:tab pos="0" algn="l"/>
                <a:tab pos="673418" algn="l"/>
                <a:tab pos="1349222" algn="l"/>
                <a:tab pos="2025026" algn="l"/>
                <a:tab pos="2700832" algn="l"/>
                <a:tab pos="3376638" algn="l"/>
                <a:tab pos="4052442" algn="l"/>
                <a:tab pos="4728248" algn="l"/>
                <a:tab pos="5404053" algn="l"/>
                <a:tab pos="6079857" algn="l"/>
                <a:tab pos="6755664" algn="l"/>
                <a:tab pos="7431468" algn="l"/>
                <a:tab pos="8107273" algn="l"/>
                <a:tab pos="8783079" algn="l"/>
                <a:tab pos="9458886" algn="l"/>
                <a:tab pos="10134692" algn="l"/>
                <a:tab pos="10810496" algn="l"/>
                <a:tab pos="11486297" algn="l"/>
                <a:tab pos="12162103" algn="l"/>
                <a:tab pos="12837912" algn="l"/>
                <a:tab pos="13513719" algn="l"/>
              </a:tabLst>
              <a:defRPr/>
            </a:pPr>
            <a:r>
              <a:rPr lang="en-GB" b="1" dirty="0">
                <a:latin typeface="Arial" charset="0"/>
                <a:ea typeface="Microsoft YaHei" pitchFamily="34" charset="-122"/>
              </a:rPr>
              <a:t>How To sheets </a:t>
            </a:r>
            <a:r>
              <a:rPr lang="en-GB" dirty="0">
                <a:latin typeface="Arial" charset="0"/>
                <a:ea typeface="Microsoft YaHei" pitchFamily="34" charset="-122"/>
              </a:rPr>
              <a:t>– you can take them to your table but please return them to the centre table when you have finished with them. These sheets will help you with some of the aspects of your designs and some of them </a:t>
            </a:r>
            <a:r>
              <a:rPr lang="en-GB" b="1" dirty="0">
                <a:latin typeface="Arial" charset="0"/>
                <a:ea typeface="Microsoft YaHei" pitchFamily="34" charset="-122"/>
              </a:rPr>
              <a:t>MUST </a:t>
            </a:r>
            <a:r>
              <a:rPr lang="en-GB" dirty="0">
                <a:latin typeface="Arial" charset="0"/>
                <a:ea typeface="Microsoft YaHei" pitchFamily="34" charset="-122"/>
              </a:rPr>
              <a:t>be read before you try to connect some of the equipment.</a:t>
            </a:r>
          </a:p>
          <a:p>
            <a:pPr marL="257905" indent="-257905">
              <a:spcBef>
                <a:spcPts val="826"/>
              </a:spcBef>
              <a:buFont typeface="Arial" pitchFamily="34" charset="0"/>
              <a:buChar char="•"/>
              <a:tabLst>
                <a:tab pos="0" algn="l"/>
                <a:tab pos="673418" algn="l"/>
                <a:tab pos="1349222" algn="l"/>
                <a:tab pos="2025026" algn="l"/>
                <a:tab pos="2700832" algn="l"/>
                <a:tab pos="3376638" algn="l"/>
                <a:tab pos="4052442" algn="l"/>
                <a:tab pos="4728248" algn="l"/>
                <a:tab pos="5404053" algn="l"/>
                <a:tab pos="6079857" algn="l"/>
                <a:tab pos="6755664" algn="l"/>
                <a:tab pos="7431468" algn="l"/>
                <a:tab pos="8107273" algn="l"/>
                <a:tab pos="8783079" algn="l"/>
                <a:tab pos="9458886" algn="l"/>
                <a:tab pos="10134692" algn="l"/>
                <a:tab pos="10810496" algn="l"/>
                <a:tab pos="11486297" algn="l"/>
                <a:tab pos="12162103" algn="l"/>
                <a:tab pos="12837912" algn="l"/>
                <a:tab pos="13513719" algn="l"/>
              </a:tabLst>
              <a:defRPr/>
            </a:pPr>
            <a:r>
              <a:rPr lang="en-GB" b="1" dirty="0">
                <a:latin typeface="Arial" charset="0"/>
                <a:ea typeface="Microsoft YaHei" pitchFamily="34" charset="-122"/>
              </a:rPr>
              <a:t>Student booklet</a:t>
            </a:r>
            <a:r>
              <a:rPr lang="en-GB" dirty="0">
                <a:latin typeface="Arial" charset="0"/>
                <a:ea typeface="Microsoft YaHei" pitchFamily="34" charset="-122"/>
              </a:rPr>
              <a:t>.  This </a:t>
            </a:r>
            <a:r>
              <a:rPr lang="en-GB" b="1" dirty="0">
                <a:latin typeface="Arial" charset="0"/>
                <a:ea typeface="Microsoft YaHei" pitchFamily="34" charset="-122"/>
              </a:rPr>
              <a:t>MUST</a:t>
            </a:r>
            <a:r>
              <a:rPr lang="en-GB" dirty="0">
                <a:latin typeface="Arial" charset="0"/>
                <a:ea typeface="Microsoft YaHei" pitchFamily="34" charset="-122"/>
              </a:rPr>
              <a:t> be read if you want to have any chance of winning. You can write in this booklet if you want as it is yours to keep.</a:t>
            </a:r>
          </a:p>
          <a:p>
            <a:pPr marL="257905" indent="-257905">
              <a:spcBef>
                <a:spcPts val="826"/>
              </a:spcBef>
              <a:buFont typeface="Arial" pitchFamily="34" charset="0"/>
              <a:buChar char="•"/>
              <a:tabLst>
                <a:tab pos="0" algn="l"/>
                <a:tab pos="673418" algn="l"/>
                <a:tab pos="1349222" algn="l"/>
                <a:tab pos="2025026" algn="l"/>
                <a:tab pos="2700832" algn="l"/>
                <a:tab pos="3376638" algn="l"/>
                <a:tab pos="4052442" algn="l"/>
                <a:tab pos="4728248" algn="l"/>
                <a:tab pos="5404053" algn="l"/>
                <a:tab pos="6079857" algn="l"/>
                <a:tab pos="6755664" algn="l"/>
                <a:tab pos="7431468" algn="l"/>
                <a:tab pos="8107273" algn="l"/>
                <a:tab pos="8783079" algn="l"/>
                <a:tab pos="9458886" algn="l"/>
                <a:tab pos="10134692" algn="l"/>
                <a:tab pos="10810496" algn="l"/>
                <a:tab pos="11486297" algn="l"/>
                <a:tab pos="12162103" algn="l"/>
                <a:tab pos="12837912" algn="l"/>
                <a:tab pos="13513719" algn="l"/>
              </a:tabLst>
              <a:defRPr/>
            </a:pPr>
            <a:r>
              <a:rPr lang="en-GB" b="1" dirty="0">
                <a:latin typeface="Arial" charset="0"/>
                <a:ea typeface="Microsoft YaHei" pitchFamily="34" charset="-122"/>
              </a:rPr>
              <a:t>STEM consultant </a:t>
            </a:r>
            <a:r>
              <a:rPr lang="en-GB" dirty="0">
                <a:latin typeface="Arial" charset="0"/>
                <a:ea typeface="Microsoft YaHei" pitchFamily="34" charset="-122"/>
              </a:rPr>
              <a:t>–  You will have the opportunity to consult with a engineer during your Faraday Challenge. They </a:t>
            </a:r>
            <a:r>
              <a:rPr lang="en-GB" dirty="0">
                <a:solidFill>
                  <a:srgbClr val="000000"/>
                </a:solidFill>
                <a:latin typeface="Arial" charset="0"/>
                <a:ea typeface="Microsoft YaHei" pitchFamily="34" charset="-122"/>
              </a:rPr>
              <a:t>will help you but will not tell you what to do or do it for you.</a:t>
            </a:r>
          </a:p>
          <a:p>
            <a:pPr marL="257905" indent="-257905">
              <a:spcBef>
                <a:spcPts val="826"/>
              </a:spcBef>
              <a:buFont typeface="Arial" pitchFamily="34" charset="0"/>
              <a:buChar char="•"/>
              <a:tabLst>
                <a:tab pos="0" algn="l"/>
                <a:tab pos="673418" algn="l"/>
                <a:tab pos="1349222" algn="l"/>
                <a:tab pos="2025026" algn="l"/>
                <a:tab pos="2700832" algn="l"/>
                <a:tab pos="3376638" algn="l"/>
                <a:tab pos="4052442" algn="l"/>
                <a:tab pos="4728248" algn="l"/>
                <a:tab pos="5404053" algn="l"/>
                <a:tab pos="6079857" algn="l"/>
                <a:tab pos="6755664" algn="l"/>
                <a:tab pos="7431468" algn="l"/>
                <a:tab pos="8107273" algn="l"/>
                <a:tab pos="8783079" algn="l"/>
                <a:tab pos="9458886" algn="l"/>
                <a:tab pos="10134692" algn="l"/>
                <a:tab pos="10810496" algn="l"/>
                <a:tab pos="11486297" algn="l"/>
                <a:tab pos="12162103" algn="l"/>
                <a:tab pos="12837912" algn="l"/>
                <a:tab pos="13513719" algn="l"/>
              </a:tabLst>
              <a:defRPr/>
            </a:pPr>
            <a:endParaRPr lang="en-GB" dirty="0">
              <a:latin typeface="Arial" charset="0"/>
              <a:ea typeface="Microsoft YaHei" pitchFamily="34" charset="-122"/>
            </a:endParaRPr>
          </a:p>
        </p:txBody>
      </p:sp>
      <p:sp>
        <p:nvSpPr>
          <p:cNvPr id="54276" name="Slide Number Placeholder 3">
            <a:extLst>
              <a:ext uri="{FF2B5EF4-FFF2-40B4-BE49-F238E27FC236}">
                <a16:creationId xmlns:a16="http://schemas.microsoft.com/office/drawing/2014/main" id="{CE480A80-5CE2-4F5C-99E8-FF55AC5E877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1074900" indent="-410735">
              <a:defRPr>
                <a:solidFill>
                  <a:schemeClr val="tx1"/>
                </a:solidFill>
                <a:latin typeface="Calibri" panose="020F0502020204030204" pitchFamily="34" charset="0"/>
                <a:cs typeface="Arial" panose="020B0604020202020204" pitchFamily="34" charset="0"/>
              </a:defRPr>
            </a:lvl2pPr>
            <a:lvl3pPr marL="1656046" indent="-327713">
              <a:defRPr>
                <a:solidFill>
                  <a:schemeClr val="tx1"/>
                </a:solidFill>
                <a:latin typeface="Calibri" panose="020F0502020204030204" pitchFamily="34" charset="0"/>
                <a:cs typeface="Arial" panose="020B0604020202020204" pitchFamily="34" charset="0"/>
              </a:defRPr>
            </a:lvl3pPr>
            <a:lvl4pPr marL="2320214" indent="-327713">
              <a:defRPr>
                <a:solidFill>
                  <a:schemeClr val="tx1"/>
                </a:solidFill>
                <a:latin typeface="Calibri" panose="020F0502020204030204" pitchFamily="34" charset="0"/>
                <a:cs typeface="Arial" panose="020B0604020202020204" pitchFamily="34" charset="0"/>
              </a:defRPr>
            </a:lvl4pPr>
            <a:lvl5pPr marL="2980009" indent="-327713">
              <a:defRPr>
                <a:solidFill>
                  <a:schemeClr val="tx1"/>
                </a:solidFill>
                <a:latin typeface="Calibri" panose="020F0502020204030204" pitchFamily="34" charset="0"/>
                <a:cs typeface="Arial" panose="020B0604020202020204" pitchFamily="34" charset="0"/>
              </a:defRPr>
            </a:lvl5pPr>
            <a:lvl6pPr marL="3609220" indent="-327713"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4238431" indent="-327713"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4867640" indent="-327713"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5496851" indent="-327713"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3969C6BE-5CE1-4413-8B5E-B3B2D1738921}" type="slidenum">
              <a:rPr lang="en-GB" altLang="en-US" smtClean="0"/>
              <a:pPr/>
              <a:t>8</a:t>
            </a:fld>
            <a:endParaRPr lang="en-GB" altLang="en-US" dirty="0"/>
          </a:p>
        </p:txBody>
      </p:sp>
    </p:spTree>
    <p:extLst>
      <p:ext uri="{BB962C8B-B14F-4D97-AF65-F5344CB8AC3E}">
        <p14:creationId xmlns:p14="http://schemas.microsoft.com/office/powerpoint/2010/main" val="36608425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GB" b="1" dirty="0">
              <a:solidFill>
                <a:prstClr val="black"/>
              </a:solidFill>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pPr marL="235953" indent="-235953">
              <a:buFont typeface="Arial" panose="020B0604020202020204" pitchFamily="34" charset="0"/>
              <a:buChar char="•"/>
            </a:pPr>
            <a:r>
              <a:rPr lang="en-GB" dirty="0">
                <a:latin typeface="Arial" panose="020B0604020202020204" pitchFamily="34" charset="0"/>
                <a:cs typeface="Arial" panose="020B0604020202020204" pitchFamily="34" charset="0"/>
              </a:rPr>
              <a:t>You have now completed the Project Brief.</a:t>
            </a:r>
          </a:p>
        </p:txBody>
      </p:sp>
      <p:sp>
        <p:nvSpPr>
          <p:cNvPr id="4" name="Slide Number Placeholder 3"/>
          <p:cNvSpPr>
            <a:spLocks noGrp="1"/>
          </p:cNvSpPr>
          <p:nvPr>
            <p:ph type="sldNum" sz="quarter" idx="10"/>
          </p:nvPr>
        </p:nvSpPr>
        <p:spPr/>
        <p:txBody>
          <a:bodyPr/>
          <a:lstStyle/>
          <a:p>
            <a:fld id="{80712C0E-B200-4C71-90D5-2BAF59E3BBD1}" type="slidenum">
              <a:rPr lang="en-GB" smtClean="0"/>
              <a:t>9</a:t>
            </a:fld>
            <a:endParaRPr lang="en-GB" dirty="0"/>
          </a:p>
        </p:txBody>
      </p:sp>
    </p:spTree>
    <p:extLst>
      <p:ext uri="{BB962C8B-B14F-4D97-AF65-F5344CB8AC3E}">
        <p14:creationId xmlns:p14="http://schemas.microsoft.com/office/powerpoint/2010/main" val="17727625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6/30/2023</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205098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6/30/2023</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3932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6/30/2023</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91759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1087971"/>
            <a:ext cx="7886700" cy="1116531"/>
          </a:xfrm>
        </p:spPr>
        <p:txBody>
          <a:bodyPr/>
          <a:lstStyle/>
          <a:p>
            <a:r>
              <a:rPr lang="en-US" dirty="0"/>
              <a:t>Click to edit Master title style</a:t>
            </a:r>
          </a:p>
        </p:txBody>
      </p:sp>
      <p:sp>
        <p:nvSpPr>
          <p:cNvPr id="3" name="Content Placeholder 2"/>
          <p:cNvSpPr>
            <a:spLocks noGrp="1"/>
          </p:cNvSpPr>
          <p:nvPr>
            <p:ph idx="1"/>
          </p:nvPr>
        </p:nvSpPr>
        <p:spPr>
          <a:xfrm>
            <a:off x="628650" y="2367815"/>
            <a:ext cx="7886700" cy="363834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6/30/2023</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170365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6/30/2023</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536504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6/30/2023</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542595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6/30/2023</a:t>
            </a:fld>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190213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6/30/2023</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07702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6/30/2023</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975022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6/30/2023</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554577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6/30/2023</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699686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046163"/>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2506662"/>
            <a:ext cx="7886700" cy="349950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724491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sv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pixabay.com/en/question-mark-question-response-1020165/"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sv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5.sv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3.sv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5.sv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3.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5.svg"/></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audio" Target="NULL"/></Relationships>
</file>

<file path=ppt/slides/_rels/slide2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audio" Target="NULL"/></Relationships>
</file>

<file path=ppt/slides/_rels/slide2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audio" Target="NUL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audio" Target="NULL"/><Relationship Id="rId5" Type="http://schemas.openxmlformats.org/officeDocument/2006/relationships/hyperlink" Target="https://pixabay.com/en/business-card-presentation-1015419/" TargetMode="External"/><Relationship Id="rId4" Type="http://schemas.openxmlformats.org/officeDocument/2006/relationships/image" Target="../media/image21.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9.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3.svg"/></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5.svg"/></Relationships>
</file>

<file path=ppt/slides/_rels/slide3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3.sv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B747D2E6-4396-4CE7-88EB-9347024068EB}"/>
              </a:ext>
            </a:extLst>
          </p:cNvPr>
          <p:cNvSpPr>
            <a:spLocks noGrp="1"/>
          </p:cNvSpPr>
          <p:nvPr>
            <p:ph type="ctrTitle"/>
          </p:nvPr>
        </p:nvSpPr>
        <p:spPr>
          <a:xfrm>
            <a:off x="0" y="5231567"/>
            <a:ext cx="9144000" cy="937848"/>
          </a:xfrm>
        </p:spPr>
        <p:txBody>
          <a:bodyPr anchor="t">
            <a:normAutofit fontScale="90000"/>
          </a:bodyPr>
          <a:lstStyle/>
          <a:p>
            <a:pPr eaLnBrk="1" hangingPunct="1"/>
            <a:r>
              <a:rPr lang="en-GB" altLang="en-US" sz="5000" b="1" dirty="0">
                <a:solidFill>
                  <a:schemeClr val="accent1">
                    <a:lumMod val="50000"/>
                  </a:schemeClr>
                </a:solidFill>
                <a:latin typeface="Arial" panose="020B0604020202020204" pitchFamily="34" charset="0"/>
                <a:cs typeface="Arial" panose="020B0604020202020204" pitchFamily="34" charset="0"/>
              </a:rPr>
              <a:t>The IET Faraday</a:t>
            </a:r>
            <a:r>
              <a:rPr lang="en-GB" altLang="en-US" sz="5000" b="1" baseline="30000" dirty="0">
                <a:solidFill>
                  <a:schemeClr val="accent1">
                    <a:lumMod val="50000"/>
                  </a:schemeClr>
                </a:solidFill>
                <a:latin typeface="Arial" panose="020B0604020202020204" pitchFamily="34" charset="0"/>
                <a:cs typeface="Arial" panose="020B0604020202020204" pitchFamily="34" charset="0"/>
              </a:rPr>
              <a:t>®</a:t>
            </a:r>
            <a:r>
              <a:rPr lang="en-GB" altLang="en-US" sz="5000" b="1" dirty="0">
                <a:solidFill>
                  <a:schemeClr val="accent1">
                    <a:lumMod val="50000"/>
                  </a:schemeClr>
                </a:solidFill>
                <a:latin typeface="Arial" panose="020B0604020202020204" pitchFamily="34" charset="0"/>
                <a:cs typeface="Arial" panose="020B0604020202020204" pitchFamily="34" charset="0"/>
              </a:rPr>
              <a:t> Challenge Day</a:t>
            </a:r>
            <a:endParaRPr lang="en-GB" altLang="en-US" sz="5000" b="1" dirty="0">
              <a:solidFill>
                <a:schemeClr val="accent1">
                  <a:lumMod val="50000"/>
                </a:schemeClr>
              </a:solidFill>
            </a:endParaRPr>
          </a:p>
        </p:txBody>
      </p:sp>
      <p:pic>
        <p:nvPicPr>
          <p:cNvPr id="2" name="Picture 1" descr="A picture containing text, road, sky, way&#10;&#10;Description automatically generated">
            <a:extLst>
              <a:ext uri="{FF2B5EF4-FFF2-40B4-BE49-F238E27FC236}">
                <a16:creationId xmlns:a16="http://schemas.microsoft.com/office/drawing/2014/main" id="{47EC915A-1F41-F8F7-FC9A-083E92E9431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2553" y="1126791"/>
            <a:ext cx="7297379" cy="4104776"/>
          </a:xfrm>
          <a:prstGeom prst="rect">
            <a:avLst/>
          </a:prstGeom>
        </p:spPr>
      </p:pic>
    </p:spTree>
    <p:extLst>
      <p:ext uri="{BB962C8B-B14F-4D97-AF65-F5344CB8AC3E}">
        <p14:creationId xmlns:p14="http://schemas.microsoft.com/office/powerpoint/2010/main" val="16879002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959AEE1-67B8-4D20-A70A-8F3D8FF642A8}"/>
              </a:ext>
            </a:extLst>
          </p:cNvPr>
          <p:cNvSpPr txBox="1"/>
          <p:nvPr/>
        </p:nvSpPr>
        <p:spPr>
          <a:xfrm>
            <a:off x="1031140" y="2023214"/>
            <a:ext cx="1827744" cy="461665"/>
          </a:xfrm>
          <a:prstGeom prst="rect">
            <a:avLst/>
          </a:prstGeom>
          <a:noFill/>
        </p:spPr>
        <p:txBody>
          <a:bodyPr wrap="none" rtlCol="0">
            <a:spAutoFit/>
          </a:bodyPr>
          <a:lstStyle/>
          <a:p>
            <a:r>
              <a:rPr lang="en-GB" sz="2400" dirty="0">
                <a:solidFill>
                  <a:schemeClr val="bg2">
                    <a:lumMod val="90000"/>
                  </a:schemeClr>
                </a:solidFill>
                <a:latin typeface="Arial" panose="020B0604020202020204" pitchFamily="34" charset="0"/>
                <a:cs typeface="Arial" panose="020B0604020202020204" pitchFamily="34" charset="0"/>
              </a:rPr>
              <a:t>Project brief</a:t>
            </a:r>
          </a:p>
        </p:txBody>
      </p:sp>
      <p:sp>
        <p:nvSpPr>
          <p:cNvPr id="5" name="TextBox 4">
            <a:extLst>
              <a:ext uri="{FF2B5EF4-FFF2-40B4-BE49-F238E27FC236}">
                <a16:creationId xmlns:a16="http://schemas.microsoft.com/office/drawing/2014/main" id="{3A279D94-6707-4F9A-A722-D7677041C00E}"/>
              </a:ext>
            </a:extLst>
          </p:cNvPr>
          <p:cNvSpPr txBox="1"/>
          <p:nvPr/>
        </p:nvSpPr>
        <p:spPr>
          <a:xfrm>
            <a:off x="1031140" y="2672236"/>
            <a:ext cx="1385316" cy="461665"/>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Planning</a:t>
            </a:r>
          </a:p>
        </p:txBody>
      </p:sp>
      <p:sp>
        <p:nvSpPr>
          <p:cNvPr id="6" name="TextBox 5">
            <a:extLst>
              <a:ext uri="{FF2B5EF4-FFF2-40B4-BE49-F238E27FC236}">
                <a16:creationId xmlns:a16="http://schemas.microsoft.com/office/drawing/2014/main" id="{85938DB4-CABD-456F-8150-1C89333350A9}"/>
              </a:ext>
            </a:extLst>
          </p:cNvPr>
          <p:cNvSpPr txBox="1"/>
          <p:nvPr/>
        </p:nvSpPr>
        <p:spPr>
          <a:xfrm>
            <a:off x="1031140" y="3321258"/>
            <a:ext cx="2992679" cy="461665"/>
          </a:xfrm>
          <a:prstGeom prst="rect">
            <a:avLst/>
          </a:prstGeom>
          <a:noFill/>
        </p:spPr>
        <p:txBody>
          <a:bodyPr wrap="none" rtlCol="0">
            <a:spAutoFit/>
          </a:bodyPr>
          <a:lstStyle/>
          <a:p>
            <a:r>
              <a:rPr lang="en-GB" sz="2400" dirty="0">
                <a:solidFill>
                  <a:schemeClr val="bg2">
                    <a:lumMod val="90000"/>
                  </a:schemeClr>
                </a:solidFill>
                <a:latin typeface="Arial" panose="020B0604020202020204" pitchFamily="34" charset="0"/>
                <a:cs typeface="Arial" panose="020B0604020202020204" pitchFamily="34" charset="0"/>
              </a:rPr>
              <a:t>Team roles selection</a:t>
            </a:r>
          </a:p>
        </p:txBody>
      </p:sp>
      <p:sp>
        <p:nvSpPr>
          <p:cNvPr id="7" name="TextBox 6">
            <a:extLst>
              <a:ext uri="{FF2B5EF4-FFF2-40B4-BE49-F238E27FC236}">
                <a16:creationId xmlns:a16="http://schemas.microsoft.com/office/drawing/2014/main" id="{BBDEC154-DEB8-4805-BE9F-7B7EBD70351C}"/>
              </a:ext>
            </a:extLst>
          </p:cNvPr>
          <p:cNvSpPr txBox="1"/>
          <p:nvPr/>
        </p:nvSpPr>
        <p:spPr>
          <a:xfrm>
            <a:off x="1031140" y="3970280"/>
            <a:ext cx="2223686" cy="461665"/>
          </a:xfrm>
          <a:prstGeom prst="rect">
            <a:avLst/>
          </a:prstGeom>
          <a:noFill/>
        </p:spPr>
        <p:txBody>
          <a:bodyPr wrap="none" rtlCol="0">
            <a:spAutoFit/>
          </a:bodyPr>
          <a:lstStyle/>
          <a:p>
            <a:r>
              <a:rPr lang="en-GB" sz="2400" dirty="0">
                <a:solidFill>
                  <a:schemeClr val="bg2">
                    <a:lumMod val="90000"/>
                  </a:schemeClr>
                </a:solidFill>
                <a:latin typeface="Arial" panose="020B0604020202020204" pitchFamily="34" charset="0"/>
                <a:cs typeface="Arial" panose="020B0604020202020204" pitchFamily="34" charset="0"/>
              </a:rPr>
              <a:t>Apprenticeship</a:t>
            </a:r>
          </a:p>
        </p:txBody>
      </p:sp>
      <p:sp>
        <p:nvSpPr>
          <p:cNvPr id="8" name="TextBox 7">
            <a:extLst>
              <a:ext uri="{FF2B5EF4-FFF2-40B4-BE49-F238E27FC236}">
                <a16:creationId xmlns:a16="http://schemas.microsoft.com/office/drawing/2014/main" id="{67F4FA7D-F744-49AB-9D82-4539365211E0}"/>
              </a:ext>
            </a:extLst>
          </p:cNvPr>
          <p:cNvSpPr txBox="1"/>
          <p:nvPr/>
        </p:nvSpPr>
        <p:spPr>
          <a:xfrm>
            <a:off x="1031140" y="4619302"/>
            <a:ext cx="2000869" cy="461665"/>
          </a:xfrm>
          <a:prstGeom prst="rect">
            <a:avLst/>
          </a:prstGeom>
          <a:noFill/>
        </p:spPr>
        <p:txBody>
          <a:bodyPr wrap="none" rtlCol="0">
            <a:spAutoFit/>
          </a:bodyPr>
          <a:lstStyle/>
          <a:p>
            <a:r>
              <a:rPr lang="en-GB" sz="2400" dirty="0">
                <a:solidFill>
                  <a:schemeClr val="bg2">
                    <a:lumMod val="90000"/>
                  </a:schemeClr>
                </a:solidFill>
                <a:latin typeface="Arial" panose="020B0604020202020204" pitchFamily="34" charset="0"/>
                <a:cs typeface="Arial" panose="020B0604020202020204" pitchFamily="34" charset="0"/>
              </a:rPr>
              <a:t>Development</a:t>
            </a:r>
          </a:p>
        </p:txBody>
      </p:sp>
      <p:sp>
        <p:nvSpPr>
          <p:cNvPr id="9" name="TextBox 8">
            <a:extLst>
              <a:ext uri="{FF2B5EF4-FFF2-40B4-BE49-F238E27FC236}">
                <a16:creationId xmlns:a16="http://schemas.microsoft.com/office/drawing/2014/main" id="{6046AF89-DEC2-4E3A-8FD8-4F5884AAEA7F}"/>
              </a:ext>
            </a:extLst>
          </p:cNvPr>
          <p:cNvSpPr txBox="1"/>
          <p:nvPr/>
        </p:nvSpPr>
        <p:spPr>
          <a:xfrm>
            <a:off x="1031140" y="5268326"/>
            <a:ext cx="3060453" cy="461665"/>
          </a:xfrm>
          <a:prstGeom prst="rect">
            <a:avLst/>
          </a:prstGeom>
          <a:noFill/>
        </p:spPr>
        <p:txBody>
          <a:bodyPr wrap="none" rtlCol="0">
            <a:spAutoFit/>
          </a:bodyPr>
          <a:lstStyle/>
          <a:p>
            <a:r>
              <a:rPr lang="en-GB" sz="2400" dirty="0">
                <a:solidFill>
                  <a:schemeClr val="bg2">
                    <a:lumMod val="90000"/>
                  </a:schemeClr>
                </a:solidFill>
                <a:latin typeface="Arial" panose="020B0604020202020204" pitchFamily="34" charset="0"/>
                <a:cs typeface="Arial" panose="020B0604020202020204" pitchFamily="34" charset="0"/>
              </a:rPr>
              <a:t>Presentation to client</a:t>
            </a:r>
          </a:p>
        </p:txBody>
      </p:sp>
      <p:sp>
        <p:nvSpPr>
          <p:cNvPr id="10" name="Rectangle: Rounded Corners 9">
            <a:extLst>
              <a:ext uri="{FF2B5EF4-FFF2-40B4-BE49-F238E27FC236}">
                <a16:creationId xmlns:a16="http://schemas.microsoft.com/office/drawing/2014/main" id="{C298060D-39E6-4DAA-AF09-53A262A84CF5}"/>
              </a:ext>
            </a:extLst>
          </p:cNvPr>
          <p:cNvSpPr/>
          <p:nvPr/>
        </p:nvSpPr>
        <p:spPr>
          <a:xfrm>
            <a:off x="5995386" y="2023214"/>
            <a:ext cx="452761" cy="309836"/>
          </a:xfrm>
          <a:prstGeom prst="roundRect">
            <a:avLst/>
          </a:prstGeom>
          <a:noFill/>
          <a:ln w="22225">
            <a:solidFill>
              <a:schemeClr val="bg2">
                <a:lumMod val="9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1" name="Rectangle: Rounded Corners 10">
            <a:extLst>
              <a:ext uri="{FF2B5EF4-FFF2-40B4-BE49-F238E27FC236}">
                <a16:creationId xmlns:a16="http://schemas.microsoft.com/office/drawing/2014/main" id="{988E9DEF-3BCD-4A40-BFF6-34B5827983BB}"/>
              </a:ext>
            </a:extLst>
          </p:cNvPr>
          <p:cNvSpPr/>
          <p:nvPr/>
        </p:nvSpPr>
        <p:spPr>
          <a:xfrm>
            <a:off x="5995386" y="3381990"/>
            <a:ext cx="452761" cy="309836"/>
          </a:xfrm>
          <a:prstGeom prst="roundRect">
            <a:avLst/>
          </a:prstGeom>
          <a:noFill/>
          <a:ln w="22225">
            <a:solidFill>
              <a:schemeClr val="bg2">
                <a:lumMod val="9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2" name="Rectangle: Rounded Corners 11">
            <a:extLst>
              <a:ext uri="{FF2B5EF4-FFF2-40B4-BE49-F238E27FC236}">
                <a16:creationId xmlns:a16="http://schemas.microsoft.com/office/drawing/2014/main" id="{B3DBE54E-9171-44A8-8647-C18BB26A479D}"/>
              </a:ext>
            </a:extLst>
          </p:cNvPr>
          <p:cNvSpPr/>
          <p:nvPr/>
        </p:nvSpPr>
        <p:spPr>
          <a:xfrm>
            <a:off x="5995386" y="2702602"/>
            <a:ext cx="452761" cy="309836"/>
          </a:xfrm>
          <a:prstGeom prst="roundRect">
            <a:avLst/>
          </a:prstGeom>
          <a:noFill/>
          <a:ln w="222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3" name="Rectangle: Rounded Corners 12">
            <a:extLst>
              <a:ext uri="{FF2B5EF4-FFF2-40B4-BE49-F238E27FC236}">
                <a16:creationId xmlns:a16="http://schemas.microsoft.com/office/drawing/2014/main" id="{4920AEF2-02AF-42EE-B30F-9CAAFAF7719E}"/>
              </a:ext>
            </a:extLst>
          </p:cNvPr>
          <p:cNvSpPr/>
          <p:nvPr/>
        </p:nvSpPr>
        <p:spPr>
          <a:xfrm>
            <a:off x="5995386" y="4061378"/>
            <a:ext cx="452761" cy="309836"/>
          </a:xfrm>
          <a:prstGeom prst="roundRect">
            <a:avLst/>
          </a:prstGeom>
          <a:noFill/>
          <a:ln w="22225">
            <a:solidFill>
              <a:schemeClr val="bg2">
                <a:lumMod val="9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4" name="Rectangle: Rounded Corners 13">
            <a:extLst>
              <a:ext uri="{FF2B5EF4-FFF2-40B4-BE49-F238E27FC236}">
                <a16:creationId xmlns:a16="http://schemas.microsoft.com/office/drawing/2014/main" id="{7EBFF73B-2A1E-4790-86CA-8F4CAD667902}"/>
              </a:ext>
            </a:extLst>
          </p:cNvPr>
          <p:cNvSpPr/>
          <p:nvPr/>
        </p:nvSpPr>
        <p:spPr>
          <a:xfrm>
            <a:off x="5995386" y="4740766"/>
            <a:ext cx="452761" cy="309836"/>
          </a:xfrm>
          <a:prstGeom prst="roundRect">
            <a:avLst/>
          </a:prstGeom>
          <a:noFill/>
          <a:ln w="22225">
            <a:solidFill>
              <a:schemeClr val="bg2">
                <a:lumMod val="9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5" name="Rectangle: Rounded Corners 14">
            <a:extLst>
              <a:ext uri="{FF2B5EF4-FFF2-40B4-BE49-F238E27FC236}">
                <a16:creationId xmlns:a16="http://schemas.microsoft.com/office/drawing/2014/main" id="{0B287687-24E5-48A7-B9D0-B1175D039921}"/>
              </a:ext>
            </a:extLst>
          </p:cNvPr>
          <p:cNvSpPr/>
          <p:nvPr/>
        </p:nvSpPr>
        <p:spPr>
          <a:xfrm>
            <a:off x="5995386" y="5420155"/>
            <a:ext cx="452761" cy="309836"/>
          </a:xfrm>
          <a:prstGeom prst="roundRect">
            <a:avLst/>
          </a:prstGeom>
          <a:noFill/>
          <a:ln w="22225">
            <a:solidFill>
              <a:schemeClr val="bg2">
                <a:lumMod val="9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16" name="Graphic 15" descr="Checkmark">
            <a:extLst>
              <a:ext uri="{FF2B5EF4-FFF2-40B4-BE49-F238E27FC236}">
                <a16:creationId xmlns:a16="http://schemas.microsoft.com/office/drawing/2014/main" id="{73C0C42D-506A-422A-AB31-A78405DDC5AF}"/>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995386" y="1856044"/>
            <a:ext cx="628835" cy="628835"/>
          </a:xfrm>
          <a:prstGeom prst="rect">
            <a:avLst/>
          </a:prstGeom>
        </p:spPr>
      </p:pic>
      <p:sp>
        <p:nvSpPr>
          <p:cNvPr id="18" name="Title 1">
            <a:extLst>
              <a:ext uri="{FF2B5EF4-FFF2-40B4-BE49-F238E27FC236}">
                <a16:creationId xmlns:a16="http://schemas.microsoft.com/office/drawing/2014/main" id="{A531D350-4E14-4F76-8443-F6B1260B042D}"/>
              </a:ext>
            </a:extLst>
          </p:cNvPr>
          <p:cNvSpPr>
            <a:spLocks noGrp="1"/>
          </p:cNvSpPr>
          <p:nvPr>
            <p:ph type="title"/>
          </p:nvPr>
        </p:nvSpPr>
        <p:spPr>
          <a:xfrm>
            <a:off x="290949" y="1098974"/>
            <a:ext cx="8617511" cy="637309"/>
          </a:xfrm>
        </p:spPr>
        <p:txBody>
          <a:bodyPr>
            <a:noAutofit/>
          </a:bodyPr>
          <a:lstStyle/>
          <a:p>
            <a:pPr algn="ctr"/>
            <a:r>
              <a:rPr lang="en-GB" dirty="0">
                <a:latin typeface="Arial" panose="020B0604020202020204" pitchFamily="34" charset="0"/>
                <a:cs typeface="Arial" panose="020B0604020202020204" pitchFamily="34" charset="0"/>
              </a:rPr>
              <a:t>Project Flow</a:t>
            </a:r>
          </a:p>
        </p:txBody>
      </p:sp>
    </p:spTree>
    <p:extLst>
      <p:ext uri="{BB962C8B-B14F-4D97-AF65-F5344CB8AC3E}">
        <p14:creationId xmlns:p14="http://schemas.microsoft.com/office/powerpoint/2010/main" val="20390417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3">
            <a:extLst>
              <a:ext uri="{FF2B5EF4-FFF2-40B4-BE49-F238E27FC236}">
                <a16:creationId xmlns:a16="http://schemas.microsoft.com/office/drawing/2014/main" id="{67CA177A-F6B1-4E25-A7B4-7A57861381F1}"/>
              </a:ext>
            </a:extLst>
          </p:cNvPr>
          <p:cNvSpPr>
            <a:spLocks noChangeArrowheads="1"/>
          </p:cNvSpPr>
          <p:nvPr/>
        </p:nvSpPr>
        <p:spPr bwMode="auto">
          <a:xfrm>
            <a:off x="2148334" y="3356285"/>
            <a:ext cx="496887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9pPr>
          </a:lstStyle>
          <a:p>
            <a:pPr algn="ctr" eaLnBrk="1" hangingPunct="1">
              <a:lnSpc>
                <a:spcPct val="100000"/>
              </a:lnSpc>
              <a:spcBef>
                <a:spcPct val="0"/>
              </a:spcBef>
              <a:buFont typeface="Times New Roman" panose="02020603050405020304" pitchFamily="18" charset="0"/>
              <a:buNone/>
            </a:pPr>
            <a:r>
              <a:rPr lang="en-GB" altLang="en-US" sz="4400" b="1" dirty="0">
                <a:latin typeface="Arial" panose="020B0604020202020204" pitchFamily="34" charset="0"/>
                <a:ea typeface="Microsoft YaHei" panose="020B0503020204020204" pitchFamily="34" charset="-122"/>
              </a:rPr>
              <a:t>Planning</a:t>
            </a:r>
          </a:p>
        </p:txBody>
      </p:sp>
      <p:pic>
        <p:nvPicPr>
          <p:cNvPr id="61444" name="Picture 7">
            <a:extLst>
              <a:ext uri="{FF2B5EF4-FFF2-40B4-BE49-F238E27FC236}">
                <a16:creationId xmlns:a16="http://schemas.microsoft.com/office/drawing/2014/main" id="{525F2FB3-C29F-49E0-BE18-B3DB4FE2621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09683" y="3874653"/>
            <a:ext cx="1895475" cy="186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5" name="Picture 1">
            <a:extLst>
              <a:ext uri="{FF2B5EF4-FFF2-40B4-BE49-F238E27FC236}">
                <a16:creationId xmlns:a16="http://schemas.microsoft.com/office/drawing/2014/main" id="{60890940-149D-4322-9F4A-2703C35334B0}"/>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6824824" y="1750805"/>
            <a:ext cx="1754188"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ABB53E06-91DE-4B2F-983F-1DB698D49C05}"/>
              </a:ext>
            </a:extLst>
          </p:cNvPr>
          <p:cNvSpPr txBox="1"/>
          <p:nvPr/>
        </p:nvSpPr>
        <p:spPr>
          <a:xfrm rot="20534171">
            <a:off x="136978" y="1782608"/>
            <a:ext cx="3737499" cy="1938992"/>
          </a:xfrm>
          <a:prstGeom prst="rect">
            <a:avLst/>
          </a:prstGeom>
          <a:noFill/>
        </p:spPr>
        <p:txBody>
          <a:bodyPr wrap="square" rtlCol="0">
            <a:spAutoFit/>
          </a:bodyPr>
          <a:lstStyle/>
          <a:p>
            <a:pPr algn="ctr"/>
            <a:r>
              <a:rPr lang="en-GB" sz="4000" dirty="0">
                <a:solidFill>
                  <a:srgbClr val="FF0000"/>
                </a:solidFill>
                <a:latin typeface="Comic Sans MS" panose="030F0702030302020204" pitchFamily="66" charset="0"/>
              </a:rPr>
              <a:t>“Failing to plan is planning to fail”</a:t>
            </a:r>
          </a:p>
        </p:txBody>
      </p:sp>
      <p:sp>
        <p:nvSpPr>
          <p:cNvPr id="3" name="TextBox 2">
            <a:extLst>
              <a:ext uri="{FF2B5EF4-FFF2-40B4-BE49-F238E27FC236}">
                <a16:creationId xmlns:a16="http://schemas.microsoft.com/office/drawing/2014/main" id="{275AEFA6-AF94-4F1C-AE46-6A4B00C6C1F5}"/>
              </a:ext>
            </a:extLst>
          </p:cNvPr>
          <p:cNvSpPr txBox="1"/>
          <p:nvPr/>
        </p:nvSpPr>
        <p:spPr>
          <a:xfrm rot="696038">
            <a:off x="3974345" y="1707322"/>
            <a:ext cx="2712526" cy="1200329"/>
          </a:xfrm>
          <a:prstGeom prst="rect">
            <a:avLst/>
          </a:prstGeom>
          <a:noFill/>
        </p:spPr>
        <p:txBody>
          <a:bodyPr wrap="square" rtlCol="0">
            <a:spAutoFit/>
          </a:bodyPr>
          <a:lstStyle/>
          <a:p>
            <a:pPr algn="ctr"/>
            <a:r>
              <a:rPr lang="en-GB" sz="3600" dirty="0">
                <a:solidFill>
                  <a:schemeClr val="accent6">
                    <a:lumMod val="75000"/>
                  </a:schemeClr>
                </a:solidFill>
                <a:latin typeface="Lucida Console" panose="020B0609040504020204" pitchFamily="49" charset="0"/>
              </a:rPr>
              <a:t>Be creative!</a:t>
            </a:r>
          </a:p>
        </p:txBody>
      </p:sp>
      <p:sp>
        <p:nvSpPr>
          <p:cNvPr id="4" name="TextBox 3">
            <a:extLst>
              <a:ext uri="{FF2B5EF4-FFF2-40B4-BE49-F238E27FC236}">
                <a16:creationId xmlns:a16="http://schemas.microsoft.com/office/drawing/2014/main" id="{B93907EB-94C5-46D6-8398-B55B5F17DFB6}"/>
              </a:ext>
            </a:extLst>
          </p:cNvPr>
          <p:cNvSpPr txBox="1"/>
          <p:nvPr/>
        </p:nvSpPr>
        <p:spPr>
          <a:xfrm>
            <a:off x="2990693" y="4746341"/>
            <a:ext cx="5743624" cy="830997"/>
          </a:xfrm>
          <a:prstGeom prst="rect">
            <a:avLst/>
          </a:prstGeom>
          <a:noFill/>
        </p:spPr>
        <p:txBody>
          <a:bodyPr wrap="none" rtlCol="0">
            <a:spAutoFit/>
          </a:bodyPr>
          <a:lstStyle/>
          <a:p>
            <a:r>
              <a:rPr lang="en-GB" sz="4800" dirty="0">
                <a:solidFill>
                  <a:schemeClr val="bg1">
                    <a:lumMod val="65000"/>
                  </a:schemeClr>
                </a:solidFill>
                <a:latin typeface="Copperplate Gothic Light" panose="020E0507020206020404" pitchFamily="34" charset="0"/>
              </a:rPr>
              <a:t>Think </a:t>
            </a:r>
            <a:r>
              <a:rPr lang="en-GB" sz="4800" dirty="0" err="1">
                <a:solidFill>
                  <a:schemeClr val="bg1">
                    <a:lumMod val="65000"/>
                  </a:schemeClr>
                </a:solidFill>
                <a:latin typeface="Copperplate Gothic Light" panose="020E0507020206020404" pitchFamily="34" charset="0"/>
              </a:rPr>
              <a:t>think</a:t>
            </a:r>
            <a:r>
              <a:rPr lang="en-GB" sz="4800" dirty="0">
                <a:solidFill>
                  <a:schemeClr val="bg1">
                    <a:lumMod val="65000"/>
                  </a:schemeClr>
                </a:solidFill>
                <a:latin typeface="Copperplate Gothic Light" panose="020E0507020206020404" pitchFamily="34" charset="0"/>
              </a:rPr>
              <a:t> </a:t>
            </a:r>
            <a:r>
              <a:rPr lang="en-GB" sz="4800" dirty="0" err="1">
                <a:solidFill>
                  <a:schemeClr val="bg1">
                    <a:lumMod val="65000"/>
                  </a:schemeClr>
                </a:solidFill>
                <a:latin typeface="Copperplate Gothic Light" panose="020E0507020206020404" pitchFamily="34" charset="0"/>
              </a:rPr>
              <a:t>think</a:t>
            </a:r>
            <a:endParaRPr lang="en-GB" sz="4800" dirty="0">
              <a:solidFill>
                <a:schemeClr val="bg1">
                  <a:lumMod val="65000"/>
                </a:schemeClr>
              </a:solidFill>
              <a:latin typeface="Copperplate Gothic Light" panose="020E0507020206020404" pitchFamily="34" charset="0"/>
            </a:endParaRPr>
          </a:p>
        </p:txBody>
      </p:sp>
    </p:spTree>
    <p:extLst>
      <p:ext uri="{BB962C8B-B14F-4D97-AF65-F5344CB8AC3E}">
        <p14:creationId xmlns:p14="http://schemas.microsoft.com/office/powerpoint/2010/main" val="3288614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descr="Icon&#10;&#10;Description automatically generated with medium confidence">
            <a:extLst>
              <a:ext uri="{FF2B5EF4-FFF2-40B4-BE49-F238E27FC236}">
                <a16:creationId xmlns:a16="http://schemas.microsoft.com/office/drawing/2014/main" id="{56E71AD8-C924-0282-58A0-8CDF8642C538}"/>
              </a:ext>
            </a:extLst>
          </p:cNvPr>
          <p:cNvPicPr>
            <a:picLocks noChangeAspect="1"/>
          </p:cNvPicPr>
          <p:nvPr/>
        </p:nvPicPr>
        <p:blipFill rotWithShape="1">
          <a:blip r:embed="rId3" cstate="print">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p:blipFill>
        <p:spPr>
          <a:xfrm>
            <a:off x="4639610" y="1362270"/>
            <a:ext cx="4383872" cy="4465855"/>
          </a:xfrm>
          <a:prstGeom prst="rect">
            <a:avLst/>
          </a:prstGeom>
        </p:spPr>
      </p:pic>
      <p:sp>
        <p:nvSpPr>
          <p:cNvPr id="21" name="TextBox 20">
            <a:extLst>
              <a:ext uri="{FF2B5EF4-FFF2-40B4-BE49-F238E27FC236}">
                <a16:creationId xmlns:a16="http://schemas.microsoft.com/office/drawing/2014/main" id="{95D9FA24-57E8-4276-B674-46B89AE5088D}"/>
              </a:ext>
            </a:extLst>
          </p:cNvPr>
          <p:cNvSpPr txBox="1"/>
          <p:nvPr/>
        </p:nvSpPr>
        <p:spPr>
          <a:xfrm>
            <a:off x="4359548" y="1471534"/>
            <a:ext cx="4741554" cy="4524315"/>
          </a:xfrm>
          <a:prstGeom prst="rect">
            <a:avLst/>
          </a:prstGeom>
          <a:noFill/>
        </p:spPr>
        <p:txBody>
          <a:bodyPr wrap="square" rtlCol="0">
            <a:spAutoFit/>
          </a:bodyPr>
          <a:lstStyle/>
          <a:p>
            <a:pPr algn="ctr"/>
            <a:r>
              <a:rPr lang="en-GB" sz="14400" b="1" dirty="0">
                <a:solidFill>
                  <a:srgbClr val="0070C0"/>
                </a:solidFill>
                <a:latin typeface="Arial" panose="020B0604020202020204" pitchFamily="34" charset="0"/>
                <a:cs typeface="Arial" panose="020B0604020202020204" pitchFamily="34" charset="0"/>
              </a:rPr>
              <a:t>TIME UP</a:t>
            </a:r>
          </a:p>
        </p:txBody>
      </p:sp>
      <p:sp>
        <p:nvSpPr>
          <p:cNvPr id="6" name="TextBox 5">
            <a:extLst>
              <a:ext uri="{FF2B5EF4-FFF2-40B4-BE49-F238E27FC236}">
                <a16:creationId xmlns:a16="http://schemas.microsoft.com/office/drawing/2014/main" id="{60DB4291-5E3B-4BD2-B38C-DB0D429FDE22}"/>
              </a:ext>
            </a:extLst>
          </p:cNvPr>
          <p:cNvSpPr txBox="1"/>
          <p:nvPr/>
        </p:nvSpPr>
        <p:spPr>
          <a:xfrm>
            <a:off x="4447646" y="2220083"/>
            <a:ext cx="1440000" cy="900000"/>
          </a:xfrm>
          <a:prstGeom prst="rect">
            <a:avLst/>
          </a:prstGeom>
          <a:solidFill>
            <a:srgbClr val="FFFF00"/>
          </a:solidFill>
        </p:spPr>
        <p:txBody>
          <a:bodyPr wrap="square" rtlCol="0">
            <a:spAutoFit/>
          </a:bodyPr>
          <a:lstStyle/>
          <a:p>
            <a:pPr algn="ctr"/>
            <a:r>
              <a:rPr lang="en-GB" sz="4000" b="1" dirty="0"/>
              <a:t>4</a:t>
            </a:r>
          </a:p>
        </p:txBody>
      </p:sp>
      <p:sp>
        <p:nvSpPr>
          <p:cNvPr id="7" name="TextBox 6">
            <a:extLst>
              <a:ext uri="{FF2B5EF4-FFF2-40B4-BE49-F238E27FC236}">
                <a16:creationId xmlns:a16="http://schemas.microsoft.com/office/drawing/2014/main" id="{D3401782-C46B-4E38-A0B6-ABA52E1CDD9D}"/>
              </a:ext>
            </a:extLst>
          </p:cNvPr>
          <p:cNvSpPr txBox="1"/>
          <p:nvPr/>
        </p:nvSpPr>
        <p:spPr>
          <a:xfrm>
            <a:off x="7549924" y="1294809"/>
            <a:ext cx="1440000" cy="900000"/>
          </a:xfrm>
          <a:prstGeom prst="rect">
            <a:avLst/>
          </a:prstGeom>
          <a:solidFill>
            <a:srgbClr val="FFFF00"/>
          </a:solidFill>
        </p:spPr>
        <p:txBody>
          <a:bodyPr wrap="square" rtlCol="0">
            <a:spAutoFit/>
          </a:bodyPr>
          <a:lstStyle/>
          <a:p>
            <a:pPr algn="ctr"/>
            <a:r>
              <a:rPr lang="en-GB" sz="4000" b="1" dirty="0"/>
              <a:t>3</a:t>
            </a:r>
          </a:p>
        </p:txBody>
      </p:sp>
      <p:sp>
        <p:nvSpPr>
          <p:cNvPr id="8" name="TextBox 7">
            <a:extLst>
              <a:ext uri="{FF2B5EF4-FFF2-40B4-BE49-F238E27FC236}">
                <a16:creationId xmlns:a16="http://schemas.microsoft.com/office/drawing/2014/main" id="{CAEBE257-8D63-4F95-870E-42061BA33183}"/>
              </a:ext>
            </a:extLst>
          </p:cNvPr>
          <p:cNvSpPr txBox="1"/>
          <p:nvPr/>
        </p:nvSpPr>
        <p:spPr>
          <a:xfrm>
            <a:off x="6010325" y="1294809"/>
            <a:ext cx="1440000" cy="900000"/>
          </a:xfrm>
          <a:prstGeom prst="rect">
            <a:avLst/>
          </a:prstGeom>
          <a:solidFill>
            <a:srgbClr val="FFFF00"/>
          </a:solidFill>
        </p:spPr>
        <p:txBody>
          <a:bodyPr wrap="square" rtlCol="0">
            <a:spAutoFit/>
          </a:bodyPr>
          <a:lstStyle/>
          <a:p>
            <a:pPr algn="ctr"/>
            <a:r>
              <a:rPr lang="en-GB" sz="4000" b="1" dirty="0"/>
              <a:t>2</a:t>
            </a:r>
          </a:p>
        </p:txBody>
      </p:sp>
      <p:sp>
        <p:nvSpPr>
          <p:cNvPr id="9" name="TextBox 8">
            <a:extLst>
              <a:ext uri="{FF2B5EF4-FFF2-40B4-BE49-F238E27FC236}">
                <a16:creationId xmlns:a16="http://schemas.microsoft.com/office/drawing/2014/main" id="{2879652C-ED63-4116-890E-A6CF30E72A4A}"/>
              </a:ext>
            </a:extLst>
          </p:cNvPr>
          <p:cNvSpPr txBox="1"/>
          <p:nvPr/>
        </p:nvSpPr>
        <p:spPr>
          <a:xfrm>
            <a:off x="4456608" y="1294809"/>
            <a:ext cx="1440000" cy="900000"/>
          </a:xfrm>
          <a:prstGeom prst="rect">
            <a:avLst/>
          </a:prstGeom>
          <a:solidFill>
            <a:srgbClr val="FFFF00"/>
          </a:solidFill>
        </p:spPr>
        <p:txBody>
          <a:bodyPr wrap="square" rtlCol="0">
            <a:spAutoFit/>
          </a:bodyPr>
          <a:lstStyle/>
          <a:p>
            <a:pPr algn="ctr"/>
            <a:r>
              <a:rPr lang="en-GB" sz="4000" b="1" dirty="0"/>
              <a:t>1</a:t>
            </a:r>
          </a:p>
        </p:txBody>
      </p:sp>
      <p:sp>
        <p:nvSpPr>
          <p:cNvPr id="10" name="TextBox 9">
            <a:extLst>
              <a:ext uri="{FF2B5EF4-FFF2-40B4-BE49-F238E27FC236}">
                <a16:creationId xmlns:a16="http://schemas.microsoft.com/office/drawing/2014/main" id="{BDD5E7C5-7FD0-423D-A890-1D76CDF15033}"/>
              </a:ext>
            </a:extLst>
          </p:cNvPr>
          <p:cNvSpPr txBox="1"/>
          <p:nvPr/>
        </p:nvSpPr>
        <p:spPr>
          <a:xfrm>
            <a:off x="6010325" y="3155138"/>
            <a:ext cx="1440000" cy="900000"/>
          </a:xfrm>
          <a:prstGeom prst="rect">
            <a:avLst/>
          </a:prstGeom>
          <a:solidFill>
            <a:srgbClr val="FFFF00"/>
          </a:solidFill>
        </p:spPr>
        <p:txBody>
          <a:bodyPr wrap="square" rtlCol="0">
            <a:spAutoFit/>
          </a:bodyPr>
          <a:lstStyle/>
          <a:p>
            <a:pPr algn="ctr"/>
            <a:r>
              <a:rPr lang="en-GB" sz="4000" b="1" dirty="0"/>
              <a:t>8</a:t>
            </a:r>
          </a:p>
        </p:txBody>
      </p:sp>
      <p:sp>
        <p:nvSpPr>
          <p:cNvPr id="11" name="TextBox 10">
            <a:extLst>
              <a:ext uri="{FF2B5EF4-FFF2-40B4-BE49-F238E27FC236}">
                <a16:creationId xmlns:a16="http://schemas.microsoft.com/office/drawing/2014/main" id="{F3CEA6FC-ABC2-4E3B-8052-D95C29BB7574}"/>
              </a:ext>
            </a:extLst>
          </p:cNvPr>
          <p:cNvSpPr txBox="1"/>
          <p:nvPr/>
        </p:nvSpPr>
        <p:spPr>
          <a:xfrm>
            <a:off x="4447646" y="3155138"/>
            <a:ext cx="1440000" cy="900000"/>
          </a:xfrm>
          <a:prstGeom prst="rect">
            <a:avLst/>
          </a:prstGeom>
          <a:solidFill>
            <a:srgbClr val="FFFF00"/>
          </a:solidFill>
        </p:spPr>
        <p:txBody>
          <a:bodyPr wrap="square" rtlCol="0">
            <a:spAutoFit/>
          </a:bodyPr>
          <a:lstStyle/>
          <a:p>
            <a:pPr algn="ctr"/>
            <a:r>
              <a:rPr lang="en-GB" sz="4000" b="1" dirty="0"/>
              <a:t>7</a:t>
            </a:r>
          </a:p>
        </p:txBody>
      </p:sp>
      <p:sp>
        <p:nvSpPr>
          <p:cNvPr id="12" name="TextBox 11">
            <a:extLst>
              <a:ext uri="{FF2B5EF4-FFF2-40B4-BE49-F238E27FC236}">
                <a16:creationId xmlns:a16="http://schemas.microsoft.com/office/drawing/2014/main" id="{C0A64A8D-95CA-4FE5-B370-7D45CFEC47E5}"/>
              </a:ext>
            </a:extLst>
          </p:cNvPr>
          <p:cNvSpPr txBox="1"/>
          <p:nvPr/>
        </p:nvSpPr>
        <p:spPr>
          <a:xfrm>
            <a:off x="7549924" y="2220083"/>
            <a:ext cx="1440000" cy="900000"/>
          </a:xfrm>
          <a:prstGeom prst="rect">
            <a:avLst/>
          </a:prstGeom>
          <a:solidFill>
            <a:srgbClr val="FFFF00"/>
          </a:solidFill>
        </p:spPr>
        <p:txBody>
          <a:bodyPr wrap="square" rtlCol="0">
            <a:spAutoFit/>
          </a:bodyPr>
          <a:lstStyle/>
          <a:p>
            <a:pPr algn="ctr"/>
            <a:r>
              <a:rPr lang="en-GB" sz="4000" b="1" dirty="0"/>
              <a:t>6</a:t>
            </a:r>
          </a:p>
        </p:txBody>
      </p:sp>
      <p:sp>
        <p:nvSpPr>
          <p:cNvPr id="13" name="TextBox 12">
            <a:extLst>
              <a:ext uri="{FF2B5EF4-FFF2-40B4-BE49-F238E27FC236}">
                <a16:creationId xmlns:a16="http://schemas.microsoft.com/office/drawing/2014/main" id="{33175C0E-FAAA-41DD-B657-2F7AB285A359}"/>
              </a:ext>
            </a:extLst>
          </p:cNvPr>
          <p:cNvSpPr txBox="1"/>
          <p:nvPr/>
        </p:nvSpPr>
        <p:spPr>
          <a:xfrm>
            <a:off x="6010325" y="2220083"/>
            <a:ext cx="1440000" cy="900000"/>
          </a:xfrm>
          <a:prstGeom prst="rect">
            <a:avLst/>
          </a:prstGeom>
          <a:solidFill>
            <a:srgbClr val="FFFF00"/>
          </a:solidFill>
        </p:spPr>
        <p:txBody>
          <a:bodyPr wrap="square" rtlCol="0">
            <a:spAutoFit/>
          </a:bodyPr>
          <a:lstStyle/>
          <a:p>
            <a:pPr algn="ctr"/>
            <a:r>
              <a:rPr lang="en-GB" sz="4000" b="1" dirty="0"/>
              <a:t>5</a:t>
            </a:r>
          </a:p>
        </p:txBody>
      </p:sp>
      <p:sp>
        <p:nvSpPr>
          <p:cNvPr id="14" name="TextBox 13">
            <a:extLst>
              <a:ext uri="{FF2B5EF4-FFF2-40B4-BE49-F238E27FC236}">
                <a16:creationId xmlns:a16="http://schemas.microsoft.com/office/drawing/2014/main" id="{1065F099-13A9-48FC-8461-BD149F88F2FF}"/>
              </a:ext>
            </a:extLst>
          </p:cNvPr>
          <p:cNvSpPr txBox="1"/>
          <p:nvPr/>
        </p:nvSpPr>
        <p:spPr>
          <a:xfrm>
            <a:off x="6010325" y="4090193"/>
            <a:ext cx="1440000" cy="900000"/>
          </a:xfrm>
          <a:prstGeom prst="rect">
            <a:avLst/>
          </a:prstGeom>
          <a:solidFill>
            <a:srgbClr val="FFFF00"/>
          </a:solidFill>
        </p:spPr>
        <p:txBody>
          <a:bodyPr wrap="square" rtlCol="0">
            <a:spAutoFit/>
          </a:bodyPr>
          <a:lstStyle/>
          <a:p>
            <a:pPr algn="ctr"/>
            <a:r>
              <a:rPr lang="en-GB" sz="4000" b="1" dirty="0"/>
              <a:t>11</a:t>
            </a:r>
          </a:p>
        </p:txBody>
      </p:sp>
      <p:sp>
        <p:nvSpPr>
          <p:cNvPr id="15" name="TextBox 14">
            <a:extLst>
              <a:ext uri="{FF2B5EF4-FFF2-40B4-BE49-F238E27FC236}">
                <a16:creationId xmlns:a16="http://schemas.microsoft.com/office/drawing/2014/main" id="{1F50DCBB-30B0-422F-9283-ADB1F450A704}"/>
              </a:ext>
            </a:extLst>
          </p:cNvPr>
          <p:cNvSpPr txBox="1"/>
          <p:nvPr/>
        </p:nvSpPr>
        <p:spPr>
          <a:xfrm>
            <a:off x="7549924" y="4090193"/>
            <a:ext cx="1440000" cy="900000"/>
          </a:xfrm>
          <a:prstGeom prst="rect">
            <a:avLst/>
          </a:prstGeom>
          <a:solidFill>
            <a:srgbClr val="FFFF00"/>
          </a:solidFill>
        </p:spPr>
        <p:txBody>
          <a:bodyPr wrap="square" rtlCol="0">
            <a:spAutoFit/>
          </a:bodyPr>
          <a:lstStyle/>
          <a:p>
            <a:pPr algn="ctr"/>
            <a:r>
              <a:rPr lang="en-GB" sz="4000" b="1" dirty="0"/>
              <a:t>12</a:t>
            </a:r>
          </a:p>
        </p:txBody>
      </p:sp>
      <p:sp>
        <p:nvSpPr>
          <p:cNvPr id="16" name="TextBox 15">
            <a:extLst>
              <a:ext uri="{FF2B5EF4-FFF2-40B4-BE49-F238E27FC236}">
                <a16:creationId xmlns:a16="http://schemas.microsoft.com/office/drawing/2014/main" id="{4F3C3E06-D586-4FB4-8226-DC1405CE06EC}"/>
              </a:ext>
            </a:extLst>
          </p:cNvPr>
          <p:cNvSpPr txBox="1"/>
          <p:nvPr/>
        </p:nvSpPr>
        <p:spPr>
          <a:xfrm>
            <a:off x="4447646" y="4090193"/>
            <a:ext cx="1440000" cy="900000"/>
          </a:xfrm>
          <a:prstGeom prst="rect">
            <a:avLst/>
          </a:prstGeom>
          <a:solidFill>
            <a:srgbClr val="FFFF00"/>
          </a:solidFill>
        </p:spPr>
        <p:txBody>
          <a:bodyPr wrap="square" rtlCol="0">
            <a:spAutoFit/>
          </a:bodyPr>
          <a:lstStyle/>
          <a:p>
            <a:pPr algn="ctr"/>
            <a:r>
              <a:rPr lang="en-GB" sz="4000" b="1" dirty="0"/>
              <a:t>10</a:t>
            </a:r>
          </a:p>
        </p:txBody>
      </p:sp>
      <p:sp>
        <p:nvSpPr>
          <p:cNvPr id="17" name="TextBox 16">
            <a:extLst>
              <a:ext uri="{FF2B5EF4-FFF2-40B4-BE49-F238E27FC236}">
                <a16:creationId xmlns:a16="http://schemas.microsoft.com/office/drawing/2014/main" id="{687020A8-6697-493E-8609-3655C9AE9440}"/>
              </a:ext>
            </a:extLst>
          </p:cNvPr>
          <p:cNvSpPr txBox="1"/>
          <p:nvPr/>
        </p:nvSpPr>
        <p:spPr>
          <a:xfrm>
            <a:off x="7549924" y="3155138"/>
            <a:ext cx="1440000" cy="900000"/>
          </a:xfrm>
          <a:prstGeom prst="rect">
            <a:avLst/>
          </a:prstGeom>
          <a:solidFill>
            <a:srgbClr val="FFFF00"/>
          </a:solidFill>
        </p:spPr>
        <p:txBody>
          <a:bodyPr wrap="square" rtlCol="0">
            <a:spAutoFit/>
          </a:bodyPr>
          <a:lstStyle/>
          <a:p>
            <a:pPr algn="ctr"/>
            <a:r>
              <a:rPr lang="en-GB" sz="4000" b="1" dirty="0"/>
              <a:t>9</a:t>
            </a:r>
          </a:p>
        </p:txBody>
      </p:sp>
      <p:sp>
        <p:nvSpPr>
          <p:cNvPr id="18" name="TextBox 17">
            <a:extLst>
              <a:ext uri="{FF2B5EF4-FFF2-40B4-BE49-F238E27FC236}">
                <a16:creationId xmlns:a16="http://schemas.microsoft.com/office/drawing/2014/main" id="{A8DA91FC-DBA2-4DA8-BD14-B47F41AB5657}"/>
              </a:ext>
            </a:extLst>
          </p:cNvPr>
          <p:cNvSpPr txBox="1"/>
          <p:nvPr/>
        </p:nvSpPr>
        <p:spPr>
          <a:xfrm>
            <a:off x="6010325" y="5064815"/>
            <a:ext cx="1440000" cy="900000"/>
          </a:xfrm>
          <a:prstGeom prst="rect">
            <a:avLst/>
          </a:prstGeom>
          <a:solidFill>
            <a:srgbClr val="FFFF00"/>
          </a:solidFill>
        </p:spPr>
        <p:txBody>
          <a:bodyPr wrap="square" rtlCol="0">
            <a:spAutoFit/>
          </a:bodyPr>
          <a:lstStyle/>
          <a:p>
            <a:pPr algn="ctr"/>
            <a:r>
              <a:rPr lang="en-GB" sz="4000" b="1" dirty="0"/>
              <a:t>14</a:t>
            </a:r>
          </a:p>
        </p:txBody>
      </p:sp>
      <p:sp>
        <p:nvSpPr>
          <p:cNvPr id="19" name="TextBox 18">
            <a:extLst>
              <a:ext uri="{FF2B5EF4-FFF2-40B4-BE49-F238E27FC236}">
                <a16:creationId xmlns:a16="http://schemas.microsoft.com/office/drawing/2014/main" id="{08A5E3C7-397B-486C-B430-4E00B17FA87F}"/>
              </a:ext>
            </a:extLst>
          </p:cNvPr>
          <p:cNvSpPr txBox="1"/>
          <p:nvPr/>
        </p:nvSpPr>
        <p:spPr>
          <a:xfrm>
            <a:off x="4447646" y="5064815"/>
            <a:ext cx="1440000" cy="900000"/>
          </a:xfrm>
          <a:prstGeom prst="rect">
            <a:avLst/>
          </a:prstGeom>
          <a:solidFill>
            <a:srgbClr val="FFFF00"/>
          </a:solidFill>
        </p:spPr>
        <p:txBody>
          <a:bodyPr wrap="square" rtlCol="0">
            <a:spAutoFit/>
          </a:bodyPr>
          <a:lstStyle/>
          <a:p>
            <a:pPr algn="ctr"/>
            <a:r>
              <a:rPr lang="en-GB" sz="4000" b="1" dirty="0"/>
              <a:t>13</a:t>
            </a:r>
          </a:p>
        </p:txBody>
      </p:sp>
      <p:sp>
        <p:nvSpPr>
          <p:cNvPr id="22" name="TextBox 21">
            <a:extLst>
              <a:ext uri="{FF2B5EF4-FFF2-40B4-BE49-F238E27FC236}">
                <a16:creationId xmlns:a16="http://schemas.microsoft.com/office/drawing/2014/main" id="{98B91D2A-C176-43B9-836A-65863F70BF5E}"/>
              </a:ext>
            </a:extLst>
          </p:cNvPr>
          <p:cNvSpPr txBox="1"/>
          <p:nvPr/>
        </p:nvSpPr>
        <p:spPr>
          <a:xfrm>
            <a:off x="395922" y="2475599"/>
            <a:ext cx="3736192" cy="2862322"/>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Explain how your </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idea might support the road users or workers in your area </a:t>
            </a:r>
            <a:r>
              <a:rPr lang="en-GB" sz="1600" b="1" dirty="0">
                <a:latin typeface="Arial" panose="020B0604020202020204" pitchFamily="34" charset="0"/>
                <a:cs typeface="Arial" panose="020B0604020202020204" pitchFamily="34" charset="0"/>
              </a:rPr>
              <a:t>(3 marks).</a:t>
            </a:r>
          </a:p>
          <a:p>
            <a:endParaRPr lang="en-GB" sz="1600" b="1"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Draw out your idea with labels. Provide as much detail of the construction as possible </a:t>
            </a:r>
            <a:r>
              <a:rPr lang="en-GB" sz="1600" b="1" dirty="0">
                <a:latin typeface="Arial" panose="020B0604020202020204" pitchFamily="34" charset="0"/>
                <a:cs typeface="Arial" panose="020B0604020202020204" pitchFamily="34" charset="0"/>
              </a:rPr>
              <a:t>(5 marks).  </a:t>
            </a: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Draw the electronic circuit(s) you will use </a:t>
            </a:r>
            <a:r>
              <a:rPr lang="en-GB" sz="1600" b="1" dirty="0">
                <a:latin typeface="Arial" panose="020B0604020202020204" pitchFamily="34" charset="0"/>
                <a:cs typeface="Arial" panose="020B0604020202020204" pitchFamily="34" charset="0"/>
              </a:rPr>
              <a:t>(5 marks).</a:t>
            </a:r>
          </a:p>
          <a:p>
            <a:endParaRPr lang="en-GB" sz="16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7AABC5E6-F057-1761-B61E-3E4B433595F0}"/>
              </a:ext>
            </a:extLst>
          </p:cNvPr>
          <p:cNvSpPr txBox="1"/>
          <p:nvPr/>
        </p:nvSpPr>
        <p:spPr>
          <a:xfrm>
            <a:off x="7573004" y="5072519"/>
            <a:ext cx="1440000" cy="923330"/>
          </a:xfrm>
          <a:prstGeom prst="rect">
            <a:avLst/>
          </a:prstGeom>
          <a:solidFill>
            <a:srgbClr val="FFFF00"/>
          </a:solidFill>
        </p:spPr>
        <p:txBody>
          <a:bodyPr wrap="square" rtlCol="0">
            <a:spAutoFit/>
          </a:bodyPr>
          <a:lstStyle/>
          <a:p>
            <a:pPr algn="ctr">
              <a:spcBef>
                <a:spcPts val="1200"/>
              </a:spcBef>
              <a:spcAft>
                <a:spcPts val="1200"/>
              </a:spcAft>
            </a:pPr>
            <a:r>
              <a:rPr lang="en-GB" sz="3600" b="1" dirty="0"/>
              <a:t>START</a:t>
            </a:r>
          </a:p>
          <a:p>
            <a:pPr algn="ctr"/>
            <a:endParaRPr lang="en-GB" sz="800" b="1" dirty="0"/>
          </a:p>
        </p:txBody>
      </p:sp>
      <p:sp>
        <p:nvSpPr>
          <p:cNvPr id="23" name="Title 1">
            <a:extLst>
              <a:ext uri="{FF2B5EF4-FFF2-40B4-BE49-F238E27FC236}">
                <a16:creationId xmlns:a16="http://schemas.microsoft.com/office/drawing/2014/main" id="{64A9C7CB-30D8-4A9B-856D-BFDDDEC8D5F5}"/>
              </a:ext>
            </a:extLst>
          </p:cNvPr>
          <p:cNvSpPr>
            <a:spLocks noGrp="1"/>
          </p:cNvSpPr>
          <p:nvPr>
            <p:ph type="title"/>
          </p:nvPr>
        </p:nvSpPr>
        <p:spPr>
          <a:xfrm>
            <a:off x="265506" y="1380608"/>
            <a:ext cx="3929355" cy="637309"/>
          </a:xfrm>
        </p:spPr>
        <p:txBody>
          <a:bodyPr>
            <a:noAutofit/>
          </a:bodyPr>
          <a:lstStyle/>
          <a:p>
            <a:pPr algn="ctr"/>
            <a:r>
              <a:rPr lang="en-GB" dirty="0">
                <a:latin typeface="Arial" panose="020B0604020202020204" pitchFamily="34" charset="0"/>
                <a:cs typeface="Arial" panose="020B0604020202020204" pitchFamily="34" charset="0"/>
              </a:rPr>
              <a:t>Planning</a:t>
            </a:r>
          </a:p>
        </p:txBody>
      </p:sp>
      <p:sp>
        <p:nvSpPr>
          <p:cNvPr id="20" name="TextBox 19">
            <a:extLst>
              <a:ext uri="{FF2B5EF4-FFF2-40B4-BE49-F238E27FC236}">
                <a16:creationId xmlns:a16="http://schemas.microsoft.com/office/drawing/2014/main" id="{A1D20D94-70B6-4A9C-B282-8D22EC79441E}"/>
              </a:ext>
            </a:extLst>
          </p:cNvPr>
          <p:cNvSpPr txBox="1"/>
          <p:nvPr/>
        </p:nvSpPr>
        <p:spPr>
          <a:xfrm>
            <a:off x="7562526" y="5117060"/>
            <a:ext cx="1440000" cy="900000"/>
          </a:xfrm>
          <a:prstGeom prst="rect">
            <a:avLst/>
          </a:prstGeom>
          <a:solidFill>
            <a:srgbClr val="FFFF00"/>
          </a:solidFill>
        </p:spPr>
        <p:txBody>
          <a:bodyPr wrap="square" rtlCol="0">
            <a:spAutoFit/>
          </a:bodyPr>
          <a:lstStyle/>
          <a:p>
            <a:pPr algn="ctr"/>
            <a:r>
              <a:rPr lang="en-GB" sz="4000" b="1" dirty="0"/>
              <a:t>15</a:t>
            </a:r>
          </a:p>
        </p:txBody>
      </p:sp>
    </p:spTree>
    <p:extLst>
      <p:ext uri="{BB962C8B-B14F-4D97-AF65-F5344CB8AC3E}">
        <p14:creationId xmlns:p14="http://schemas.microsoft.com/office/powerpoint/2010/main" val="3005025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0"/>
                                        </p:tgtEl>
                                      </p:cBhvr>
                                    </p:animEffect>
                                    <p:set>
                                      <p:cBhvr>
                                        <p:cTn id="7" dur="1" fill="hold">
                                          <p:stCondLst>
                                            <p:cond delay="499"/>
                                          </p:stCondLst>
                                        </p:cTn>
                                        <p:tgtEl>
                                          <p:spTgt spid="20"/>
                                        </p:tgtEl>
                                        <p:attrNameLst>
                                          <p:attrName>style.visibility</p:attrName>
                                        </p:attrNameLst>
                                      </p:cBhvr>
                                      <p:to>
                                        <p:strVal val="hidden"/>
                                      </p:to>
                                    </p:set>
                                  </p:childTnLst>
                                </p:cTn>
                              </p:par>
                            </p:childTnLst>
                          </p:cTn>
                        </p:par>
                        <p:par>
                          <p:cTn id="8" fill="hold">
                            <p:stCondLst>
                              <p:cond delay="500"/>
                            </p:stCondLst>
                            <p:childTnLst>
                              <p:par>
                                <p:cTn id="9" presetID="10" presetClass="exit" presetSubtype="0" fill="hold" grpId="0" nodeType="afterEffect">
                                  <p:stCondLst>
                                    <p:cond delay="54000"/>
                                  </p:stCondLst>
                                  <p:childTnLst>
                                    <p:animEffect transition="out" filter="fade">
                                      <p:cBhvr>
                                        <p:cTn id="10" dur="5000"/>
                                        <p:tgtEl>
                                          <p:spTgt spid="3"/>
                                        </p:tgtEl>
                                      </p:cBhvr>
                                    </p:animEffect>
                                    <p:set>
                                      <p:cBhvr>
                                        <p:cTn id="11" dur="1" fill="hold">
                                          <p:stCondLst>
                                            <p:cond delay="4999"/>
                                          </p:stCondLst>
                                        </p:cTn>
                                        <p:tgtEl>
                                          <p:spTgt spid="3"/>
                                        </p:tgtEl>
                                        <p:attrNameLst>
                                          <p:attrName>style.visibility</p:attrName>
                                        </p:attrNameLst>
                                      </p:cBhvr>
                                      <p:to>
                                        <p:strVal val="hidden"/>
                                      </p:to>
                                    </p:set>
                                  </p:childTnLst>
                                </p:cTn>
                              </p:par>
                            </p:childTnLst>
                          </p:cTn>
                        </p:par>
                        <p:par>
                          <p:cTn id="12" fill="hold">
                            <p:stCondLst>
                              <p:cond delay="59500"/>
                            </p:stCondLst>
                            <p:childTnLst>
                              <p:par>
                                <p:cTn id="13" presetID="10" presetClass="exit" presetSubtype="0" fill="hold" grpId="0" nodeType="afterEffect">
                                  <p:stCondLst>
                                    <p:cond delay="54000"/>
                                  </p:stCondLst>
                                  <p:childTnLst>
                                    <p:animEffect transition="out" filter="fade">
                                      <p:cBhvr>
                                        <p:cTn id="14" dur="5000"/>
                                        <p:tgtEl>
                                          <p:spTgt spid="18"/>
                                        </p:tgtEl>
                                      </p:cBhvr>
                                    </p:animEffect>
                                    <p:set>
                                      <p:cBhvr>
                                        <p:cTn id="15" dur="1" fill="hold">
                                          <p:stCondLst>
                                            <p:cond delay="4999"/>
                                          </p:stCondLst>
                                        </p:cTn>
                                        <p:tgtEl>
                                          <p:spTgt spid="18"/>
                                        </p:tgtEl>
                                        <p:attrNameLst>
                                          <p:attrName>style.visibility</p:attrName>
                                        </p:attrNameLst>
                                      </p:cBhvr>
                                      <p:to>
                                        <p:strVal val="hidden"/>
                                      </p:to>
                                    </p:set>
                                  </p:childTnLst>
                                </p:cTn>
                              </p:par>
                            </p:childTnLst>
                          </p:cTn>
                        </p:par>
                        <p:par>
                          <p:cTn id="16" fill="hold">
                            <p:stCondLst>
                              <p:cond delay="118500"/>
                            </p:stCondLst>
                            <p:childTnLst>
                              <p:par>
                                <p:cTn id="17" presetID="10" presetClass="exit" presetSubtype="0" fill="hold" grpId="0" nodeType="afterEffect">
                                  <p:stCondLst>
                                    <p:cond delay="54000"/>
                                  </p:stCondLst>
                                  <p:childTnLst>
                                    <p:animEffect transition="out" filter="fade">
                                      <p:cBhvr>
                                        <p:cTn id="18" dur="5000"/>
                                        <p:tgtEl>
                                          <p:spTgt spid="19"/>
                                        </p:tgtEl>
                                      </p:cBhvr>
                                    </p:animEffect>
                                    <p:set>
                                      <p:cBhvr>
                                        <p:cTn id="19" dur="1" fill="hold">
                                          <p:stCondLst>
                                            <p:cond delay="4999"/>
                                          </p:stCondLst>
                                        </p:cTn>
                                        <p:tgtEl>
                                          <p:spTgt spid="19"/>
                                        </p:tgtEl>
                                        <p:attrNameLst>
                                          <p:attrName>style.visibility</p:attrName>
                                        </p:attrNameLst>
                                      </p:cBhvr>
                                      <p:to>
                                        <p:strVal val="hidden"/>
                                      </p:to>
                                    </p:set>
                                  </p:childTnLst>
                                </p:cTn>
                              </p:par>
                            </p:childTnLst>
                          </p:cTn>
                        </p:par>
                        <p:par>
                          <p:cTn id="20" fill="hold">
                            <p:stCondLst>
                              <p:cond delay="177500"/>
                            </p:stCondLst>
                            <p:childTnLst>
                              <p:par>
                                <p:cTn id="21" presetID="10" presetClass="exit" presetSubtype="0" fill="hold" grpId="0" nodeType="afterEffect">
                                  <p:stCondLst>
                                    <p:cond delay="54000"/>
                                  </p:stCondLst>
                                  <p:childTnLst>
                                    <p:animEffect transition="out" filter="fade">
                                      <p:cBhvr>
                                        <p:cTn id="22" dur="5000"/>
                                        <p:tgtEl>
                                          <p:spTgt spid="15"/>
                                        </p:tgtEl>
                                      </p:cBhvr>
                                    </p:animEffect>
                                    <p:set>
                                      <p:cBhvr>
                                        <p:cTn id="23" dur="1" fill="hold">
                                          <p:stCondLst>
                                            <p:cond delay="4999"/>
                                          </p:stCondLst>
                                        </p:cTn>
                                        <p:tgtEl>
                                          <p:spTgt spid="15"/>
                                        </p:tgtEl>
                                        <p:attrNameLst>
                                          <p:attrName>style.visibility</p:attrName>
                                        </p:attrNameLst>
                                      </p:cBhvr>
                                      <p:to>
                                        <p:strVal val="hidden"/>
                                      </p:to>
                                    </p:set>
                                  </p:childTnLst>
                                </p:cTn>
                              </p:par>
                            </p:childTnLst>
                          </p:cTn>
                        </p:par>
                        <p:par>
                          <p:cTn id="24" fill="hold">
                            <p:stCondLst>
                              <p:cond delay="236500"/>
                            </p:stCondLst>
                            <p:childTnLst>
                              <p:par>
                                <p:cTn id="25" presetID="10" presetClass="exit" presetSubtype="0" fill="hold" grpId="0" nodeType="afterEffect">
                                  <p:stCondLst>
                                    <p:cond delay="54000"/>
                                  </p:stCondLst>
                                  <p:childTnLst>
                                    <p:animEffect transition="out" filter="fade">
                                      <p:cBhvr>
                                        <p:cTn id="26" dur="5000"/>
                                        <p:tgtEl>
                                          <p:spTgt spid="14"/>
                                        </p:tgtEl>
                                      </p:cBhvr>
                                    </p:animEffect>
                                    <p:set>
                                      <p:cBhvr>
                                        <p:cTn id="27" dur="1" fill="hold">
                                          <p:stCondLst>
                                            <p:cond delay="4999"/>
                                          </p:stCondLst>
                                        </p:cTn>
                                        <p:tgtEl>
                                          <p:spTgt spid="14"/>
                                        </p:tgtEl>
                                        <p:attrNameLst>
                                          <p:attrName>style.visibility</p:attrName>
                                        </p:attrNameLst>
                                      </p:cBhvr>
                                      <p:to>
                                        <p:strVal val="hidden"/>
                                      </p:to>
                                    </p:set>
                                  </p:childTnLst>
                                </p:cTn>
                              </p:par>
                            </p:childTnLst>
                          </p:cTn>
                        </p:par>
                        <p:par>
                          <p:cTn id="28" fill="hold">
                            <p:stCondLst>
                              <p:cond delay="295500"/>
                            </p:stCondLst>
                            <p:childTnLst>
                              <p:par>
                                <p:cTn id="29" presetID="10" presetClass="exit" presetSubtype="0" fill="hold" grpId="0" nodeType="afterEffect">
                                  <p:stCondLst>
                                    <p:cond delay="54000"/>
                                  </p:stCondLst>
                                  <p:childTnLst>
                                    <p:animEffect transition="out" filter="fade">
                                      <p:cBhvr>
                                        <p:cTn id="30" dur="5000"/>
                                        <p:tgtEl>
                                          <p:spTgt spid="16"/>
                                        </p:tgtEl>
                                      </p:cBhvr>
                                    </p:animEffect>
                                    <p:set>
                                      <p:cBhvr>
                                        <p:cTn id="31" dur="1" fill="hold">
                                          <p:stCondLst>
                                            <p:cond delay="4999"/>
                                          </p:stCondLst>
                                        </p:cTn>
                                        <p:tgtEl>
                                          <p:spTgt spid="16"/>
                                        </p:tgtEl>
                                        <p:attrNameLst>
                                          <p:attrName>style.visibility</p:attrName>
                                        </p:attrNameLst>
                                      </p:cBhvr>
                                      <p:to>
                                        <p:strVal val="hidden"/>
                                      </p:to>
                                    </p:set>
                                  </p:childTnLst>
                                </p:cTn>
                              </p:par>
                            </p:childTnLst>
                          </p:cTn>
                        </p:par>
                        <p:par>
                          <p:cTn id="32" fill="hold">
                            <p:stCondLst>
                              <p:cond delay="354500"/>
                            </p:stCondLst>
                            <p:childTnLst>
                              <p:par>
                                <p:cTn id="33" presetID="10" presetClass="exit" presetSubtype="0" fill="hold" grpId="0" nodeType="afterEffect">
                                  <p:stCondLst>
                                    <p:cond delay="54000"/>
                                  </p:stCondLst>
                                  <p:childTnLst>
                                    <p:animEffect transition="out" filter="fade">
                                      <p:cBhvr>
                                        <p:cTn id="34" dur="5000"/>
                                        <p:tgtEl>
                                          <p:spTgt spid="17"/>
                                        </p:tgtEl>
                                      </p:cBhvr>
                                    </p:animEffect>
                                    <p:set>
                                      <p:cBhvr>
                                        <p:cTn id="35" dur="1" fill="hold">
                                          <p:stCondLst>
                                            <p:cond delay="4999"/>
                                          </p:stCondLst>
                                        </p:cTn>
                                        <p:tgtEl>
                                          <p:spTgt spid="17"/>
                                        </p:tgtEl>
                                        <p:attrNameLst>
                                          <p:attrName>style.visibility</p:attrName>
                                        </p:attrNameLst>
                                      </p:cBhvr>
                                      <p:to>
                                        <p:strVal val="hidden"/>
                                      </p:to>
                                    </p:set>
                                  </p:childTnLst>
                                </p:cTn>
                              </p:par>
                            </p:childTnLst>
                          </p:cTn>
                        </p:par>
                        <p:par>
                          <p:cTn id="36" fill="hold">
                            <p:stCondLst>
                              <p:cond delay="413500"/>
                            </p:stCondLst>
                            <p:childTnLst>
                              <p:par>
                                <p:cTn id="37" presetID="10" presetClass="exit" presetSubtype="0" fill="hold" grpId="0" nodeType="afterEffect">
                                  <p:stCondLst>
                                    <p:cond delay="54000"/>
                                  </p:stCondLst>
                                  <p:childTnLst>
                                    <p:animEffect transition="out" filter="fade">
                                      <p:cBhvr>
                                        <p:cTn id="38" dur="5000"/>
                                        <p:tgtEl>
                                          <p:spTgt spid="10"/>
                                        </p:tgtEl>
                                      </p:cBhvr>
                                    </p:animEffect>
                                    <p:set>
                                      <p:cBhvr>
                                        <p:cTn id="39" dur="1" fill="hold">
                                          <p:stCondLst>
                                            <p:cond delay="4999"/>
                                          </p:stCondLst>
                                        </p:cTn>
                                        <p:tgtEl>
                                          <p:spTgt spid="10"/>
                                        </p:tgtEl>
                                        <p:attrNameLst>
                                          <p:attrName>style.visibility</p:attrName>
                                        </p:attrNameLst>
                                      </p:cBhvr>
                                      <p:to>
                                        <p:strVal val="hidden"/>
                                      </p:to>
                                    </p:set>
                                  </p:childTnLst>
                                </p:cTn>
                              </p:par>
                            </p:childTnLst>
                          </p:cTn>
                        </p:par>
                        <p:par>
                          <p:cTn id="40" fill="hold">
                            <p:stCondLst>
                              <p:cond delay="472500"/>
                            </p:stCondLst>
                            <p:childTnLst>
                              <p:par>
                                <p:cTn id="41" presetID="10" presetClass="exit" presetSubtype="0" fill="hold" grpId="0" nodeType="afterEffect">
                                  <p:stCondLst>
                                    <p:cond delay="54000"/>
                                  </p:stCondLst>
                                  <p:childTnLst>
                                    <p:animEffect transition="out" filter="fade">
                                      <p:cBhvr>
                                        <p:cTn id="42" dur="5000"/>
                                        <p:tgtEl>
                                          <p:spTgt spid="11"/>
                                        </p:tgtEl>
                                      </p:cBhvr>
                                    </p:animEffect>
                                    <p:set>
                                      <p:cBhvr>
                                        <p:cTn id="43" dur="1" fill="hold">
                                          <p:stCondLst>
                                            <p:cond delay="4999"/>
                                          </p:stCondLst>
                                        </p:cTn>
                                        <p:tgtEl>
                                          <p:spTgt spid="11"/>
                                        </p:tgtEl>
                                        <p:attrNameLst>
                                          <p:attrName>style.visibility</p:attrName>
                                        </p:attrNameLst>
                                      </p:cBhvr>
                                      <p:to>
                                        <p:strVal val="hidden"/>
                                      </p:to>
                                    </p:set>
                                  </p:childTnLst>
                                </p:cTn>
                              </p:par>
                            </p:childTnLst>
                          </p:cTn>
                        </p:par>
                        <p:par>
                          <p:cTn id="44" fill="hold">
                            <p:stCondLst>
                              <p:cond delay="531500"/>
                            </p:stCondLst>
                            <p:childTnLst>
                              <p:par>
                                <p:cTn id="45" presetID="10" presetClass="exit" presetSubtype="0" fill="hold" grpId="0" nodeType="afterEffect">
                                  <p:stCondLst>
                                    <p:cond delay="54000"/>
                                  </p:stCondLst>
                                  <p:childTnLst>
                                    <p:animEffect transition="out" filter="fade">
                                      <p:cBhvr>
                                        <p:cTn id="46" dur="5000"/>
                                        <p:tgtEl>
                                          <p:spTgt spid="12"/>
                                        </p:tgtEl>
                                      </p:cBhvr>
                                    </p:animEffect>
                                    <p:set>
                                      <p:cBhvr>
                                        <p:cTn id="47" dur="1" fill="hold">
                                          <p:stCondLst>
                                            <p:cond delay="4999"/>
                                          </p:stCondLst>
                                        </p:cTn>
                                        <p:tgtEl>
                                          <p:spTgt spid="12"/>
                                        </p:tgtEl>
                                        <p:attrNameLst>
                                          <p:attrName>style.visibility</p:attrName>
                                        </p:attrNameLst>
                                      </p:cBhvr>
                                      <p:to>
                                        <p:strVal val="hidden"/>
                                      </p:to>
                                    </p:set>
                                  </p:childTnLst>
                                </p:cTn>
                              </p:par>
                            </p:childTnLst>
                          </p:cTn>
                        </p:par>
                        <p:par>
                          <p:cTn id="48" fill="hold">
                            <p:stCondLst>
                              <p:cond delay="590500"/>
                            </p:stCondLst>
                            <p:childTnLst>
                              <p:par>
                                <p:cTn id="49" presetID="10" presetClass="exit" presetSubtype="0" fill="hold" grpId="0" nodeType="afterEffect">
                                  <p:stCondLst>
                                    <p:cond delay="54000"/>
                                  </p:stCondLst>
                                  <p:childTnLst>
                                    <p:animEffect transition="out" filter="fade">
                                      <p:cBhvr>
                                        <p:cTn id="50" dur="5000"/>
                                        <p:tgtEl>
                                          <p:spTgt spid="13"/>
                                        </p:tgtEl>
                                      </p:cBhvr>
                                    </p:animEffect>
                                    <p:set>
                                      <p:cBhvr>
                                        <p:cTn id="51" dur="1" fill="hold">
                                          <p:stCondLst>
                                            <p:cond delay="4999"/>
                                          </p:stCondLst>
                                        </p:cTn>
                                        <p:tgtEl>
                                          <p:spTgt spid="13"/>
                                        </p:tgtEl>
                                        <p:attrNameLst>
                                          <p:attrName>style.visibility</p:attrName>
                                        </p:attrNameLst>
                                      </p:cBhvr>
                                      <p:to>
                                        <p:strVal val="hidden"/>
                                      </p:to>
                                    </p:set>
                                  </p:childTnLst>
                                </p:cTn>
                              </p:par>
                            </p:childTnLst>
                          </p:cTn>
                        </p:par>
                        <p:par>
                          <p:cTn id="52" fill="hold">
                            <p:stCondLst>
                              <p:cond delay="649500"/>
                            </p:stCondLst>
                            <p:childTnLst>
                              <p:par>
                                <p:cTn id="53" presetID="10" presetClass="exit" presetSubtype="0" fill="hold" grpId="0" nodeType="afterEffect">
                                  <p:stCondLst>
                                    <p:cond delay="54000"/>
                                  </p:stCondLst>
                                  <p:childTnLst>
                                    <p:animEffect transition="out" filter="fade">
                                      <p:cBhvr>
                                        <p:cTn id="54" dur="5000"/>
                                        <p:tgtEl>
                                          <p:spTgt spid="6"/>
                                        </p:tgtEl>
                                      </p:cBhvr>
                                    </p:animEffect>
                                    <p:set>
                                      <p:cBhvr>
                                        <p:cTn id="55" dur="1" fill="hold">
                                          <p:stCondLst>
                                            <p:cond delay="4999"/>
                                          </p:stCondLst>
                                        </p:cTn>
                                        <p:tgtEl>
                                          <p:spTgt spid="6"/>
                                        </p:tgtEl>
                                        <p:attrNameLst>
                                          <p:attrName>style.visibility</p:attrName>
                                        </p:attrNameLst>
                                      </p:cBhvr>
                                      <p:to>
                                        <p:strVal val="hidden"/>
                                      </p:to>
                                    </p:set>
                                  </p:childTnLst>
                                </p:cTn>
                              </p:par>
                            </p:childTnLst>
                          </p:cTn>
                        </p:par>
                        <p:par>
                          <p:cTn id="56" fill="hold">
                            <p:stCondLst>
                              <p:cond delay="708500"/>
                            </p:stCondLst>
                            <p:childTnLst>
                              <p:par>
                                <p:cTn id="57" presetID="10" presetClass="exit" presetSubtype="0" fill="hold" grpId="0" nodeType="afterEffect">
                                  <p:stCondLst>
                                    <p:cond delay="54000"/>
                                  </p:stCondLst>
                                  <p:childTnLst>
                                    <p:animEffect transition="out" filter="fade">
                                      <p:cBhvr>
                                        <p:cTn id="58" dur="5000"/>
                                        <p:tgtEl>
                                          <p:spTgt spid="7"/>
                                        </p:tgtEl>
                                      </p:cBhvr>
                                    </p:animEffect>
                                    <p:set>
                                      <p:cBhvr>
                                        <p:cTn id="59" dur="1" fill="hold">
                                          <p:stCondLst>
                                            <p:cond delay="4999"/>
                                          </p:stCondLst>
                                        </p:cTn>
                                        <p:tgtEl>
                                          <p:spTgt spid="7"/>
                                        </p:tgtEl>
                                        <p:attrNameLst>
                                          <p:attrName>style.visibility</p:attrName>
                                        </p:attrNameLst>
                                      </p:cBhvr>
                                      <p:to>
                                        <p:strVal val="hidden"/>
                                      </p:to>
                                    </p:set>
                                  </p:childTnLst>
                                </p:cTn>
                              </p:par>
                            </p:childTnLst>
                          </p:cTn>
                        </p:par>
                        <p:par>
                          <p:cTn id="60" fill="hold">
                            <p:stCondLst>
                              <p:cond delay="767500"/>
                            </p:stCondLst>
                            <p:childTnLst>
                              <p:par>
                                <p:cTn id="61" presetID="10" presetClass="exit" presetSubtype="0" fill="hold" grpId="0" nodeType="afterEffect">
                                  <p:stCondLst>
                                    <p:cond delay="54000"/>
                                  </p:stCondLst>
                                  <p:childTnLst>
                                    <p:animEffect transition="out" filter="fade">
                                      <p:cBhvr>
                                        <p:cTn id="62" dur="5000"/>
                                        <p:tgtEl>
                                          <p:spTgt spid="8"/>
                                        </p:tgtEl>
                                      </p:cBhvr>
                                    </p:animEffect>
                                    <p:set>
                                      <p:cBhvr>
                                        <p:cTn id="63" dur="1" fill="hold">
                                          <p:stCondLst>
                                            <p:cond delay="4999"/>
                                          </p:stCondLst>
                                        </p:cTn>
                                        <p:tgtEl>
                                          <p:spTgt spid="8"/>
                                        </p:tgtEl>
                                        <p:attrNameLst>
                                          <p:attrName>style.visibility</p:attrName>
                                        </p:attrNameLst>
                                      </p:cBhvr>
                                      <p:to>
                                        <p:strVal val="hidden"/>
                                      </p:to>
                                    </p:set>
                                  </p:childTnLst>
                                </p:cTn>
                              </p:par>
                            </p:childTnLst>
                          </p:cTn>
                        </p:par>
                        <p:par>
                          <p:cTn id="64" fill="hold">
                            <p:stCondLst>
                              <p:cond delay="826500"/>
                            </p:stCondLst>
                            <p:childTnLst>
                              <p:par>
                                <p:cTn id="65" presetID="10" presetClass="exit" presetSubtype="0" fill="hold" grpId="0" nodeType="afterEffect">
                                  <p:stCondLst>
                                    <p:cond delay="54000"/>
                                  </p:stCondLst>
                                  <p:childTnLst>
                                    <p:animEffect transition="out" filter="fade">
                                      <p:cBhvr>
                                        <p:cTn id="66" dur="5000"/>
                                        <p:tgtEl>
                                          <p:spTgt spid="9"/>
                                        </p:tgtEl>
                                      </p:cBhvr>
                                    </p:animEffect>
                                    <p:set>
                                      <p:cBhvr>
                                        <p:cTn id="67" dur="1" fill="hold">
                                          <p:stCondLst>
                                            <p:cond delay="4999"/>
                                          </p:stCondLst>
                                        </p:cTn>
                                        <p:tgtEl>
                                          <p:spTgt spid="9"/>
                                        </p:tgtEl>
                                        <p:attrNameLst>
                                          <p:attrName>style.visibility</p:attrName>
                                        </p:attrNameLst>
                                      </p:cBhvr>
                                      <p:to>
                                        <p:strVal val="hidden"/>
                                      </p:to>
                                    </p:set>
                                  </p:childTnLst>
                                </p:cTn>
                              </p:par>
                            </p:childTnLst>
                          </p:cTn>
                        </p:par>
                        <p:par>
                          <p:cTn id="68" fill="hold">
                            <p:stCondLst>
                              <p:cond delay="885500"/>
                            </p:stCondLst>
                            <p:childTnLst>
                              <p:par>
                                <p:cTn id="69" presetID="31" presetClass="entr" presetSubtype="0" fill="hold" grpId="0"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p:cTn id="71" dur="5000" fill="hold"/>
                                        <p:tgtEl>
                                          <p:spTgt spid="21"/>
                                        </p:tgtEl>
                                        <p:attrNameLst>
                                          <p:attrName>ppt_w</p:attrName>
                                        </p:attrNameLst>
                                      </p:cBhvr>
                                      <p:tavLst>
                                        <p:tav tm="0">
                                          <p:val>
                                            <p:fltVal val="0"/>
                                          </p:val>
                                        </p:tav>
                                        <p:tav tm="100000">
                                          <p:val>
                                            <p:strVal val="#ppt_w"/>
                                          </p:val>
                                        </p:tav>
                                      </p:tavLst>
                                    </p:anim>
                                    <p:anim calcmode="lin" valueType="num">
                                      <p:cBhvr>
                                        <p:cTn id="72" dur="5000" fill="hold"/>
                                        <p:tgtEl>
                                          <p:spTgt spid="21"/>
                                        </p:tgtEl>
                                        <p:attrNameLst>
                                          <p:attrName>ppt_h</p:attrName>
                                        </p:attrNameLst>
                                      </p:cBhvr>
                                      <p:tavLst>
                                        <p:tav tm="0">
                                          <p:val>
                                            <p:fltVal val="0"/>
                                          </p:val>
                                        </p:tav>
                                        <p:tav tm="100000">
                                          <p:val>
                                            <p:strVal val="#ppt_h"/>
                                          </p:val>
                                        </p:tav>
                                      </p:tavLst>
                                    </p:anim>
                                    <p:anim calcmode="lin" valueType="num">
                                      <p:cBhvr>
                                        <p:cTn id="73" dur="5000" fill="hold"/>
                                        <p:tgtEl>
                                          <p:spTgt spid="21"/>
                                        </p:tgtEl>
                                        <p:attrNameLst>
                                          <p:attrName>style.rotation</p:attrName>
                                        </p:attrNameLst>
                                      </p:cBhvr>
                                      <p:tavLst>
                                        <p:tav tm="0">
                                          <p:val>
                                            <p:fltVal val="90"/>
                                          </p:val>
                                        </p:tav>
                                        <p:tav tm="100000">
                                          <p:val>
                                            <p:fltVal val="0"/>
                                          </p:val>
                                        </p:tav>
                                      </p:tavLst>
                                    </p:anim>
                                    <p:animEffect transition="in" filter="fade">
                                      <p:cBhvr>
                                        <p:cTn id="74" dur="5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3" grpId="0" animBg="1"/>
      <p:bldP spid="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959AEE1-67B8-4D20-A70A-8F3D8FF642A8}"/>
              </a:ext>
            </a:extLst>
          </p:cNvPr>
          <p:cNvSpPr txBox="1"/>
          <p:nvPr/>
        </p:nvSpPr>
        <p:spPr>
          <a:xfrm>
            <a:off x="1031140" y="2023214"/>
            <a:ext cx="1827744" cy="461665"/>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Project brief</a:t>
            </a:r>
          </a:p>
        </p:txBody>
      </p:sp>
      <p:sp>
        <p:nvSpPr>
          <p:cNvPr id="5" name="TextBox 4">
            <a:extLst>
              <a:ext uri="{FF2B5EF4-FFF2-40B4-BE49-F238E27FC236}">
                <a16:creationId xmlns:a16="http://schemas.microsoft.com/office/drawing/2014/main" id="{3A279D94-6707-4F9A-A722-D7677041C00E}"/>
              </a:ext>
            </a:extLst>
          </p:cNvPr>
          <p:cNvSpPr txBox="1"/>
          <p:nvPr/>
        </p:nvSpPr>
        <p:spPr>
          <a:xfrm>
            <a:off x="1031140" y="2672236"/>
            <a:ext cx="1385316" cy="461665"/>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Planning</a:t>
            </a:r>
          </a:p>
        </p:txBody>
      </p:sp>
      <p:sp>
        <p:nvSpPr>
          <p:cNvPr id="6" name="TextBox 5">
            <a:extLst>
              <a:ext uri="{FF2B5EF4-FFF2-40B4-BE49-F238E27FC236}">
                <a16:creationId xmlns:a16="http://schemas.microsoft.com/office/drawing/2014/main" id="{85938DB4-CABD-456F-8150-1C89333350A9}"/>
              </a:ext>
            </a:extLst>
          </p:cNvPr>
          <p:cNvSpPr txBox="1"/>
          <p:nvPr/>
        </p:nvSpPr>
        <p:spPr>
          <a:xfrm>
            <a:off x="1031140" y="3321258"/>
            <a:ext cx="2992679" cy="461665"/>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Team roles selection</a:t>
            </a:r>
          </a:p>
        </p:txBody>
      </p:sp>
      <p:sp>
        <p:nvSpPr>
          <p:cNvPr id="7" name="TextBox 6">
            <a:extLst>
              <a:ext uri="{FF2B5EF4-FFF2-40B4-BE49-F238E27FC236}">
                <a16:creationId xmlns:a16="http://schemas.microsoft.com/office/drawing/2014/main" id="{BBDEC154-DEB8-4805-BE9F-7B7EBD70351C}"/>
              </a:ext>
            </a:extLst>
          </p:cNvPr>
          <p:cNvSpPr txBox="1"/>
          <p:nvPr/>
        </p:nvSpPr>
        <p:spPr>
          <a:xfrm>
            <a:off x="1031140" y="3970280"/>
            <a:ext cx="2223686" cy="461665"/>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Apprenticeship</a:t>
            </a:r>
          </a:p>
        </p:txBody>
      </p:sp>
      <p:sp>
        <p:nvSpPr>
          <p:cNvPr id="8" name="TextBox 7">
            <a:extLst>
              <a:ext uri="{FF2B5EF4-FFF2-40B4-BE49-F238E27FC236}">
                <a16:creationId xmlns:a16="http://schemas.microsoft.com/office/drawing/2014/main" id="{67F4FA7D-F744-49AB-9D82-4539365211E0}"/>
              </a:ext>
            </a:extLst>
          </p:cNvPr>
          <p:cNvSpPr txBox="1"/>
          <p:nvPr/>
        </p:nvSpPr>
        <p:spPr>
          <a:xfrm>
            <a:off x="1031140" y="4619302"/>
            <a:ext cx="2000869" cy="461665"/>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Development</a:t>
            </a:r>
          </a:p>
        </p:txBody>
      </p:sp>
      <p:sp>
        <p:nvSpPr>
          <p:cNvPr id="9" name="TextBox 8">
            <a:extLst>
              <a:ext uri="{FF2B5EF4-FFF2-40B4-BE49-F238E27FC236}">
                <a16:creationId xmlns:a16="http://schemas.microsoft.com/office/drawing/2014/main" id="{6046AF89-DEC2-4E3A-8FD8-4F5884AAEA7F}"/>
              </a:ext>
            </a:extLst>
          </p:cNvPr>
          <p:cNvSpPr txBox="1"/>
          <p:nvPr/>
        </p:nvSpPr>
        <p:spPr>
          <a:xfrm>
            <a:off x="1031140" y="5268326"/>
            <a:ext cx="3060453" cy="461665"/>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Presentation to client</a:t>
            </a:r>
          </a:p>
        </p:txBody>
      </p:sp>
      <p:sp>
        <p:nvSpPr>
          <p:cNvPr id="10" name="Rectangle: Rounded Corners 9">
            <a:extLst>
              <a:ext uri="{FF2B5EF4-FFF2-40B4-BE49-F238E27FC236}">
                <a16:creationId xmlns:a16="http://schemas.microsoft.com/office/drawing/2014/main" id="{C298060D-39E6-4DAA-AF09-53A262A84CF5}"/>
              </a:ext>
            </a:extLst>
          </p:cNvPr>
          <p:cNvSpPr/>
          <p:nvPr/>
        </p:nvSpPr>
        <p:spPr>
          <a:xfrm>
            <a:off x="5995386" y="2023214"/>
            <a:ext cx="452761" cy="309836"/>
          </a:xfrm>
          <a:prstGeom prst="roundRect">
            <a:avLst/>
          </a:prstGeom>
          <a:noFill/>
          <a:ln w="222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1" name="Rectangle: Rounded Corners 10">
            <a:extLst>
              <a:ext uri="{FF2B5EF4-FFF2-40B4-BE49-F238E27FC236}">
                <a16:creationId xmlns:a16="http://schemas.microsoft.com/office/drawing/2014/main" id="{988E9DEF-3BCD-4A40-BFF6-34B5827983BB}"/>
              </a:ext>
            </a:extLst>
          </p:cNvPr>
          <p:cNvSpPr/>
          <p:nvPr/>
        </p:nvSpPr>
        <p:spPr>
          <a:xfrm>
            <a:off x="5995386" y="3381990"/>
            <a:ext cx="452761" cy="309836"/>
          </a:xfrm>
          <a:prstGeom prst="roundRect">
            <a:avLst/>
          </a:prstGeom>
          <a:noFill/>
          <a:ln w="222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2" name="Rectangle: Rounded Corners 11">
            <a:extLst>
              <a:ext uri="{FF2B5EF4-FFF2-40B4-BE49-F238E27FC236}">
                <a16:creationId xmlns:a16="http://schemas.microsoft.com/office/drawing/2014/main" id="{B3DBE54E-9171-44A8-8647-C18BB26A479D}"/>
              </a:ext>
            </a:extLst>
          </p:cNvPr>
          <p:cNvSpPr/>
          <p:nvPr/>
        </p:nvSpPr>
        <p:spPr>
          <a:xfrm>
            <a:off x="5995386" y="2702602"/>
            <a:ext cx="452761" cy="309836"/>
          </a:xfrm>
          <a:prstGeom prst="roundRect">
            <a:avLst/>
          </a:prstGeom>
          <a:noFill/>
          <a:ln w="222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3" name="Rectangle: Rounded Corners 12">
            <a:extLst>
              <a:ext uri="{FF2B5EF4-FFF2-40B4-BE49-F238E27FC236}">
                <a16:creationId xmlns:a16="http://schemas.microsoft.com/office/drawing/2014/main" id="{4920AEF2-02AF-42EE-B30F-9CAAFAF7719E}"/>
              </a:ext>
            </a:extLst>
          </p:cNvPr>
          <p:cNvSpPr/>
          <p:nvPr/>
        </p:nvSpPr>
        <p:spPr>
          <a:xfrm>
            <a:off x="5995386" y="4061378"/>
            <a:ext cx="452761" cy="309836"/>
          </a:xfrm>
          <a:prstGeom prst="roundRect">
            <a:avLst/>
          </a:prstGeom>
          <a:noFill/>
          <a:ln w="222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4" name="Rectangle: Rounded Corners 13">
            <a:extLst>
              <a:ext uri="{FF2B5EF4-FFF2-40B4-BE49-F238E27FC236}">
                <a16:creationId xmlns:a16="http://schemas.microsoft.com/office/drawing/2014/main" id="{7EBFF73B-2A1E-4790-86CA-8F4CAD667902}"/>
              </a:ext>
            </a:extLst>
          </p:cNvPr>
          <p:cNvSpPr/>
          <p:nvPr/>
        </p:nvSpPr>
        <p:spPr>
          <a:xfrm>
            <a:off x="5995386" y="4740766"/>
            <a:ext cx="452761" cy="309836"/>
          </a:xfrm>
          <a:prstGeom prst="roundRect">
            <a:avLst/>
          </a:prstGeom>
          <a:noFill/>
          <a:ln w="222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5" name="Rectangle: Rounded Corners 14">
            <a:extLst>
              <a:ext uri="{FF2B5EF4-FFF2-40B4-BE49-F238E27FC236}">
                <a16:creationId xmlns:a16="http://schemas.microsoft.com/office/drawing/2014/main" id="{0B287687-24E5-48A7-B9D0-B1175D039921}"/>
              </a:ext>
            </a:extLst>
          </p:cNvPr>
          <p:cNvSpPr/>
          <p:nvPr/>
        </p:nvSpPr>
        <p:spPr>
          <a:xfrm>
            <a:off x="5995386" y="5420155"/>
            <a:ext cx="452761" cy="309836"/>
          </a:xfrm>
          <a:prstGeom prst="roundRect">
            <a:avLst/>
          </a:prstGeom>
          <a:noFill/>
          <a:ln w="222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16" name="Graphic 15" descr="Checkmark">
            <a:extLst>
              <a:ext uri="{FF2B5EF4-FFF2-40B4-BE49-F238E27FC236}">
                <a16:creationId xmlns:a16="http://schemas.microsoft.com/office/drawing/2014/main" id="{73C0C42D-506A-422A-AB31-A78405DDC5AF}"/>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877017" y="1781000"/>
            <a:ext cx="628835" cy="628835"/>
          </a:xfrm>
          <a:prstGeom prst="rect">
            <a:avLst/>
          </a:prstGeom>
        </p:spPr>
      </p:pic>
      <p:pic>
        <p:nvPicPr>
          <p:cNvPr id="17" name="Graphic 16" descr="Checkmark">
            <a:extLst>
              <a:ext uri="{FF2B5EF4-FFF2-40B4-BE49-F238E27FC236}">
                <a16:creationId xmlns:a16="http://schemas.microsoft.com/office/drawing/2014/main" id="{E632881B-E825-43A5-B144-4D5212C2BE7D}"/>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907348" y="2464969"/>
            <a:ext cx="628835" cy="628835"/>
          </a:xfrm>
          <a:prstGeom prst="rect">
            <a:avLst/>
          </a:prstGeom>
        </p:spPr>
      </p:pic>
      <p:sp>
        <p:nvSpPr>
          <p:cNvPr id="19" name="Title 1">
            <a:extLst>
              <a:ext uri="{FF2B5EF4-FFF2-40B4-BE49-F238E27FC236}">
                <a16:creationId xmlns:a16="http://schemas.microsoft.com/office/drawing/2014/main" id="{192D854F-55A4-46C2-B170-F55E1B0B71EC}"/>
              </a:ext>
            </a:extLst>
          </p:cNvPr>
          <p:cNvSpPr>
            <a:spLocks noGrp="1"/>
          </p:cNvSpPr>
          <p:nvPr>
            <p:ph type="title"/>
          </p:nvPr>
        </p:nvSpPr>
        <p:spPr>
          <a:xfrm>
            <a:off x="290949" y="1098974"/>
            <a:ext cx="8617511" cy="637309"/>
          </a:xfrm>
        </p:spPr>
        <p:txBody>
          <a:bodyPr>
            <a:noAutofit/>
          </a:bodyPr>
          <a:lstStyle/>
          <a:p>
            <a:pPr algn="ctr"/>
            <a:r>
              <a:rPr lang="en-GB" dirty="0">
                <a:latin typeface="Arial" panose="020B0604020202020204" pitchFamily="34" charset="0"/>
                <a:cs typeface="Arial" panose="020B0604020202020204" pitchFamily="34" charset="0"/>
              </a:rPr>
              <a:t>Project Flow</a:t>
            </a:r>
          </a:p>
        </p:txBody>
      </p:sp>
    </p:spTree>
    <p:extLst>
      <p:ext uri="{BB962C8B-B14F-4D97-AF65-F5344CB8AC3E}">
        <p14:creationId xmlns:p14="http://schemas.microsoft.com/office/powerpoint/2010/main" val="25264194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959AEE1-67B8-4D20-A70A-8F3D8FF642A8}"/>
              </a:ext>
            </a:extLst>
          </p:cNvPr>
          <p:cNvSpPr txBox="1"/>
          <p:nvPr/>
        </p:nvSpPr>
        <p:spPr>
          <a:xfrm>
            <a:off x="1031140" y="2023214"/>
            <a:ext cx="1722331" cy="461665"/>
          </a:xfrm>
          <a:prstGeom prst="rect">
            <a:avLst/>
          </a:prstGeom>
          <a:noFill/>
        </p:spPr>
        <p:txBody>
          <a:bodyPr wrap="none" rtlCol="0">
            <a:spAutoFit/>
          </a:bodyPr>
          <a:lstStyle/>
          <a:p>
            <a:r>
              <a:rPr lang="en-GB" sz="2400" dirty="0">
                <a:solidFill>
                  <a:schemeClr val="bg1">
                    <a:lumMod val="85000"/>
                  </a:schemeClr>
                </a:solidFill>
              </a:rPr>
              <a:t>Project brief</a:t>
            </a:r>
          </a:p>
        </p:txBody>
      </p:sp>
      <p:sp>
        <p:nvSpPr>
          <p:cNvPr id="5" name="TextBox 4">
            <a:extLst>
              <a:ext uri="{FF2B5EF4-FFF2-40B4-BE49-F238E27FC236}">
                <a16:creationId xmlns:a16="http://schemas.microsoft.com/office/drawing/2014/main" id="{3A279D94-6707-4F9A-A722-D7677041C00E}"/>
              </a:ext>
            </a:extLst>
          </p:cNvPr>
          <p:cNvSpPr txBox="1"/>
          <p:nvPr/>
        </p:nvSpPr>
        <p:spPr>
          <a:xfrm>
            <a:off x="1031140" y="2672236"/>
            <a:ext cx="1261884" cy="461665"/>
          </a:xfrm>
          <a:prstGeom prst="rect">
            <a:avLst/>
          </a:prstGeom>
          <a:noFill/>
        </p:spPr>
        <p:txBody>
          <a:bodyPr wrap="none" rtlCol="0">
            <a:spAutoFit/>
          </a:bodyPr>
          <a:lstStyle/>
          <a:p>
            <a:r>
              <a:rPr lang="en-GB" sz="2400" dirty="0">
                <a:solidFill>
                  <a:schemeClr val="bg1">
                    <a:lumMod val="85000"/>
                  </a:schemeClr>
                </a:solidFill>
              </a:rPr>
              <a:t>Planning</a:t>
            </a:r>
          </a:p>
        </p:txBody>
      </p:sp>
      <p:sp>
        <p:nvSpPr>
          <p:cNvPr id="6" name="TextBox 5">
            <a:extLst>
              <a:ext uri="{FF2B5EF4-FFF2-40B4-BE49-F238E27FC236}">
                <a16:creationId xmlns:a16="http://schemas.microsoft.com/office/drawing/2014/main" id="{85938DB4-CABD-456F-8150-1C89333350A9}"/>
              </a:ext>
            </a:extLst>
          </p:cNvPr>
          <p:cNvSpPr txBox="1"/>
          <p:nvPr/>
        </p:nvSpPr>
        <p:spPr>
          <a:xfrm>
            <a:off x="1031140" y="3321258"/>
            <a:ext cx="2992679" cy="461665"/>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Team roles selection</a:t>
            </a:r>
          </a:p>
        </p:txBody>
      </p:sp>
      <p:sp>
        <p:nvSpPr>
          <p:cNvPr id="7" name="TextBox 6">
            <a:extLst>
              <a:ext uri="{FF2B5EF4-FFF2-40B4-BE49-F238E27FC236}">
                <a16:creationId xmlns:a16="http://schemas.microsoft.com/office/drawing/2014/main" id="{BBDEC154-DEB8-4805-BE9F-7B7EBD70351C}"/>
              </a:ext>
            </a:extLst>
          </p:cNvPr>
          <p:cNvSpPr txBox="1"/>
          <p:nvPr/>
        </p:nvSpPr>
        <p:spPr>
          <a:xfrm>
            <a:off x="1031140" y="3970280"/>
            <a:ext cx="2074094" cy="461665"/>
          </a:xfrm>
          <a:prstGeom prst="rect">
            <a:avLst/>
          </a:prstGeom>
          <a:noFill/>
        </p:spPr>
        <p:txBody>
          <a:bodyPr wrap="none" rtlCol="0">
            <a:spAutoFit/>
          </a:bodyPr>
          <a:lstStyle/>
          <a:p>
            <a:r>
              <a:rPr lang="en-GB" sz="2400" dirty="0">
                <a:solidFill>
                  <a:schemeClr val="bg1">
                    <a:lumMod val="85000"/>
                  </a:schemeClr>
                </a:solidFill>
              </a:rPr>
              <a:t>Apprenticeship</a:t>
            </a:r>
          </a:p>
        </p:txBody>
      </p:sp>
      <p:sp>
        <p:nvSpPr>
          <p:cNvPr id="8" name="TextBox 7">
            <a:extLst>
              <a:ext uri="{FF2B5EF4-FFF2-40B4-BE49-F238E27FC236}">
                <a16:creationId xmlns:a16="http://schemas.microsoft.com/office/drawing/2014/main" id="{67F4FA7D-F744-49AB-9D82-4539365211E0}"/>
              </a:ext>
            </a:extLst>
          </p:cNvPr>
          <p:cNvSpPr txBox="1"/>
          <p:nvPr/>
        </p:nvSpPr>
        <p:spPr>
          <a:xfrm>
            <a:off x="1031140" y="4619302"/>
            <a:ext cx="1871666" cy="461665"/>
          </a:xfrm>
          <a:prstGeom prst="rect">
            <a:avLst/>
          </a:prstGeom>
          <a:noFill/>
        </p:spPr>
        <p:txBody>
          <a:bodyPr wrap="none" rtlCol="0">
            <a:spAutoFit/>
          </a:bodyPr>
          <a:lstStyle/>
          <a:p>
            <a:r>
              <a:rPr lang="en-GB" sz="2400" dirty="0">
                <a:solidFill>
                  <a:schemeClr val="bg1">
                    <a:lumMod val="85000"/>
                  </a:schemeClr>
                </a:solidFill>
              </a:rPr>
              <a:t>Development</a:t>
            </a:r>
          </a:p>
        </p:txBody>
      </p:sp>
      <p:sp>
        <p:nvSpPr>
          <p:cNvPr id="9" name="TextBox 8">
            <a:extLst>
              <a:ext uri="{FF2B5EF4-FFF2-40B4-BE49-F238E27FC236}">
                <a16:creationId xmlns:a16="http://schemas.microsoft.com/office/drawing/2014/main" id="{6046AF89-DEC2-4E3A-8FD8-4F5884AAEA7F}"/>
              </a:ext>
            </a:extLst>
          </p:cNvPr>
          <p:cNvSpPr txBox="1"/>
          <p:nvPr/>
        </p:nvSpPr>
        <p:spPr>
          <a:xfrm>
            <a:off x="1031140" y="5268326"/>
            <a:ext cx="2859822" cy="461665"/>
          </a:xfrm>
          <a:prstGeom prst="rect">
            <a:avLst/>
          </a:prstGeom>
          <a:noFill/>
        </p:spPr>
        <p:txBody>
          <a:bodyPr wrap="none" rtlCol="0">
            <a:spAutoFit/>
          </a:bodyPr>
          <a:lstStyle/>
          <a:p>
            <a:r>
              <a:rPr lang="en-GB" sz="2400" dirty="0">
                <a:solidFill>
                  <a:schemeClr val="bg1">
                    <a:lumMod val="85000"/>
                  </a:schemeClr>
                </a:solidFill>
              </a:rPr>
              <a:t>Presentation to client</a:t>
            </a:r>
          </a:p>
        </p:txBody>
      </p:sp>
      <p:sp>
        <p:nvSpPr>
          <p:cNvPr id="10" name="Rectangle: Rounded Corners 9">
            <a:extLst>
              <a:ext uri="{FF2B5EF4-FFF2-40B4-BE49-F238E27FC236}">
                <a16:creationId xmlns:a16="http://schemas.microsoft.com/office/drawing/2014/main" id="{C298060D-39E6-4DAA-AF09-53A262A84CF5}"/>
              </a:ext>
            </a:extLst>
          </p:cNvPr>
          <p:cNvSpPr/>
          <p:nvPr/>
        </p:nvSpPr>
        <p:spPr>
          <a:xfrm>
            <a:off x="5995386" y="2023214"/>
            <a:ext cx="452761" cy="309836"/>
          </a:xfrm>
          <a:prstGeom prst="roundRect">
            <a:avLst/>
          </a:prstGeom>
          <a:noFill/>
          <a:ln w="22225">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1" name="Rectangle: Rounded Corners 10">
            <a:extLst>
              <a:ext uri="{FF2B5EF4-FFF2-40B4-BE49-F238E27FC236}">
                <a16:creationId xmlns:a16="http://schemas.microsoft.com/office/drawing/2014/main" id="{988E9DEF-3BCD-4A40-BFF6-34B5827983BB}"/>
              </a:ext>
            </a:extLst>
          </p:cNvPr>
          <p:cNvSpPr/>
          <p:nvPr/>
        </p:nvSpPr>
        <p:spPr>
          <a:xfrm>
            <a:off x="5995386" y="3381990"/>
            <a:ext cx="452761" cy="309836"/>
          </a:xfrm>
          <a:prstGeom prst="roundRect">
            <a:avLst/>
          </a:prstGeom>
          <a:noFill/>
          <a:ln w="222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2" name="Rectangle: Rounded Corners 11">
            <a:extLst>
              <a:ext uri="{FF2B5EF4-FFF2-40B4-BE49-F238E27FC236}">
                <a16:creationId xmlns:a16="http://schemas.microsoft.com/office/drawing/2014/main" id="{B3DBE54E-9171-44A8-8647-C18BB26A479D}"/>
              </a:ext>
            </a:extLst>
          </p:cNvPr>
          <p:cNvSpPr/>
          <p:nvPr/>
        </p:nvSpPr>
        <p:spPr>
          <a:xfrm>
            <a:off x="5995386" y="2702602"/>
            <a:ext cx="452761" cy="309836"/>
          </a:xfrm>
          <a:prstGeom prst="roundRect">
            <a:avLst/>
          </a:prstGeom>
          <a:noFill/>
          <a:ln w="22225">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3" name="Rectangle: Rounded Corners 12">
            <a:extLst>
              <a:ext uri="{FF2B5EF4-FFF2-40B4-BE49-F238E27FC236}">
                <a16:creationId xmlns:a16="http://schemas.microsoft.com/office/drawing/2014/main" id="{4920AEF2-02AF-42EE-B30F-9CAAFAF7719E}"/>
              </a:ext>
            </a:extLst>
          </p:cNvPr>
          <p:cNvSpPr/>
          <p:nvPr/>
        </p:nvSpPr>
        <p:spPr>
          <a:xfrm>
            <a:off x="5995386" y="4061378"/>
            <a:ext cx="452761" cy="309836"/>
          </a:xfrm>
          <a:prstGeom prst="roundRect">
            <a:avLst/>
          </a:prstGeom>
          <a:noFill/>
          <a:ln w="22225">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4" name="Rectangle: Rounded Corners 13">
            <a:extLst>
              <a:ext uri="{FF2B5EF4-FFF2-40B4-BE49-F238E27FC236}">
                <a16:creationId xmlns:a16="http://schemas.microsoft.com/office/drawing/2014/main" id="{7EBFF73B-2A1E-4790-86CA-8F4CAD667902}"/>
              </a:ext>
            </a:extLst>
          </p:cNvPr>
          <p:cNvSpPr/>
          <p:nvPr/>
        </p:nvSpPr>
        <p:spPr>
          <a:xfrm>
            <a:off x="5995386" y="4740766"/>
            <a:ext cx="452761" cy="309836"/>
          </a:xfrm>
          <a:prstGeom prst="roundRect">
            <a:avLst/>
          </a:prstGeom>
          <a:noFill/>
          <a:ln w="22225">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5" name="Rectangle: Rounded Corners 14">
            <a:extLst>
              <a:ext uri="{FF2B5EF4-FFF2-40B4-BE49-F238E27FC236}">
                <a16:creationId xmlns:a16="http://schemas.microsoft.com/office/drawing/2014/main" id="{0B287687-24E5-48A7-B9D0-B1175D039921}"/>
              </a:ext>
            </a:extLst>
          </p:cNvPr>
          <p:cNvSpPr/>
          <p:nvPr/>
        </p:nvSpPr>
        <p:spPr>
          <a:xfrm>
            <a:off x="5995386" y="5420155"/>
            <a:ext cx="452761" cy="309836"/>
          </a:xfrm>
          <a:prstGeom prst="roundRect">
            <a:avLst/>
          </a:prstGeom>
          <a:noFill/>
          <a:ln w="22225">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16" name="Graphic 15" descr="Checkmark">
            <a:extLst>
              <a:ext uri="{FF2B5EF4-FFF2-40B4-BE49-F238E27FC236}">
                <a16:creationId xmlns:a16="http://schemas.microsoft.com/office/drawing/2014/main" id="{73C0C42D-506A-422A-AB31-A78405DDC5AF}"/>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907348" y="1800910"/>
            <a:ext cx="628835" cy="628835"/>
          </a:xfrm>
          <a:prstGeom prst="rect">
            <a:avLst/>
          </a:prstGeom>
        </p:spPr>
      </p:pic>
      <p:pic>
        <p:nvPicPr>
          <p:cNvPr id="17" name="Graphic 16" descr="Checkmark">
            <a:extLst>
              <a:ext uri="{FF2B5EF4-FFF2-40B4-BE49-F238E27FC236}">
                <a16:creationId xmlns:a16="http://schemas.microsoft.com/office/drawing/2014/main" id="{E632881B-E825-43A5-B144-4D5212C2BE7D}"/>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937679" y="2484879"/>
            <a:ext cx="628835" cy="628835"/>
          </a:xfrm>
          <a:prstGeom prst="rect">
            <a:avLst/>
          </a:prstGeom>
        </p:spPr>
      </p:pic>
      <p:sp>
        <p:nvSpPr>
          <p:cNvPr id="19" name="Title 1">
            <a:extLst>
              <a:ext uri="{FF2B5EF4-FFF2-40B4-BE49-F238E27FC236}">
                <a16:creationId xmlns:a16="http://schemas.microsoft.com/office/drawing/2014/main" id="{1BF66A60-B2FA-468D-942F-417CB6D93310}"/>
              </a:ext>
            </a:extLst>
          </p:cNvPr>
          <p:cNvSpPr>
            <a:spLocks noGrp="1"/>
          </p:cNvSpPr>
          <p:nvPr>
            <p:ph type="title"/>
          </p:nvPr>
        </p:nvSpPr>
        <p:spPr>
          <a:xfrm>
            <a:off x="290949" y="1098974"/>
            <a:ext cx="8617511" cy="637309"/>
          </a:xfrm>
        </p:spPr>
        <p:txBody>
          <a:bodyPr>
            <a:noAutofit/>
          </a:bodyPr>
          <a:lstStyle/>
          <a:p>
            <a:pPr algn="ctr"/>
            <a:r>
              <a:rPr lang="en-GB" dirty="0">
                <a:latin typeface="Arial" panose="020B0604020202020204" pitchFamily="34" charset="0"/>
                <a:cs typeface="Arial" panose="020B0604020202020204" pitchFamily="34" charset="0"/>
              </a:rPr>
              <a:t>Project Flow</a:t>
            </a:r>
          </a:p>
        </p:txBody>
      </p:sp>
    </p:spTree>
    <p:extLst>
      <p:ext uri="{BB962C8B-B14F-4D97-AF65-F5344CB8AC3E}">
        <p14:creationId xmlns:p14="http://schemas.microsoft.com/office/powerpoint/2010/main" val="3860206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a:extLst>
              <a:ext uri="{FF2B5EF4-FFF2-40B4-BE49-F238E27FC236}">
                <a16:creationId xmlns:a16="http://schemas.microsoft.com/office/drawing/2014/main" id="{860550B2-8DF1-4AE6-94B4-9C2749E53D75}"/>
              </a:ext>
            </a:extLst>
          </p:cNvPr>
          <p:cNvSpPr>
            <a:spLocks noGrp="1"/>
          </p:cNvSpPr>
          <p:nvPr>
            <p:ph type="title"/>
          </p:nvPr>
        </p:nvSpPr>
        <p:spPr>
          <a:xfrm>
            <a:off x="628650" y="1162050"/>
            <a:ext cx="7886700" cy="971550"/>
          </a:xfrm>
        </p:spPr>
        <p:txBody>
          <a:bodyPr anchor="t"/>
          <a:lstStyle/>
          <a:p>
            <a:pPr algn="ctr" eaLnBrk="1" hangingPunct="1"/>
            <a:r>
              <a:rPr lang="en-GB" altLang="en-US" dirty="0">
                <a:solidFill>
                  <a:srgbClr val="000000"/>
                </a:solidFill>
                <a:latin typeface="Arial" panose="020B0604020202020204" pitchFamily="34" charset="0"/>
                <a:ea typeface="Microsoft YaHei" panose="020B0503020204020204" pitchFamily="34" charset="-122"/>
              </a:rPr>
              <a:t>Team Roles</a:t>
            </a:r>
            <a:endParaRPr lang="en-GB" altLang="en-US" dirty="0"/>
          </a:p>
        </p:txBody>
      </p:sp>
      <p:sp>
        <p:nvSpPr>
          <p:cNvPr id="2" name="TextBox 1">
            <a:extLst>
              <a:ext uri="{FF2B5EF4-FFF2-40B4-BE49-F238E27FC236}">
                <a16:creationId xmlns:a16="http://schemas.microsoft.com/office/drawing/2014/main" id="{EFA101DC-2CE5-41EB-B9D2-A2ECC50C8657}"/>
              </a:ext>
            </a:extLst>
          </p:cNvPr>
          <p:cNvSpPr txBox="1"/>
          <p:nvPr/>
        </p:nvSpPr>
        <p:spPr>
          <a:xfrm rot="881867">
            <a:off x="5462091" y="2204246"/>
            <a:ext cx="3687580" cy="430887"/>
          </a:xfrm>
          <a:prstGeom prst="rect">
            <a:avLst/>
          </a:prstGeom>
          <a:noFill/>
        </p:spPr>
        <p:txBody>
          <a:bodyPr wrap="square" rtlCol="0">
            <a:spAutoFit/>
          </a:bodyPr>
          <a:lstStyle/>
          <a:p>
            <a:r>
              <a:rPr lang="en-GB" sz="2200" dirty="0">
                <a:solidFill>
                  <a:srgbClr val="FF0000"/>
                </a:solidFill>
              </a:rPr>
              <a:t>Client communication officer</a:t>
            </a:r>
          </a:p>
        </p:txBody>
      </p:sp>
      <p:sp>
        <p:nvSpPr>
          <p:cNvPr id="5" name="TextBox 4">
            <a:extLst>
              <a:ext uri="{FF2B5EF4-FFF2-40B4-BE49-F238E27FC236}">
                <a16:creationId xmlns:a16="http://schemas.microsoft.com/office/drawing/2014/main" id="{36B4C6A2-365B-4384-9A3D-1E9968B4C457}"/>
              </a:ext>
            </a:extLst>
          </p:cNvPr>
          <p:cNvSpPr txBox="1"/>
          <p:nvPr/>
        </p:nvSpPr>
        <p:spPr>
          <a:xfrm rot="1315099">
            <a:off x="6133675" y="3492608"/>
            <a:ext cx="1824807" cy="430887"/>
          </a:xfrm>
          <a:prstGeom prst="rect">
            <a:avLst/>
          </a:prstGeom>
          <a:noFill/>
        </p:spPr>
        <p:txBody>
          <a:bodyPr wrap="square" rtlCol="0">
            <a:spAutoFit/>
          </a:bodyPr>
          <a:lstStyle/>
          <a:p>
            <a:r>
              <a:rPr lang="en-GB" sz="2200" dirty="0">
                <a:solidFill>
                  <a:srgbClr val="FF0000"/>
                </a:solidFill>
              </a:rPr>
              <a:t>Safety officer</a:t>
            </a:r>
          </a:p>
        </p:txBody>
      </p:sp>
      <p:sp>
        <p:nvSpPr>
          <p:cNvPr id="6" name="TextBox 5">
            <a:extLst>
              <a:ext uri="{FF2B5EF4-FFF2-40B4-BE49-F238E27FC236}">
                <a16:creationId xmlns:a16="http://schemas.microsoft.com/office/drawing/2014/main" id="{83B5D463-94C7-4FE9-8A12-5655F0EFB22F}"/>
              </a:ext>
            </a:extLst>
          </p:cNvPr>
          <p:cNvSpPr txBox="1"/>
          <p:nvPr/>
        </p:nvSpPr>
        <p:spPr>
          <a:xfrm rot="20579415">
            <a:off x="392436" y="2016072"/>
            <a:ext cx="2377606" cy="430887"/>
          </a:xfrm>
          <a:prstGeom prst="rect">
            <a:avLst/>
          </a:prstGeom>
          <a:noFill/>
        </p:spPr>
        <p:txBody>
          <a:bodyPr wrap="square" rtlCol="0">
            <a:spAutoFit/>
          </a:bodyPr>
          <a:lstStyle/>
          <a:p>
            <a:r>
              <a:rPr lang="en-GB" sz="2200" dirty="0">
                <a:solidFill>
                  <a:srgbClr val="FF0000"/>
                </a:solidFill>
              </a:rPr>
              <a:t>Design engineer</a:t>
            </a:r>
          </a:p>
        </p:txBody>
      </p:sp>
      <p:sp>
        <p:nvSpPr>
          <p:cNvPr id="7" name="TextBox 6">
            <a:extLst>
              <a:ext uri="{FF2B5EF4-FFF2-40B4-BE49-F238E27FC236}">
                <a16:creationId xmlns:a16="http://schemas.microsoft.com/office/drawing/2014/main" id="{C54B83DB-88BA-476B-B779-BA4104100EA9}"/>
              </a:ext>
            </a:extLst>
          </p:cNvPr>
          <p:cNvSpPr txBox="1"/>
          <p:nvPr/>
        </p:nvSpPr>
        <p:spPr>
          <a:xfrm rot="1315099">
            <a:off x="676352" y="3388970"/>
            <a:ext cx="2100193" cy="430887"/>
          </a:xfrm>
          <a:prstGeom prst="rect">
            <a:avLst/>
          </a:prstGeom>
          <a:noFill/>
        </p:spPr>
        <p:txBody>
          <a:bodyPr wrap="square" rtlCol="0">
            <a:spAutoFit/>
          </a:bodyPr>
          <a:lstStyle/>
          <a:p>
            <a:r>
              <a:rPr lang="en-GB" sz="2200" dirty="0">
                <a:solidFill>
                  <a:srgbClr val="FF0000"/>
                </a:solidFill>
              </a:rPr>
              <a:t>Stress engineer</a:t>
            </a:r>
          </a:p>
        </p:txBody>
      </p:sp>
      <p:sp>
        <p:nvSpPr>
          <p:cNvPr id="9" name="TextBox 8">
            <a:extLst>
              <a:ext uri="{FF2B5EF4-FFF2-40B4-BE49-F238E27FC236}">
                <a16:creationId xmlns:a16="http://schemas.microsoft.com/office/drawing/2014/main" id="{3BFA1008-8723-46F4-A12F-260444FF27A9}"/>
              </a:ext>
            </a:extLst>
          </p:cNvPr>
          <p:cNvSpPr txBox="1"/>
          <p:nvPr/>
        </p:nvSpPr>
        <p:spPr>
          <a:xfrm rot="20770411">
            <a:off x="327017" y="4886761"/>
            <a:ext cx="3270731" cy="430887"/>
          </a:xfrm>
          <a:prstGeom prst="rect">
            <a:avLst/>
          </a:prstGeom>
          <a:noFill/>
        </p:spPr>
        <p:txBody>
          <a:bodyPr wrap="square" rtlCol="0">
            <a:spAutoFit/>
          </a:bodyPr>
          <a:lstStyle/>
          <a:p>
            <a:r>
              <a:rPr lang="en-GB" sz="2200" dirty="0">
                <a:solidFill>
                  <a:srgbClr val="FF0000"/>
                </a:solidFill>
              </a:rPr>
              <a:t>Decontamination engineer</a:t>
            </a:r>
          </a:p>
        </p:txBody>
      </p:sp>
      <p:sp>
        <p:nvSpPr>
          <p:cNvPr id="10" name="TextBox 9">
            <a:extLst>
              <a:ext uri="{FF2B5EF4-FFF2-40B4-BE49-F238E27FC236}">
                <a16:creationId xmlns:a16="http://schemas.microsoft.com/office/drawing/2014/main" id="{FC991AD5-D586-4539-ADA9-311AC2AD39CB}"/>
              </a:ext>
            </a:extLst>
          </p:cNvPr>
          <p:cNvSpPr txBox="1"/>
          <p:nvPr/>
        </p:nvSpPr>
        <p:spPr>
          <a:xfrm rot="20586576">
            <a:off x="6274544" y="4570189"/>
            <a:ext cx="2676105" cy="430887"/>
          </a:xfrm>
          <a:prstGeom prst="rect">
            <a:avLst/>
          </a:prstGeom>
          <a:noFill/>
        </p:spPr>
        <p:txBody>
          <a:bodyPr wrap="square" rtlCol="0">
            <a:spAutoFit/>
          </a:bodyPr>
          <a:lstStyle/>
          <a:p>
            <a:r>
              <a:rPr lang="en-GB" sz="2200" dirty="0">
                <a:solidFill>
                  <a:srgbClr val="FF0000"/>
                </a:solidFill>
              </a:rPr>
              <a:t>Electronics engineer</a:t>
            </a:r>
          </a:p>
        </p:txBody>
      </p:sp>
      <p:sp>
        <p:nvSpPr>
          <p:cNvPr id="11" name="TextBox 10">
            <a:extLst>
              <a:ext uri="{FF2B5EF4-FFF2-40B4-BE49-F238E27FC236}">
                <a16:creationId xmlns:a16="http://schemas.microsoft.com/office/drawing/2014/main" id="{4AD5560E-7C48-4AC7-BC6D-7A88660EF773}"/>
              </a:ext>
            </a:extLst>
          </p:cNvPr>
          <p:cNvSpPr txBox="1"/>
          <p:nvPr/>
        </p:nvSpPr>
        <p:spPr>
          <a:xfrm rot="313188">
            <a:off x="3442646" y="5059474"/>
            <a:ext cx="2662479" cy="430887"/>
          </a:xfrm>
          <a:prstGeom prst="rect">
            <a:avLst/>
          </a:prstGeom>
          <a:noFill/>
        </p:spPr>
        <p:txBody>
          <a:bodyPr wrap="square" rtlCol="0">
            <a:spAutoFit/>
          </a:bodyPr>
          <a:lstStyle/>
          <a:p>
            <a:r>
              <a:rPr lang="en-GB" sz="2200" dirty="0">
                <a:solidFill>
                  <a:srgbClr val="FF0000"/>
                </a:solidFill>
              </a:rPr>
              <a:t>Mechanical engineer</a:t>
            </a:r>
          </a:p>
        </p:txBody>
      </p:sp>
      <p:sp>
        <p:nvSpPr>
          <p:cNvPr id="3" name="Rectangle 2">
            <a:extLst>
              <a:ext uri="{FF2B5EF4-FFF2-40B4-BE49-F238E27FC236}">
                <a16:creationId xmlns:a16="http://schemas.microsoft.com/office/drawing/2014/main" id="{219463E7-086A-4601-991D-C3CDD5543335}"/>
              </a:ext>
            </a:extLst>
          </p:cNvPr>
          <p:cNvSpPr/>
          <p:nvPr/>
        </p:nvSpPr>
        <p:spPr>
          <a:xfrm>
            <a:off x="2137235" y="2233398"/>
            <a:ext cx="4908843"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rPr>
              <a:t>Project manager</a:t>
            </a:r>
          </a:p>
        </p:txBody>
      </p:sp>
      <p:sp>
        <p:nvSpPr>
          <p:cNvPr id="13" name="Rectangle 12">
            <a:extLst>
              <a:ext uri="{FF2B5EF4-FFF2-40B4-BE49-F238E27FC236}">
                <a16:creationId xmlns:a16="http://schemas.microsoft.com/office/drawing/2014/main" id="{48A47DC5-8373-4A64-BC1B-65776D77C294}"/>
              </a:ext>
            </a:extLst>
          </p:cNvPr>
          <p:cNvSpPr/>
          <p:nvPr/>
        </p:nvSpPr>
        <p:spPr>
          <a:xfrm>
            <a:off x="2797757" y="3615905"/>
            <a:ext cx="3471912"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rPr>
              <a:t>Accountant</a:t>
            </a:r>
          </a:p>
        </p:txBody>
      </p:sp>
    </p:spTree>
    <p:extLst>
      <p:ext uri="{BB962C8B-B14F-4D97-AF65-F5344CB8AC3E}">
        <p14:creationId xmlns:p14="http://schemas.microsoft.com/office/powerpoint/2010/main" val="3075006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P spid="9" grpId="0"/>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959AEE1-67B8-4D20-A70A-8F3D8FF642A8}"/>
              </a:ext>
            </a:extLst>
          </p:cNvPr>
          <p:cNvSpPr txBox="1"/>
          <p:nvPr/>
        </p:nvSpPr>
        <p:spPr>
          <a:xfrm>
            <a:off x="1031140" y="2023214"/>
            <a:ext cx="1827744" cy="461665"/>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Project brief</a:t>
            </a:r>
          </a:p>
        </p:txBody>
      </p:sp>
      <p:sp>
        <p:nvSpPr>
          <p:cNvPr id="5" name="TextBox 4">
            <a:extLst>
              <a:ext uri="{FF2B5EF4-FFF2-40B4-BE49-F238E27FC236}">
                <a16:creationId xmlns:a16="http://schemas.microsoft.com/office/drawing/2014/main" id="{3A279D94-6707-4F9A-A722-D7677041C00E}"/>
              </a:ext>
            </a:extLst>
          </p:cNvPr>
          <p:cNvSpPr txBox="1"/>
          <p:nvPr/>
        </p:nvSpPr>
        <p:spPr>
          <a:xfrm>
            <a:off x="1031140" y="2672236"/>
            <a:ext cx="1385316" cy="461665"/>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Planning</a:t>
            </a:r>
          </a:p>
        </p:txBody>
      </p:sp>
      <p:sp>
        <p:nvSpPr>
          <p:cNvPr id="6" name="TextBox 5">
            <a:extLst>
              <a:ext uri="{FF2B5EF4-FFF2-40B4-BE49-F238E27FC236}">
                <a16:creationId xmlns:a16="http://schemas.microsoft.com/office/drawing/2014/main" id="{85938DB4-CABD-456F-8150-1C89333350A9}"/>
              </a:ext>
            </a:extLst>
          </p:cNvPr>
          <p:cNvSpPr txBox="1"/>
          <p:nvPr/>
        </p:nvSpPr>
        <p:spPr>
          <a:xfrm>
            <a:off x="1031140" y="3321258"/>
            <a:ext cx="2992679" cy="461665"/>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Team roles selection</a:t>
            </a:r>
          </a:p>
        </p:txBody>
      </p:sp>
      <p:sp>
        <p:nvSpPr>
          <p:cNvPr id="7" name="TextBox 6">
            <a:extLst>
              <a:ext uri="{FF2B5EF4-FFF2-40B4-BE49-F238E27FC236}">
                <a16:creationId xmlns:a16="http://schemas.microsoft.com/office/drawing/2014/main" id="{BBDEC154-DEB8-4805-BE9F-7B7EBD70351C}"/>
              </a:ext>
            </a:extLst>
          </p:cNvPr>
          <p:cNvSpPr txBox="1"/>
          <p:nvPr/>
        </p:nvSpPr>
        <p:spPr>
          <a:xfrm>
            <a:off x="1031140" y="3970280"/>
            <a:ext cx="2223686" cy="461665"/>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Apprenticeship</a:t>
            </a:r>
          </a:p>
        </p:txBody>
      </p:sp>
      <p:sp>
        <p:nvSpPr>
          <p:cNvPr id="8" name="TextBox 7">
            <a:extLst>
              <a:ext uri="{FF2B5EF4-FFF2-40B4-BE49-F238E27FC236}">
                <a16:creationId xmlns:a16="http://schemas.microsoft.com/office/drawing/2014/main" id="{67F4FA7D-F744-49AB-9D82-4539365211E0}"/>
              </a:ext>
            </a:extLst>
          </p:cNvPr>
          <p:cNvSpPr txBox="1"/>
          <p:nvPr/>
        </p:nvSpPr>
        <p:spPr>
          <a:xfrm>
            <a:off x="1031140" y="4619302"/>
            <a:ext cx="2000869" cy="461665"/>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Development</a:t>
            </a:r>
          </a:p>
        </p:txBody>
      </p:sp>
      <p:sp>
        <p:nvSpPr>
          <p:cNvPr id="9" name="TextBox 8">
            <a:extLst>
              <a:ext uri="{FF2B5EF4-FFF2-40B4-BE49-F238E27FC236}">
                <a16:creationId xmlns:a16="http://schemas.microsoft.com/office/drawing/2014/main" id="{6046AF89-DEC2-4E3A-8FD8-4F5884AAEA7F}"/>
              </a:ext>
            </a:extLst>
          </p:cNvPr>
          <p:cNvSpPr txBox="1"/>
          <p:nvPr/>
        </p:nvSpPr>
        <p:spPr>
          <a:xfrm>
            <a:off x="1031140" y="5268326"/>
            <a:ext cx="3060453" cy="461665"/>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Presentation to client</a:t>
            </a:r>
          </a:p>
        </p:txBody>
      </p:sp>
      <p:sp>
        <p:nvSpPr>
          <p:cNvPr id="10" name="Rectangle: Rounded Corners 9">
            <a:extLst>
              <a:ext uri="{FF2B5EF4-FFF2-40B4-BE49-F238E27FC236}">
                <a16:creationId xmlns:a16="http://schemas.microsoft.com/office/drawing/2014/main" id="{C298060D-39E6-4DAA-AF09-53A262A84CF5}"/>
              </a:ext>
            </a:extLst>
          </p:cNvPr>
          <p:cNvSpPr/>
          <p:nvPr/>
        </p:nvSpPr>
        <p:spPr>
          <a:xfrm>
            <a:off x="5995386" y="2023214"/>
            <a:ext cx="452761" cy="309836"/>
          </a:xfrm>
          <a:prstGeom prst="roundRect">
            <a:avLst/>
          </a:prstGeom>
          <a:noFill/>
          <a:ln w="222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1" name="Rectangle: Rounded Corners 10">
            <a:extLst>
              <a:ext uri="{FF2B5EF4-FFF2-40B4-BE49-F238E27FC236}">
                <a16:creationId xmlns:a16="http://schemas.microsoft.com/office/drawing/2014/main" id="{988E9DEF-3BCD-4A40-BFF6-34B5827983BB}"/>
              </a:ext>
            </a:extLst>
          </p:cNvPr>
          <p:cNvSpPr/>
          <p:nvPr/>
        </p:nvSpPr>
        <p:spPr>
          <a:xfrm>
            <a:off x="5995386" y="3381990"/>
            <a:ext cx="452761" cy="309836"/>
          </a:xfrm>
          <a:prstGeom prst="roundRect">
            <a:avLst/>
          </a:prstGeom>
          <a:noFill/>
          <a:ln w="222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2" name="Rectangle: Rounded Corners 11">
            <a:extLst>
              <a:ext uri="{FF2B5EF4-FFF2-40B4-BE49-F238E27FC236}">
                <a16:creationId xmlns:a16="http://schemas.microsoft.com/office/drawing/2014/main" id="{B3DBE54E-9171-44A8-8647-C18BB26A479D}"/>
              </a:ext>
            </a:extLst>
          </p:cNvPr>
          <p:cNvSpPr/>
          <p:nvPr/>
        </p:nvSpPr>
        <p:spPr>
          <a:xfrm>
            <a:off x="5995386" y="2702602"/>
            <a:ext cx="452761" cy="309836"/>
          </a:xfrm>
          <a:prstGeom prst="roundRect">
            <a:avLst/>
          </a:prstGeom>
          <a:noFill/>
          <a:ln w="222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3" name="Rectangle: Rounded Corners 12">
            <a:extLst>
              <a:ext uri="{FF2B5EF4-FFF2-40B4-BE49-F238E27FC236}">
                <a16:creationId xmlns:a16="http://schemas.microsoft.com/office/drawing/2014/main" id="{4920AEF2-02AF-42EE-B30F-9CAAFAF7719E}"/>
              </a:ext>
            </a:extLst>
          </p:cNvPr>
          <p:cNvSpPr/>
          <p:nvPr/>
        </p:nvSpPr>
        <p:spPr>
          <a:xfrm>
            <a:off x="5995386" y="4061378"/>
            <a:ext cx="452761" cy="309836"/>
          </a:xfrm>
          <a:prstGeom prst="roundRect">
            <a:avLst/>
          </a:prstGeom>
          <a:noFill/>
          <a:ln w="222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4" name="Rectangle: Rounded Corners 13">
            <a:extLst>
              <a:ext uri="{FF2B5EF4-FFF2-40B4-BE49-F238E27FC236}">
                <a16:creationId xmlns:a16="http://schemas.microsoft.com/office/drawing/2014/main" id="{7EBFF73B-2A1E-4790-86CA-8F4CAD667902}"/>
              </a:ext>
            </a:extLst>
          </p:cNvPr>
          <p:cNvSpPr/>
          <p:nvPr/>
        </p:nvSpPr>
        <p:spPr>
          <a:xfrm>
            <a:off x="5995386" y="4740766"/>
            <a:ext cx="452761" cy="309836"/>
          </a:xfrm>
          <a:prstGeom prst="roundRect">
            <a:avLst/>
          </a:prstGeom>
          <a:noFill/>
          <a:ln w="222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5" name="Rectangle: Rounded Corners 14">
            <a:extLst>
              <a:ext uri="{FF2B5EF4-FFF2-40B4-BE49-F238E27FC236}">
                <a16:creationId xmlns:a16="http://schemas.microsoft.com/office/drawing/2014/main" id="{0B287687-24E5-48A7-B9D0-B1175D039921}"/>
              </a:ext>
            </a:extLst>
          </p:cNvPr>
          <p:cNvSpPr/>
          <p:nvPr/>
        </p:nvSpPr>
        <p:spPr>
          <a:xfrm>
            <a:off x="5995386" y="5420155"/>
            <a:ext cx="452761" cy="309836"/>
          </a:xfrm>
          <a:prstGeom prst="roundRect">
            <a:avLst/>
          </a:prstGeom>
          <a:noFill/>
          <a:ln w="222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16" name="Graphic 15" descr="Checkmark">
            <a:extLst>
              <a:ext uri="{FF2B5EF4-FFF2-40B4-BE49-F238E27FC236}">
                <a16:creationId xmlns:a16="http://schemas.microsoft.com/office/drawing/2014/main" id="{73C0C42D-506A-422A-AB31-A78405DDC5AF}"/>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877017" y="1781000"/>
            <a:ext cx="628835" cy="628835"/>
          </a:xfrm>
          <a:prstGeom prst="rect">
            <a:avLst/>
          </a:prstGeom>
        </p:spPr>
      </p:pic>
      <p:pic>
        <p:nvPicPr>
          <p:cNvPr id="17" name="Graphic 16" descr="Checkmark">
            <a:extLst>
              <a:ext uri="{FF2B5EF4-FFF2-40B4-BE49-F238E27FC236}">
                <a16:creationId xmlns:a16="http://schemas.microsoft.com/office/drawing/2014/main" id="{E632881B-E825-43A5-B144-4D5212C2BE7D}"/>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907348" y="2464969"/>
            <a:ext cx="628835" cy="628835"/>
          </a:xfrm>
          <a:prstGeom prst="rect">
            <a:avLst/>
          </a:prstGeom>
        </p:spPr>
      </p:pic>
      <p:pic>
        <p:nvPicPr>
          <p:cNvPr id="18" name="Graphic 17" descr="Checkmark">
            <a:extLst>
              <a:ext uri="{FF2B5EF4-FFF2-40B4-BE49-F238E27FC236}">
                <a16:creationId xmlns:a16="http://schemas.microsoft.com/office/drawing/2014/main" id="{D3AD90FC-3871-455A-8140-C7F813539D8D}"/>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907347" y="3133901"/>
            <a:ext cx="628835" cy="628835"/>
          </a:xfrm>
          <a:prstGeom prst="rect">
            <a:avLst/>
          </a:prstGeom>
        </p:spPr>
      </p:pic>
      <p:sp>
        <p:nvSpPr>
          <p:cNvPr id="20" name="Title 1">
            <a:extLst>
              <a:ext uri="{FF2B5EF4-FFF2-40B4-BE49-F238E27FC236}">
                <a16:creationId xmlns:a16="http://schemas.microsoft.com/office/drawing/2014/main" id="{2258F482-599C-4AD2-BE98-69C930EAFBC9}"/>
              </a:ext>
            </a:extLst>
          </p:cNvPr>
          <p:cNvSpPr>
            <a:spLocks noGrp="1"/>
          </p:cNvSpPr>
          <p:nvPr>
            <p:ph type="title"/>
          </p:nvPr>
        </p:nvSpPr>
        <p:spPr>
          <a:xfrm>
            <a:off x="290949" y="1098974"/>
            <a:ext cx="8617511" cy="637309"/>
          </a:xfrm>
        </p:spPr>
        <p:txBody>
          <a:bodyPr>
            <a:noAutofit/>
          </a:bodyPr>
          <a:lstStyle/>
          <a:p>
            <a:pPr algn="ctr"/>
            <a:r>
              <a:rPr lang="en-GB" dirty="0">
                <a:latin typeface="Arial" panose="020B0604020202020204" pitchFamily="34" charset="0"/>
                <a:cs typeface="Arial" panose="020B0604020202020204" pitchFamily="34" charset="0"/>
              </a:rPr>
              <a:t>Project Flow</a:t>
            </a:r>
          </a:p>
        </p:txBody>
      </p:sp>
    </p:spTree>
    <p:extLst>
      <p:ext uri="{BB962C8B-B14F-4D97-AF65-F5344CB8AC3E}">
        <p14:creationId xmlns:p14="http://schemas.microsoft.com/office/powerpoint/2010/main" val="348775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959AEE1-67B8-4D20-A70A-8F3D8FF642A8}"/>
              </a:ext>
            </a:extLst>
          </p:cNvPr>
          <p:cNvSpPr txBox="1"/>
          <p:nvPr/>
        </p:nvSpPr>
        <p:spPr>
          <a:xfrm>
            <a:off x="1031140" y="2023214"/>
            <a:ext cx="1722331" cy="461665"/>
          </a:xfrm>
          <a:prstGeom prst="rect">
            <a:avLst/>
          </a:prstGeom>
          <a:noFill/>
        </p:spPr>
        <p:txBody>
          <a:bodyPr wrap="none" rtlCol="0">
            <a:spAutoFit/>
          </a:bodyPr>
          <a:lstStyle/>
          <a:p>
            <a:r>
              <a:rPr lang="en-GB" sz="2400" dirty="0">
                <a:solidFill>
                  <a:schemeClr val="bg1">
                    <a:lumMod val="85000"/>
                  </a:schemeClr>
                </a:solidFill>
              </a:rPr>
              <a:t>Project brief</a:t>
            </a:r>
          </a:p>
        </p:txBody>
      </p:sp>
      <p:sp>
        <p:nvSpPr>
          <p:cNvPr id="5" name="TextBox 4">
            <a:extLst>
              <a:ext uri="{FF2B5EF4-FFF2-40B4-BE49-F238E27FC236}">
                <a16:creationId xmlns:a16="http://schemas.microsoft.com/office/drawing/2014/main" id="{3A279D94-6707-4F9A-A722-D7677041C00E}"/>
              </a:ext>
            </a:extLst>
          </p:cNvPr>
          <p:cNvSpPr txBox="1"/>
          <p:nvPr/>
        </p:nvSpPr>
        <p:spPr>
          <a:xfrm>
            <a:off x="1031140" y="2672236"/>
            <a:ext cx="1261884" cy="461665"/>
          </a:xfrm>
          <a:prstGeom prst="rect">
            <a:avLst/>
          </a:prstGeom>
          <a:noFill/>
        </p:spPr>
        <p:txBody>
          <a:bodyPr wrap="none" rtlCol="0">
            <a:spAutoFit/>
          </a:bodyPr>
          <a:lstStyle/>
          <a:p>
            <a:r>
              <a:rPr lang="en-GB" sz="2400" dirty="0">
                <a:solidFill>
                  <a:schemeClr val="bg1">
                    <a:lumMod val="85000"/>
                  </a:schemeClr>
                </a:solidFill>
              </a:rPr>
              <a:t>Planning</a:t>
            </a:r>
          </a:p>
        </p:txBody>
      </p:sp>
      <p:sp>
        <p:nvSpPr>
          <p:cNvPr id="6" name="TextBox 5">
            <a:extLst>
              <a:ext uri="{FF2B5EF4-FFF2-40B4-BE49-F238E27FC236}">
                <a16:creationId xmlns:a16="http://schemas.microsoft.com/office/drawing/2014/main" id="{85938DB4-CABD-456F-8150-1C89333350A9}"/>
              </a:ext>
            </a:extLst>
          </p:cNvPr>
          <p:cNvSpPr txBox="1"/>
          <p:nvPr/>
        </p:nvSpPr>
        <p:spPr>
          <a:xfrm>
            <a:off x="1031140" y="3321258"/>
            <a:ext cx="2819554" cy="461665"/>
          </a:xfrm>
          <a:prstGeom prst="rect">
            <a:avLst/>
          </a:prstGeom>
          <a:noFill/>
        </p:spPr>
        <p:txBody>
          <a:bodyPr wrap="none" rtlCol="0">
            <a:spAutoFit/>
          </a:bodyPr>
          <a:lstStyle/>
          <a:p>
            <a:r>
              <a:rPr lang="en-GB" sz="2400" dirty="0">
                <a:solidFill>
                  <a:schemeClr val="bg1">
                    <a:lumMod val="85000"/>
                  </a:schemeClr>
                </a:solidFill>
              </a:rPr>
              <a:t>Team roles selection</a:t>
            </a:r>
          </a:p>
        </p:txBody>
      </p:sp>
      <p:sp>
        <p:nvSpPr>
          <p:cNvPr id="7" name="TextBox 6">
            <a:extLst>
              <a:ext uri="{FF2B5EF4-FFF2-40B4-BE49-F238E27FC236}">
                <a16:creationId xmlns:a16="http://schemas.microsoft.com/office/drawing/2014/main" id="{BBDEC154-DEB8-4805-BE9F-7B7EBD70351C}"/>
              </a:ext>
            </a:extLst>
          </p:cNvPr>
          <p:cNvSpPr txBox="1"/>
          <p:nvPr/>
        </p:nvSpPr>
        <p:spPr>
          <a:xfrm>
            <a:off x="1031140" y="3970280"/>
            <a:ext cx="2223686" cy="461665"/>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Apprenticeship</a:t>
            </a:r>
          </a:p>
        </p:txBody>
      </p:sp>
      <p:sp>
        <p:nvSpPr>
          <p:cNvPr id="8" name="TextBox 7">
            <a:extLst>
              <a:ext uri="{FF2B5EF4-FFF2-40B4-BE49-F238E27FC236}">
                <a16:creationId xmlns:a16="http://schemas.microsoft.com/office/drawing/2014/main" id="{67F4FA7D-F744-49AB-9D82-4539365211E0}"/>
              </a:ext>
            </a:extLst>
          </p:cNvPr>
          <p:cNvSpPr txBox="1"/>
          <p:nvPr/>
        </p:nvSpPr>
        <p:spPr>
          <a:xfrm>
            <a:off x="1031140" y="4619302"/>
            <a:ext cx="1871666" cy="461665"/>
          </a:xfrm>
          <a:prstGeom prst="rect">
            <a:avLst/>
          </a:prstGeom>
          <a:noFill/>
        </p:spPr>
        <p:txBody>
          <a:bodyPr wrap="none" rtlCol="0">
            <a:spAutoFit/>
          </a:bodyPr>
          <a:lstStyle/>
          <a:p>
            <a:r>
              <a:rPr lang="en-GB" sz="2400" dirty="0">
                <a:solidFill>
                  <a:schemeClr val="bg1">
                    <a:lumMod val="85000"/>
                  </a:schemeClr>
                </a:solidFill>
              </a:rPr>
              <a:t>Development</a:t>
            </a:r>
          </a:p>
        </p:txBody>
      </p:sp>
      <p:sp>
        <p:nvSpPr>
          <p:cNvPr id="9" name="TextBox 8">
            <a:extLst>
              <a:ext uri="{FF2B5EF4-FFF2-40B4-BE49-F238E27FC236}">
                <a16:creationId xmlns:a16="http://schemas.microsoft.com/office/drawing/2014/main" id="{6046AF89-DEC2-4E3A-8FD8-4F5884AAEA7F}"/>
              </a:ext>
            </a:extLst>
          </p:cNvPr>
          <p:cNvSpPr txBox="1"/>
          <p:nvPr/>
        </p:nvSpPr>
        <p:spPr>
          <a:xfrm>
            <a:off x="1031140" y="5268326"/>
            <a:ext cx="2859822" cy="461665"/>
          </a:xfrm>
          <a:prstGeom prst="rect">
            <a:avLst/>
          </a:prstGeom>
          <a:noFill/>
        </p:spPr>
        <p:txBody>
          <a:bodyPr wrap="none" rtlCol="0">
            <a:spAutoFit/>
          </a:bodyPr>
          <a:lstStyle/>
          <a:p>
            <a:r>
              <a:rPr lang="en-GB" sz="2400" dirty="0">
                <a:solidFill>
                  <a:schemeClr val="bg1">
                    <a:lumMod val="85000"/>
                  </a:schemeClr>
                </a:solidFill>
              </a:rPr>
              <a:t>Presentation to client</a:t>
            </a:r>
          </a:p>
        </p:txBody>
      </p:sp>
      <p:sp>
        <p:nvSpPr>
          <p:cNvPr id="10" name="Rectangle: Rounded Corners 9">
            <a:extLst>
              <a:ext uri="{FF2B5EF4-FFF2-40B4-BE49-F238E27FC236}">
                <a16:creationId xmlns:a16="http://schemas.microsoft.com/office/drawing/2014/main" id="{C298060D-39E6-4DAA-AF09-53A262A84CF5}"/>
              </a:ext>
            </a:extLst>
          </p:cNvPr>
          <p:cNvSpPr/>
          <p:nvPr/>
        </p:nvSpPr>
        <p:spPr>
          <a:xfrm>
            <a:off x="5995386" y="2023214"/>
            <a:ext cx="452761" cy="309836"/>
          </a:xfrm>
          <a:prstGeom prst="roundRect">
            <a:avLst/>
          </a:prstGeom>
          <a:noFill/>
          <a:ln w="22225">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1" name="Rectangle: Rounded Corners 10">
            <a:extLst>
              <a:ext uri="{FF2B5EF4-FFF2-40B4-BE49-F238E27FC236}">
                <a16:creationId xmlns:a16="http://schemas.microsoft.com/office/drawing/2014/main" id="{988E9DEF-3BCD-4A40-BFF6-34B5827983BB}"/>
              </a:ext>
            </a:extLst>
          </p:cNvPr>
          <p:cNvSpPr/>
          <p:nvPr/>
        </p:nvSpPr>
        <p:spPr>
          <a:xfrm>
            <a:off x="5995386" y="3381990"/>
            <a:ext cx="452761" cy="309836"/>
          </a:xfrm>
          <a:prstGeom prst="roundRect">
            <a:avLst/>
          </a:prstGeom>
          <a:noFill/>
          <a:ln w="22225">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2" name="Rectangle: Rounded Corners 11">
            <a:extLst>
              <a:ext uri="{FF2B5EF4-FFF2-40B4-BE49-F238E27FC236}">
                <a16:creationId xmlns:a16="http://schemas.microsoft.com/office/drawing/2014/main" id="{B3DBE54E-9171-44A8-8647-C18BB26A479D}"/>
              </a:ext>
            </a:extLst>
          </p:cNvPr>
          <p:cNvSpPr/>
          <p:nvPr/>
        </p:nvSpPr>
        <p:spPr>
          <a:xfrm>
            <a:off x="5995386" y="2702602"/>
            <a:ext cx="452761" cy="309836"/>
          </a:xfrm>
          <a:prstGeom prst="roundRect">
            <a:avLst/>
          </a:prstGeom>
          <a:noFill/>
          <a:ln w="22225">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3" name="Rectangle: Rounded Corners 12">
            <a:extLst>
              <a:ext uri="{FF2B5EF4-FFF2-40B4-BE49-F238E27FC236}">
                <a16:creationId xmlns:a16="http://schemas.microsoft.com/office/drawing/2014/main" id="{4920AEF2-02AF-42EE-B30F-9CAAFAF7719E}"/>
              </a:ext>
            </a:extLst>
          </p:cNvPr>
          <p:cNvSpPr/>
          <p:nvPr/>
        </p:nvSpPr>
        <p:spPr>
          <a:xfrm>
            <a:off x="5995386" y="4061378"/>
            <a:ext cx="452761" cy="309836"/>
          </a:xfrm>
          <a:prstGeom prst="roundRect">
            <a:avLst/>
          </a:prstGeom>
          <a:noFill/>
          <a:ln w="222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4" name="Rectangle: Rounded Corners 13">
            <a:extLst>
              <a:ext uri="{FF2B5EF4-FFF2-40B4-BE49-F238E27FC236}">
                <a16:creationId xmlns:a16="http://schemas.microsoft.com/office/drawing/2014/main" id="{7EBFF73B-2A1E-4790-86CA-8F4CAD667902}"/>
              </a:ext>
            </a:extLst>
          </p:cNvPr>
          <p:cNvSpPr/>
          <p:nvPr/>
        </p:nvSpPr>
        <p:spPr>
          <a:xfrm>
            <a:off x="5995386" y="4740766"/>
            <a:ext cx="452761" cy="309836"/>
          </a:xfrm>
          <a:prstGeom prst="roundRect">
            <a:avLst/>
          </a:prstGeom>
          <a:noFill/>
          <a:ln w="22225">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5" name="Rectangle: Rounded Corners 14">
            <a:extLst>
              <a:ext uri="{FF2B5EF4-FFF2-40B4-BE49-F238E27FC236}">
                <a16:creationId xmlns:a16="http://schemas.microsoft.com/office/drawing/2014/main" id="{0B287687-24E5-48A7-B9D0-B1175D039921}"/>
              </a:ext>
            </a:extLst>
          </p:cNvPr>
          <p:cNvSpPr/>
          <p:nvPr/>
        </p:nvSpPr>
        <p:spPr>
          <a:xfrm>
            <a:off x="5995386" y="5420155"/>
            <a:ext cx="452761" cy="309836"/>
          </a:xfrm>
          <a:prstGeom prst="roundRect">
            <a:avLst/>
          </a:prstGeom>
          <a:noFill/>
          <a:ln w="22225">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16" name="Graphic 15" descr="Checkmark">
            <a:extLst>
              <a:ext uri="{FF2B5EF4-FFF2-40B4-BE49-F238E27FC236}">
                <a16:creationId xmlns:a16="http://schemas.microsoft.com/office/drawing/2014/main" id="{73C0C42D-506A-422A-AB31-A78405DDC5AF}"/>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917057" y="1792920"/>
            <a:ext cx="628835" cy="628835"/>
          </a:xfrm>
          <a:prstGeom prst="rect">
            <a:avLst/>
          </a:prstGeom>
        </p:spPr>
      </p:pic>
      <p:pic>
        <p:nvPicPr>
          <p:cNvPr id="17" name="Graphic 16" descr="Checkmark">
            <a:extLst>
              <a:ext uri="{FF2B5EF4-FFF2-40B4-BE49-F238E27FC236}">
                <a16:creationId xmlns:a16="http://schemas.microsoft.com/office/drawing/2014/main" id="{E632881B-E825-43A5-B144-4D5212C2BE7D}"/>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947388" y="2476889"/>
            <a:ext cx="628835" cy="628835"/>
          </a:xfrm>
          <a:prstGeom prst="rect">
            <a:avLst/>
          </a:prstGeom>
        </p:spPr>
      </p:pic>
      <p:pic>
        <p:nvPicPr>
          <p:cNvPr id="18" name="Graphic 17" descr="Checkmark">
            <a:extLst>
              <a:ext uri="{FF2B5EF4-FFF2-40B4-BE49-F238E27FC236}">
                <a16:creationId xmlns:a16="http://schemas.microsoft.com/office/drawing/2014/main" id="{D3AD90FC-3871-455A-8140-C7F813539D8D}"/>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947387" y="3145821"/>
            <a:ext cx="628835" cy="628835"/>
          </a:xfrm>
          <a:prstGeom prst="rect">
            <a:avLst/>
          </a:prstGeom>
        </p:spPr>
      </p:pic>
      <p:sp>
        <p:nvSpPr>
          <p:cNvPr id="20" name="Title 1">
            <a:extLst>
              <a:ext uri="{FF2B5EF4-FFF2-40B4-BE49-F238E27FC236}">
                <a16:creationId xmlns:a16="http://schemas.microsoft.com/office/drawing/2014/main" id="{50094D19-9DC5-412E-9FE1-6F48496CB18A}"/>
              </a:ext>
            </a:extLst>
          </p:cNvPr>
          <p:cNvSpPr>
            <a:spLocks noGrp="1"/>
          </p:cNvSpPr>
          <p:nvPr>
            <p:ph type="title"/>
          </p:nvPr>
        </p:nvSpPr>
        <p:spPr>
          <a:xfrm>
            <a:off x="290949" y="1098974"/>
            <a:ext cx="8617511" cy="637309"/>
          </a:xfrm>
        </p:spPr>
        <p:txBody>
          <a:bodyPr>
            <a:noAutofit/>
          </a:bodyPr>
          <a:lstStyle/>
          <a:p>
            <a:pPr algn="ctr"/>
            <a:r>
              <a:rPr lang="en-GB" dirty="0">
                <a:latin typeface="Arial" panose="020B0604020202020204" pitchFamily="34" charset="0"/>
                <a:cs typeface="Arial" panose="020B0604020202020204" pitchFamily="34" charset="0"/>
              </a:rPr>
              <a:t>Project Flow</a:t>
            </a:r>
          </a:p>
        </p:txBody>
      </p:sp>
    </p:spTree>
    <p:extLst>
      <p:ext uri="{BB962C8B-B14F-4D97-AF65-F5344CB8AC3E}">
        <p14:creationId xmlns:p14="http://schemas.microsoft.com/office/powerpoint/2010/main" val="33597826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a:extLst>
              <a:ext uri="{FF2B5EF4-FFF2-40B4-BE49-F238E27FC236}">
                <a16:creationId xmlns:a16="http://schemas.microsoft.com/office/drawing/2014/main" id="{860550B2-8DF1-4AE6-94B4-9C2749E53D75}"/>
              </a:ext>
            </a:extLst>
          </p:cNvPr>
          <p:cNvSpPr>
            <a:spLocks noGrp="1"/>
          </p:cNvSpPr>
          <p:nvPr>
            <p:ph type="title"/>
          </p:nvPr>
        </p:nvSpPr>
        <p:spPr>
          <a:xfrm>
            <a:off x="628650" y="1162050"/>
            <a:ext cx="7886700" cy="971550"/>
          </a:xfrm>
        </p:spPr>
        <p:txBody>
          <a:bodyPr anchor="t"/>
          <a:lstStyle/>
          <a:p>
            <a:pPr algn="ctr" eaLnBrk="1" hangingPunct="1"/>
            <a:r>
              <a:rPr lang="en-GB" altLang="en-US" dirty="0">
                <a:solidFill>
                  <a:srgbClr val="000000"/>
                </a:solidFill>
                <a:latin typeface="Arial" panose="020B0604020202020204" pitchFamily="34" charset="0"/>
                <a:ea typeface="Microsoft YaHei" panose="020B0503020204020204" pitchFamily="34" charset="-122"/>
              </a:rPr>
              <a:t>Engineering Apprenticeship</a:t>
            </a:r>
            <a:endParaRPr lang="en-GB" altLang="en-US" dirty="0"/>
          </a:p>
        </p:txBody>
      </p:sp>
      <p:sp>
        <p:nvSpPr>
          <p:cNvPr id="4" name="TextBox 3">
            <a:extLst>
              <a:ext uri="{FF2B5EF4-FFF2-40B4-BE49-F238E27FC236}">
                <a16:creationId xmlns:a16="http://schemas.microsoft.com/office/drawing/2014/main" id="{9B6B6943-BFFE-4D1F-86AF-4F23C98A17D6}"/>
              </a:ext>
            </a:extLst>
          </p:cNvPr>
          <p:cNvSpPr txBox="1"/>
          <p:nvPr/>
        </p:nvSpPr>
        <p:spPr>
          <a:xfrm>
            <a:off x="1063261" y="2298907"/>
            <a:ext cx="7210269" cy="3293209"/>
          </a:xfrm>
          <a:prstGeom prst="rect">
            <a:avLst/>
          </a:prstGeom>
          <a:noFill/>
        </p:spPr>
        <p:txBody>
          <a:bodyPr wrap="square" rtlCol="0">
            <a:spAutoFit/>
          </a:bodyPr>
          <a:lstStyle/>
          <a:p>
            <a:r>
              <a:rPr lang="en-GB" sz="2200" dirty="0">
                <a:latin typeface="Arial" panose="020B0604020202020204" pitchFamily="34" charset="0"/>
                <a:cs typeface="Arial" panose="020B0604020202020204" pitchFamily="34" charset="0"/>
              </a:rPr>
              <a:t>All teams </a:t>
            </a:r>
            <a:r>
              <a:rPr lang="en-GB" sz="2200" b="1" dirty="0">
                <a:latin typeface="Arial" panose="020B0604020202020204" pitchFamily="34" charset="0"/>
                <a:cs typeface="Arial" panose="020B0604020202020204" pitchFamily="34" charset="0"/>
              </a:rPr>
              <a:t>MUST</a:t>
            </a:r>
            <a:r>
              <a:rPr lang="en-GB" sz="2200" dirty="0">
                <a:latin typeface="Arial" panose="020B0604020202020204" pitchFamily="34" charset="0"/>
                <a:cs typeface="Arial" panose="020B0604020202020204" pitchFamily="34" charset="0"/>
              </a:rPr>
              <a:t> complete the Apprenticeship and everyone in your team </a:t>
            </a:r>
            <a:r>
              <a:rPr lang="en-GB" sz="2200" b="1" dirty="0">
                <a:latin typeface="Arial" panose="020B0604020202020204" pitchFamily="34" charset="0"/>
                <a:cs typeface="Arial" panose="020B0604020202020204" pitchFamily="34" charset="0"/>
              </a:rPr>
              <a:t>MUST</a:t>
            </a:r>
            <a:r>
              <a:rPr lang="en-GB" sz="2200" dirty="0">
                <a:latin typeface="Arial" panose="020B0604020202020204" pitchFamily="34" charset="0"/>
                <a:cs typeface="Arial" panose="020B0604020202020204" pitchFamily="34" charset="0"/>
              </a:rPr>
              <a:t> be involved.</a:t>
            </a:r>
          </a:p>
          <a:p>
            <a:endParaRPr lang="en-GB" sz="2200" dirty="0">
              <a:latin typeface="Arial" panose="020B0604020202020204" pitchFamily="34" charset="0"/>
              <a:cs typeface="Arial" panose="020B0604020202020204" pitchFamily="34" charset="0"/>
            </a:endParaRPr>
          </a:p>
          <a:p>
            <a:r>
              <a:rPr lang="en-GB" sz="2200" dirty="0">
                <a:latin typeface="Arial" panose="020B0604020202020204" pitchFamily="34" charset="0"/>
                <a:cs typeface="Arial" panose="020B0604020202020204" pitchFamily="34" charset="0"/>
              </a:rPr>
              <a:t>Use the components in the box to connect the circuit shown in your student booklet on page 6.</a:t>
            </a:r>
          </a:p>
          <a:p>
            <a:endParaRPr lang="en-GB" sz="2200" dirty="0">
              <a:latin typeface="Arial" panose="020B0604020202020204" pitchFamily="34" charset="0"/>
              <a:cs typeface="Arial" panose="020B0604020202020204" pitchFamily="34" charset="0"/>
            </a:endParaRPr>
          </a:p>
          <a:p>
            <a:pPr marL="342900" indent="-342900">
              <a:spcBef>
                <a:spcPts val="600"/>
              </a:spcBef>
              <a:buFont typeface="Arial" panose="020B0604020202020204" pitchFamily="34" charset="0"/>
              <a:buChar char="•"/>
            </a:pPr>
            <a:r>
              <a:rPr lang="en-GB" sz="2200" dirty="0">
                <a:latin typeface="Arial" panose="020B0604020202020204" pitchFamily="34" charset="0"/>
                <a:cs typeface="Arial" panose="020B0604020202020204" pitchFamily="34" charset="0"/>
              </a:rPr>
              <a:t>What happens when you shine a light onto the Light Dependent Resistor? </a:t>
            </a:r>
          </a:p>
          <a:p>
            <a:pPr marL="342900" indent="-342900">
              <a:spcBef>
                <a:spcPts val="600"/>
              </a:spcBef>
              <a:buFont typeface="Arial" panose="020B0604020202020204" pitchFamily="34" charset="0"/>
              <a:buChar char="•"/>
            </a:pPr>
            <a:r>
              <a:rPr lang="en-GB" sz="2200" dirty="0">
                <a:latin typeface="Arial" panose="020B0604020202020204" pitchFamily="34" charset="0"/>
                <a:cs typeface="Arial" panose="020B0604020202020204" pitchFamily="34" charset="0"/>
              </a:rPr>
              <a:t>What happens when you cover it up? </a:t>
            </a:r>
          </a:p>
        </p:txBody>
      </p:sp>
    </p:spTree>
    <p:extLst>
      <p:ext uri="{BB962C8B-B14F-4D97-AF65-F5344CB8AC3E}">
        <p14:creationId xmlns:p14="http://schemas.microsoft.com/office/powerpoint/2010/main" val="29769188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959AEE1-67B8-4D20-A70A-8F3D8FF642A8}"/>
              </a:ext>
            </a:extLst>
          </p:cNvPr>
          <p:cNvSpPr txBox="1"/>
          <p:nvPr/>
        </p:nvSpPr>
        <p:spPr>
          <a:xfrm>
            <a:off x="1031140" y="2023214"/>
            <a:ext cx="1827744" cy="461665"/>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Project brief</a:t>
            </a:r>
          </a:p>
        </p:txBody>
      </p:sp>
      <p:sp>
        <p:nvSpPr>
          <p:cNvPr id="5" name="TextBox 4">
            <a:extLst>
              <a:ext uri="{FF2B5EF4-FFF2-40B4-BE49-F238E27FC236}">
                <a16:creationId xmlns:a16="http://schemas.microsoft.com/office/drawing/2014/main" id="{3A279D94-6707-4F9A-A722-D7677041C00E}"/>
              </a:ext>
            </a:extLst>
          </p:cNvPr>
          <p:cNvSpPr txBox="1"/>
          <p:nvPr/>
        </p:nvSpPr>
        <p:spPr>
          <a:xfrm>
            <a:off x="1031140" y="2672236"/>
            <a:ext cx="1385316" cy="461665"/>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Planning</a:t>
            </a:r>
          </a:p>
        </p:txBody>
      </p:sp>
      <p:sp>
        <p:nvSpPr>
          <p:cNvPr id="6" name="TextBox 5">
            <a:extLst>
              <a:ext uri="{FF2B5EF4-FFF2-40B4-BE49-F238E27FC236}">
                <a16:creationId xmlns:a16="http://schemas.microsoft.com/office/drawing/2014/main" id="{85938DB4-CABD-456F-8150-1C89333350A9}"/>
              </a:ext>
            </a:extLst>
          </p:cNvPr>
          <p:cNvSpPr txBox="1"/>
          <p:nvPr/>
        </p:nvSpPr>
        <p:spPr>
          <a:xfrm>
            <a:off x="1031140" y="3321258"/>
            <a:ext cx="2992679" cy="461665"/>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Team roles selection</a:t>
            </a:r>
          </a:p>
        </p:txBody>
      </p:sp>
      <p:sp>
        <p:nvSpPr>
          <p:cNvPr id="7" name="TextBox 6">
            <a:extLst>
              <a:ext uri="{FF2B5EF4-FFF2-40B4-BE49-F238E27FC236}">
                <a16:creationId xmlns:a16="http://schemas.microsoft.com/office/drawing/2014/main" id="{BBDEC154-DEB8-4805-BE9F-7B7EBD70351C}"/>
              </a:ext>
            </a:extLst>
          </p:cNvPr>
          <p:cNvSpPr txBox="1"/>
          <p:nvPr/>
        </p:nvSpPr>
        <p:spPr>
          <a:xfrm>
            <a:off x="1031140" y="3970280"/>
            <a:ext cx="2223686" cy="461665"/>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Apprenticeship</a:t>
            </a:r>
          </a:p>
        </p:txBody>
      </p:sp>
      <p:sp>
        <p:nvSpPr>
          <p:cNvPr id="8" name="TextBox 7">
            <a:extLst>
              <a:ext uri="{FF2B5EF4-FFF2-40B4-BE49-F238E27FC236}">
                <a16:creationId xmlns:a16="http://schemas.microsoft.com/office/drawing/2014/main" id="{67F4FA7D-F744-49AB-9D82-4539365211E0}"/>
              </a:ext>
            </a:extLst>
          </p:cNvPr>
          <p:cNvSpPr txBox="1"/>
          <p:nvPr/>
        </p:nvSpPr>
        <p:spPr>
          <a:xfrm>
            <a:off x="1031140" y="4619302"/>
            <a:ext cx="2000869" cy="461665"/>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Development</a:t>
            </a:r>
          </a:p>
        </p:txBody>
      </p:sp>
      <p:sp>
        <p:nvSpPr>
          <p:cNvPr id="9" name="TextBox 8">
            <a:extLst>
              <a:ext uri="{FF2B5EF4-FFF2-40B4-BE49-F238E27FC236}">
                <a16:creationId xmlns:a16="http://schemas.microsoft.com/office/drawing/2014/main" id="{6046AF89-DEC2-4E3A-8FD8-4F5884AAEA7F}"/>
              </a:ext>
            </a:extLst>
          </p:cNvPr>
          <p:cNvSpPr txBox="1"/>
          <p:nvPr/>
        </p:nvSpPr>
        <p:spPr>
          <a:xfrm>
            <a:off x="1031140" y="5268326"/>
            <a:ext cx="3060453" cy="461665"/>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Presentation to client</a:t>
            </a:r>
          </a:p>
        </p:txBody>
      </p:sp>
      <p:sp>
        <p:nvSpPr>
          <p:cNvPr id="10" name="Rectangle: Rounded Corners 9">
            <a:extLst>
              <a:ext uri="{FF2B5EF4-FFF2-40B4-BE49-F238E27FC236}">
                <a16:creationId xmlns:a16="http://schemas.microsoft.com/office/drawing/2014/main" id="{C298060D-39E6-4DAA-AF09-53A262A84CF5}"/>
              </a:ext>
            </a:extLst>
          </p:cNvPr>
          <p:cNvSpPr/>
          <p:nvPr/>
        </p:nvSpPr>
        <p:spPr>
          <a:xfrm>
            <a:off x="5995386" y="2023214"/>
            <a:ext cx="452761" cy="309836"/>
          </a:xfrm>
          <a:prstGeom prst="roundRect">
            <a:avLst/>
          </a:prstGeom>
          <a:noFill/>
          <a:ln w="222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1" name="Rectangle: Rounded Corners 10">
            <a:extLst>
              <a:ext uri="{FF2B5EF4-FFF2-40B4-BE49-F238E27FC236}">
                <a16:creationId xmlns:a16="http://schemas.microsoft.com/office/drawing/2014/main" id="{988E9DEF-3BCD-4A40-BFF6-34B5827983BB}"/>
              </a:ext>
            </a:extLst>
          </p:cNvPr>
          <p:cNvSpPr/>
          <p:nvPr/>
        </p:nvSpPr>
        <p:spPr>
          <a:xfrm>
            <a:off x="5995386" y="3381990"/>
            <a:ext cx="452761" cy="309836"/>
          </a:xfrm>
          <a:prstGeom prst="roundRect">
            <a:avLst/>
          </a:prstGeom>
          <a:noFill/>
          <a:ln w="222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2" name="Rectangle: Rounded Corners 11">
            <a:extLst>
              <a:ext uri="{FF2B5EF4-FFF2-40B4-BE49-F238E27FC236}">
                <a16:creationId xmlns:a16="http://schemas.microsoft.com/office/drawing/2014/main" id="{B3DBE54E-9171-44A8-8647-C18BB26A479D}"/>
              </a:ext>
            </a:extLst>
          </p:cNvPr>
          <p:cNvSpPr/>
          <p:nvPr/>
        </p:nvSpPr>
        <p:spPr>
          <a:xfrm>
            <a:off x="5995386" y="2702602"/>
            <a:ext cx="452761" cy="309836"/>
          </a:xfrm>
          <a:prstGeom prst="roundRect">
            <a:avLst/>
          </a:prstGeom>
          <a:noFill/>
          <a:ln w="222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3" name="Rectangle: Rounded Corners 12">
            <a:extLst>
              <a:ext uri="{FF2B5EF4-FFF2-40B4-BE49-F238E27FC236}">
                <a16:creationId xmlns:a16="http://schemas.microsoft.com/office/drawing/2014/main" id="{4920AEF2-02AF-42EE-B30F-9CAAFAF7719E}"/>
              </a:ext>
            </a:extLst>
          </p:cNvPr>
          <p:cNvSpPr/>
          <p:nvPr/>
        </p:nvSpPr>
        <p:spPr>
          <a:xfrm>
            <a:off x="5995386" y="4061378"/>
            <a:ext cx="452761" cy="309836"/>
          </a:xfrm>
          <a:prstGeom prst="roundRect">
            <a:avLst/>
          </a:prstGeom>
          <a:noFill/>
          <a:ln w="222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4" name="Rectangle: Rounded Corners 13">
            <a:extLst>
              <a:ext uri="{FF2B5EF4-FFF2-40B4-BE49-F238E27FC236}">
                <a16:creationId xmlns:a16="http://schemas.microsoft.com/office/drawing/2014/main" id="{7EBFF73B-2A1E-4790-86CA-8F4CAD667902}"/>
              </a:ext>
            </a:extLst>
          </p:cNvPr>
          <p:cNvSpPr/>
          <p:nvPr/>
        </p:nvSpPr>
        <p:spPr>
          <a:xfrm>
            <a:off x="5995386" y="4740766"/>
            <a:ext cx="452761" cy="309836"/>
          </a:xfrm>
          <a:prstGeom prst="roundRect">
            <a:avLst/>
          </a:prstGeom>
          <a:noFill/>
          <a:ln w="222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5" name="Rectangle: Rounded Corners 14">
            <a:extLst>
              <a:ext uri="{FF2B5EF4-FFF2-40B4-BE49-F238E27FC236}">
                <a16:creationId xmlns:a16="http://schemas.microsoft.com/office/drawing/2014/main" id="{0B287687-24E5-48A7-B9D0-B1175D039921}"/>
              </a:ext>
            </a:extLst>
          </p:cNvPr>
          <p:cNvSpPr/>
          <p:nvPr/>
        </p:nvSpPr>
        <p:spPr>
          <a:xfrm>
            <a:off x="5995386" y="5420155"/>
            <a:ext cx="452761" cy="309836"/>
          </a:xfrm>
          <a:prstGeom prst="roundRect">
            <a:avLst/>
          </a:prstGeom>
          <a:noFill/>
          <a:ln w="222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16" name="Graphic 15" descr="Checkmark">
            <a:extLst>
              <a:ext uri="{FF2B5EF4-FFF2-40B4-BE49-F238E27FC236}">
                <a16:creationId xmlns:a16="http://schemas.microsoft.com/office/drawing/2014/main" id="{73C0C42D-506A-422A-AB31-A78405DDC5AF}"/>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877017" y="1781000"/>
            <a:ext cx="628835" cy="628835"/>
          </a:xfrm>
          <a:prstGeom prst="rect">
            <a:avLst/>
          </a:prstGeom>
        </p:spPr>
      </p:pic>
      <p:pic>
        <p:nvPicPr>
          <p:cNvPr id="17" name="Graphic 16" descr="Checkmark">
            <a:extLst>
              <a:ext uri="{FF2B5EF4-FFF2-40B4-BE49-F238E27FC236}">
                <a16:creationId xmlns:a16="http://schemas.microsoft.com/office/drawing/2014/main" id="{E632881B-E825-43A5-B144-4D5212C2BE7D}"/>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907348" y="2464969"/>
            <a:ext cx="628835" cy="628835"/>
          </a:xfrm>
          <a:prstGeom prst="rect">
            <a:avLst/>
          </a:prstGeom>
        </p:spPr>
      </p:pic>
      <p:pic>
        <p:nvPicPr>
          <p:cNvPr id="18" name="Graphic 17" descr="Checkmark">
            <a:extLst>
              <a:ext uri="{FF2B5EF4-FFF2-40B4-BE49-F238E27FC236}">
                <a16:creationId xmlns:a16="http://schemas.microsoft.com/office/drawing/2014/main" id="{D3AD90FC-3871-455A-8140-C7F813539D8D}"/>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907347" y="3133901"/>
            <a:ext cx="628835" cy="628835"/>
          </a:xfrm>
          <a:prstGeom prst="rect">
            <a:avLst/>
          </a:prstGeom>
        </p:spPr>
      </p:pic>
      <p:pic>
        <p:nvPicPr>
          <p:cNvPr id="19" name="Graphic 18" descr="Checkmark">
            <a:extLst>
              <a:ext uri="{FF2B5EF4-FFF2-40B4-BE49-F238E27FC236}">
                <a16:creationId xmlns:a16="http://schemas.microsoft.com/office/drawing/2014/main" id="{3C46B667-06FF-4320-BD36-EA0637DF999D}"/>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907348" y="3837188"/>
            <a:ext cx="628835" cy="628835"/>
          </a:xfrm>
          <a:prstGeom prst="rect">
            <a:avLst/>
          </a:prstGeom>
        </p:spPr>
      </p:pic>
      <p:sp>
        <p:nvSpPr>
          <p:cNvPr id="21" name="Title 1">
            <a:extLst>
              <a:ext uri="{FF2B5EF4-FFF2-40B4-BE49-F238E27FC236}">
                <a16:creationId xmlns:a16="http://schemas.microsoft.com/office/drawing/2014/main" id="{A3F089BD-7BAC-43DB-A42D-1715E9B0C47F}"/>
              </a:ext>
            </a:extLst>
          </p:cNvPr>
          <p:cNvSpPr>
            <a:spLocks noGrp="1"/>
          </p:cNvSpPr>
          <p:nvPr>
            <p:ph type="title"/>
          </p:nvPr>
        </p:nvSpPr>
        <p:spPr>
          <a:xfrm>
            <a:off x="290949" y="1098974"/>
            <a:ext cx="8617511" cy="637309"/>
          </a:xfrm>
        </p:spPr>
        <p:txBody>
          <a:bodyPr>
            <a:noAutofit/>
          </a:bodyPr>
          <a:lstStyle/>
          <a:p>
            <a:pPr algn="ctr"/>
            <a:r>
              <a:rPr lang="en-GB" dirty="0">
                <a:latin typeface="Arial" panose="020B0604020202020204" pitchFamily="34" charset="0"/>
                <a:cs typeface="Arial" panose="020B0604020202020204" pitchFamily="34" charset="0"/>
              </a:rPr>
              <a:t>Project Flow</a:t>
            </a:r>
          </a:p>
        </p:txBody>
      </p:sp>
    </p:spTree>
    <p:extLst>
      <p:ext uri="{BB962C8B-B14F-4D97-AF65-F5344CB8AC3E}">
        <p14:creationId xmlns:p14="http://schemas.microsoft.com/office/powerpoint/2010/main" val="33409910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267C6-D717-4B39-964D-7B720E089C0C}"/>
              </a:ext>
            </a:extLst>
          </p:cNvPr>
          <p:cNvSpPr>
            <a:spLocks noGrp="1"/>
          </p:cNvSpPr>
          <p:nvPr>
            <p:ph type="title"/>
          </p:nvPr>
        </p:nvSpPr>
        <p:spPr>
          <a:xfrm>
            <a:off x="290949" y="1098974"/>
            <a:ext cx="8617511" cy="637309"/>
          </a:xfrm>
        </p:spPr>
        <p:txBody>
          <a:bodyPr>
            <a:noAutofit/>
          </a:bodyPr>
          <a:lstStyle/>
          <a:p>
            <a:pPr algn="ctr"/>
            <a:r>
              <a:rPr lang="en-GB" dirty="0">
                <a:latin typeface="Arial" panose="020B0604020202020204" pitchFamily="34" charset="0"/>
                <a:cs typeface="Arial" panose="020B0604020202020204" pitchFamily="34" charset="0"/>
              </a:rPr>
              <a:t>Project Flow</a:t>
            </a:r>
          </a:p>
        </p:txBody>
      </p:sp>
      <p:sp>
        <p:nvSpPr>
          <p:cNvPr id="4" name="TextBox 3">
            <a:extLst>
              <a:ext uri="{FF2B5EF4-FFF2-40B4-BE49-F238E27FC236}">
                <a16:creationId xmlns:a16="http://schemas.microsoft.com/office/drawing/2014/main" id="{A959AEE1-67B8-4D20-A70A-8F3D8FF642A8}"/>
              </a:ext>
            </a:extLst>
          </p:cNvPr>
          <p:cNvSpPr txBox="1"/>
          <p:nvPr/>
        </p:nvSpPr>
        <p:spPr>
          <a:xfrm>
            <a:off x="1031140" y="2023214"/>
            <a:ext cx="1827744" cy="461665"/>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Project brief</a:t>
            </a:r>
          </a:p>
        </p:txBody>
      </p:sp>
      <p:sp>
        <p:nvSpPr>
          <p:cNvPr id="5" name="TextBox 4">
            <a:extLst>
              <a:ext uri="{FF2B5EF4-FFF2-40B4-BE49-F238E27FC236}">
                <a16:creationId xmlns:a16="http://schemas.microsoft.com/office/drawing/2014/main" id="{3A279D94-6707-4F9A-A722-D7677041C00E}"/>
              </a:ext>
            </a:extLst>
          </p:cNvPr>
          <p:cNvSpPr txBox="1"/>
          <p:nvPr/>
        </p:nvSpPr>
        <p:spPr>
          <a:xfrm>
            <a:off x="1031140" y="2672236"/>
            <a:ext cx="1385316" cy="461665"/>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Planning</a:t>
            </a:r>
          </a:p>
        </p:txBody>
      </p:sp>
      <p:sp>
        <p:nvSpPr>
          <p:cNvPr id="6" name="TextBox 5">
            <a:extLst>
              <a:ext uri="{FF2B5EF4-FFF2-40B4-BE49-F238E27FC236}">
                <a16:creationId xmlns:a16="http://schemas.microsoft.com/office/drawing/2014/main" id="{85938DB4-CABD-456F-8150-1C89333350A9}"/>
              </a:ext>
            </a:extLst>
          </p:cNvPr>
          <p:cNvSpPr txBox="1"/>
          <p:nvPr/>
        </p:nvSpPr>
        <p:spPr>
          <a:xfrm>
            <a:off x="1031140" y="3321258"/>
            <a:ext cx="2992679" cy="461665"/>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Team roles selection</a:t>
            </a:r>
          </a:p>
        </p:txBody>
      </p:sp>
      <p:sp>
        <p:nvSpPr>
          <p:cNvPr id="7" name="TextBox 6">
            <a:extLst>
              <a:ext uri="{FF2B5EF4-FFF2-40B4-BE49-F238E27FC236}">
                <a16:creationId xmlns:a16="http://schemas.microsoft.com/office/drawing/2014/main" id="{BBDEC154-DEB8-4805-BE9F-7B7EBD70351C}"/>
              </a:ext>
            </a:extLst>
          </p:cNvPr>
          <p:cNvSpPr txBox="1"/>
          <p:nvPr/>
        </p:nvSpPr>
        <p:spPr>
          <a:xfrm>
            <a:off x="1031140" y="3970280"/>
            <a:ext cx="2223686" cy="461665"/>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Apprenticeship</a:t>
            </a:r>
          </a:p>
        </p:txBody>
      </p:sp>
      <p:sp>
        <p:nvSpPr>
          <p:cNvPr id="8" name="TextBox 7">
            <a:extLst>
              <a:ext uri="{FF2B5EF4-FFF2-40B4-BE49-F238E27FC236}">
                <a16:creationId xmlns:a16="http://schemas.microsoft.com/office/drawing/2014/main" id="{67F4FA7D-F744-49AB-9D82-4539365211E0}"/>
              </a:ext>
            </a:extLst>
          </p:cNvPr>
          <p:cNvSpPr txBox="1"/>
          <p:nvPr/>
        </p:nvSpPr>
        <p:spPr>
          <a:xfrm>
            <a:off x="1031140" y="4619302"/>
            <a:ext cx="2000869" cy="461665"/>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Development</a:t>
            </a:r>
          </a:p>
        </p:txBody>
      </p:sp>
      <p:sp>
        <p:nvSpPr>
          <p:cNvPr id="9" name="TextBox 8">
            <a:extLst>
              <a:ext uri="{FF2B5EF4-FFF2-40B4-BE49-F238E27FC236}">
                <a16:creationId xmlns:a16="http://schemas.microsoft.com/office/drawing/2014/main" id="{6046AF89-DEC2-4E3A-8FD8-4F5884AAEA7F}"/>
              </a:ext>
            </a:extLst>
          </p:cNvPr>
          <p:cNvSpPr txBox="1"/>
          <p:nvPr/>
        </p:nvSpPr>
        <p:spPr>
          <a:xfrm>
            <a:off x="1031140" y="5268326"/>
            <a:ext cx="3060453" cy="461665"/>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Presentation to client</a:t>
            </a:r>
          </a:p>
        </p:txBody>
      </p:sp>
      <p:sp>
        <p:nvSpPr>
          <p:cNvPr id="10" name="Rectangle: Rounded Corners 9">
            <a:extLst>
              <a:ext uri="{FF2B5EF4-FFF2-40B4-BE49-F238E27FC236}">
                <a16:creationId xmlns:a16="http://schemas.microsoft.com/office/drawing/2014/main" id="{C298060D-39E6-4DAA-AF09-53A262A84CF5}"/>
              </a:ext>
            </a:extLst>
          </p:cNvPr>
          <p:cNvSpPr/>
          <p:nvPr/>
        </p:nvSpPr>
        <p:spPr>
          <a:xfrm>
            <a:off x="5995386" y="2023214"/>
            <a:ext cx="452761" cy="309836"/>
          </a:xfrm>
          <a:prstGeom prst="roundRect">
            <a:avLst/>
          </a:prstGeom>
          <a:noFill/>
          <a:ln w="222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1" name="Rectangle: Rounded Corners 10">
            <a:extLst>
              <a:ext uri="{FF2B5EF4-FFF2-40B4-BE49-F238E27FC236}">
                <a16:creationId xmlns:a16="http://schemas.microsoft.com/office/drawing/2014/main" id="{988E9DEF-3BCD-4A40-BFF6-34B5827983BB}"/>
              </a:ext>
            </a:extLst>
          </p:cNvPr>
          <p:cNvSpPr/>
          <p:nvPr/>
        </p:nvSpPr>
        <p:spPr>
          <a:xfrm>
            <a:off x="5995386" y="3381990"/>
            <a:ext cx="452761" cy="309836"/>
          </a:xfrm>
          <a:prstGeom prst="roundRect">
            <a:avLst/>
          </a:prstGeom>
          <a:noFill/>
          <a:ln w="222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2" name="Rectangle: Rounded Corners 11">
            <a:extLst>
              <a:ext uri="{FF2B5EF4-FFF2-40B4-BE49-F238E27FC236}">
                <a16:creationId xmlns:a16="http://schemas.microsoft.com/office/drawing/2014/main" id="{B3DBE54E-9171-44A8-8647-C18BB26A479D}"/>
              </a:ext>
            </a:extLst>
          </p:cNvPr>
          <p:cNvSpPr/>
          <p:nvPr/>
        </p:nvSpPr>
        <p:spPr>
          <a:xfrm>
            <a:off x="5995386" y="2702602"/>
            <a:ext cx="452761" cy="309836"/>
          </a:xfrm>
          <a:prstGeom prst="roundRect">
            <a:avLst/>
          </a:prstGeom>
          <a:noFill/>
          <a:ln w="222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3" name="Rectangle: Rounded Corners 12">
            <a:extLst>
              <a:ext uri="{FF2B5EF4-FFF2-40B4-BE49-F238E27FC236}">
                <a16:creationId xmlns:a16="http://schemas.microsoft.com/office/drawing/2014/main" id="{4920AEF2-02AF-42EE-B30F-9CAAFAF7719E}"/>
              </a:ext>
            </a:extLst>
          </p:cNvPr>
          <p:cNvSpPr/>
          <p:nvPr/>
        </p:nvSpPr>
        <p:spPr>
          <a:xfrm>
            <a:off x="5995386" y="4061378"/>
            <a:ext cx="452761" cy="309836"/>
          </a:xfrm>
          <a:prstGeom prst="roundRect">
            <a:avLst/>
          </a:prstGeom>
          <a:noFill/>
          <a:ln w="222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4" name="Rectangle: Rounded Corners 13">
            <a:extLst>
              <a:ext uri="{FF2B5EF4-FFF2-40B4-BE49-F238E27FC236}">
                <a16:creationId xmlns:a16="http://schemas.microsoft.com/office/drawing/2014/main" id="{7EBFF73B-2A1E-4790-86CA-8F4CAD667902}"/>
              </a:ext>
            </a:extLst>
          </p:cNvPr>
          <p:cNvSpPr/>
          <p:nvPr/>
        </p:nvSpPr>
        <p:spPr>
          <a:xfrm>
            <a:off x="5995386" y="4740766"/>
            <a:ext cx="452761" cy="309836"/>
          </a:xfrm>
          <a:prstGeom prst="roundRect">
            <a:avLst/>
          </a:prstGeom>
          <a:noFill/>
          <a:ln w="222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5" name="Rectangle: Rounded Corners 14">
            <a:extLst>
              <a:ext uri="{FF2B5EF4-FFF2-40B4-BE49-F238E27FC236}">
                <a16:creationId xmlns:a16="http://schemas.microsoft.com/office/drawing/2014/main" id="{0B287687-24E5-48A7-B9D0-B1175D039921}"/>
              </a:ext>
            </a:extLst>
          </p:cNvPr>
          <p:cNvSpPr/>
          <p:nvPr/>
        </p:nvSpPr>
        <p:spPr>
          <a:xfrm>
            <a:off x="5995386" y="5420155"/>
            <a:ext cx="452761" cy="309836"/>
          </a:xfrm>
          <a:prstGeom prst="roundRect">
            <a:avLst/>
          </a:prstGeom>
          <a:noFill/>
          <a:ln w="222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cxnSp>
        <p:nvCxnSpPr>
          <p:cNvPr id="16" name="Straight Arrow Connector 15">
            <a:extLst>
              <a:ext uri="{FF2B5EF4-FFF2-40B4-BE49-F238E27FC236}">
                <a16:creationId xmlns:a16="http://schemas.microsoft.com/office/drawing/2014/main" id="{4DE88966-2B29-41DD-AA38-288E3BA9BA8A}"/>
              </a:ext>
            </a:extLst>
          </p:cNvPr>
          <p:cNvCxnSpPr/>
          <p:nvPr/>
        </p:nvCxnSpPr>
        <p:spPr>
          <a:xfrm>
            <a:off x="584616" y="2128603"/>
            <a:ext cx="0" cy="3462728"/>
          </a:xfrm>
          <a:prstGeom prst="straightConnector1">
            <a:avLst/>
          </a:prstGeom>
          <a:ln w="44450">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982833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959AEE1-67B8-4D20-A70A-8F3D8FF642A8}"/>
              </a:ext>
            </a:extLst>
          </p:cNvPr>
          <p:cNvSpPr txBox="1"/>
          <p:nvPr/>
        </p:nvSpPr>
        <p:spPr>
          <a:xfrm>
            <a:off x="1031140" y="2023214"/>
            <a:ext cx="1722331" cy="461665"/>
          </a:xfrm>
          <a:prstGeom prst="rect">
            <a:avLst/>
          </a:prstGeom>
          <a:noFill/>
        </p:spPr>
        <p:txBody>
          <a:bodyPr wrap="none" rtlCol="0">
            <a:spAutoFit/>
          </a:bodyPr>
          <a:lstStyle/>
          <a:p>
            <a:r>
              <a:rPr lang="en-GB" sz="2400" dirty="0">
                <a:solidFill>
                  <a:schemeClr val="bg1">
                    <a:lumMod val="85000"/>
                  </a:schemeClr>
                </a:solidFill>
              </a:rPr>
              <a:t>Project brief</a:t>
            </a:r>
          </a:p>
        </p:txBody>
      </p:sp>
      <p:sp>
        <p:nvSpPr>
          <p:cNvPr id="5" name="TextBox 4">
            <a:extLst>
              <a:ext uri="{FF2B5EF4-FFF2-40B4-BE49-F238E27FC236}">
                <a16:creationId xmlns:a16="http://schemas.microsoft.com/office/drawing/2014/main" id="{3A279D94-6707-4F9A-A722-D7677041C00E}"/>
              </a:ext>
            </a:extLst>
          </p:cNvPr>
          <p:cNvSpPr txBox="1"/>
          <p:nvPr/>
        </p:nvSpPr>
        <p:spPr>
          <a:xfrm>
            <a:off x="1031140" y="2672236"/>
            <a:ext cx="1261884" cy="461665"/>
          </a:xfrm>
          <a:prstGeom prst="rect">
            <a:avLst/>
          </a:prstGeom>
          <a:noFill/>
        </p:spPr>
        <p:txBody>
          <a:bodyPr wrap="none" rtlCol="0">
            <a:spAutoFit/>
          </a:bodyPr>
          <a:lstStyle/>
          <a:p>
            <a:r>
              <a:rPr lang="en-GB" sz="2400" dirty="0">
                <a:solidFill>
                  <a:schemeClr val="bg1">
                    <a:lumMod val="85000"/>
                  </a:schemeClr>
                </a:solidFill>
              </a:rPr>
              <a:t>Planning</a:t>
            </a:r>
          </a:p>
        </p:txBody>
      </p:sp>
      <p:sp>
        <p:nvSpPr>
          <p:cNvPr id="6" name="TextBox 5">
            <a:extLst>
              <a:ext uri="{FF2B5EF4-FFF2-40B4-BE49-F238E27FC236}">
                <a16:creationId xmlns:a16="http://schemas.microsoft.com/office/drawing/2014/main" id="{85938DB4-CABD-456F-8150-1C89333350A9}"/>
              </a:ext>
            </a:extLst>
          </p:cNvPr>
          <p:cNvSpPr txBox="1"/>
          <p:nvPr/>
        </p:nvSpPr>
        <p:spPr>
          <a:xfrm>
            <a:off x="1031140" y="3321258"/>
            <a:ext cx="2819554" cy="461665"/>
          </a:xfrm>
          <a:prstGeom prst="rect">
            <a:avLst/>
          </a:prstGeom>
          <a:noFill/>
        </p:spPr>
        <p:txBody>
          <a:bodyPr wrap="none" rtlCol="0">
            <a:spAutoFit/>
          </a:bodyPr>
          <a:lstStyle/>
          <a:p>
            <a:r>
              <a:rPr lang="en-GB" sz="2400" dirty="0">
                <a:solidFill>
                  <a:schemeClr val="bg1">
                    <a:lumMod val="85000"/>
                  </a:schemeClr>
                </a:solidFill>
              </a:rPr>
              <a:t>Team roles selection</a:t>
            </a:r>
          </a:p>
        </p:txBody>
      </p:sp>
      <p:sp>
        <p:nvSpPr>
          <p:cNvPr id="7" name="TextBox 6">
            <a:extLst>
              <a:ext uri="{FF2B5EF4-FFF2-40B4-BE49-F238E27FC236}">
                <a16:creationId xmlns:a16="http://schemas.microsoft.com/office/drawing/2014/main" id="{BBDEC154-DEB8-4805-BE9F-7B7EBD70351C}"/>
              </a:ext>
            </a:extLst>
          </p:cNvPr>
          <p:cNvSpPr txBox="1"/>
          <p:nvPr/>
        </p:nvSpPr>
        <p:spPr>
          <a:xfrm>
            <a:off x="1031140" y="3970280"/>
            <a:ext cx="2074094" cy="461665"/>
          </a:xfrm>
          <a:prstGeom prst="rect">
            <a:avLst/>
          </a:prstGeom>
          <a:noFill/>
        </p:spPr>
        <p:txBody>
          <a:bodyPr wrap="none" rtlCol="0">
            <a:spAutoFit/>
          </a:bodyPr>
          <a:lstStyle/>
          <a:p>
            <a:r>
              <a:rPr lang="en-GB" sz="2400" dirty="0">
                <a:solidFill>
                  <a:schemeClr val="bg1">
                    <a:lumMod val="85000"/>
                  </a:schemeClr>
                </a:solidFill>
              </a:rPr>
              <a:t>Apprenticeship</a:t>
            </a:r>
          </a:p>
        </p:txBody>
      </p:sp>
      <p:sp>
        <p:nvSpPr>
          <p:cNvPr id="8" name="TextBox 7">
            <a:extLst>
              <a:ext uri="{FF2B5EF4-FFF2-40B4-BE49-F238E27FC236}">
                <a16:creationId xmlns:a16="http://schemas.microsoft.com/office/drawing/2014/main" id="{67F4FA7D-F744-49AB-9D82-4539365211E0}"/>
              </a:ext>
            </a:extLst>
          </p:cNvPr>
          <p:cNvSpPr txBox="1"/>
          <p:nvPr/>
        </p:nvSpPr>
        <p:spPr>
          <a:xfrm>
            <a:off x="1031140" y="4619302"/>
            <a:ext cx="2000869" cy="461665"/>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Development</a:t>
            </a:r>
          </a:p>
        </p:txBody>
      </p:sp>
      <p:sp>
        <p:nvSpPr>
          <p:cNvPr id="9" name="TextBox 8">
            <a:extLst>
              <a:ext uri="{FF2B5EF4-FFF2-40B4-BE49-F238E27FC236}">
                <a16:creationId xmlns:a16="http://schemas.microsoft.com/office/drawing/2014/main" id="{6046AF89-DEC2-4E3A-8FD8-4F5884AAEA7F}"/>
              </a:ext>
            </a:extLst>
          </p:cNvPr>
          <p:cNvSpPr txBox="1"/>
          <p:nvPr/>
        </p:nvSpPr>
        <p:spPr>
          <a:xfrm>
            <a:off x="1031140" y="5268326"/>
            <a:ext cx="2859822" cy="461665"/>
          </a:xfrm>
          <a:prstGeom prst="rect">
            <a:avLst/>
          </a:prstGeom>
          <a:noFill/>
        </p:spPr>
        <p:txBody>
          <a:bodyPr wrap="none" rtlCol="0">
            <a:spAutoFit/>
          </a:bodyPr>
          <a:lstStyle/>
          <a:p>
            <a:r>
              <a:rPr lang="en-GB" sz="2400" dirty="0">
                <a:solidFill>
                  <a:schemeClr val="bg1">
                    <a:lumMod val="85000"/>
                  </a:schemeClr>
                </a:solidFill>
              </a:rPr>
              <a:t>Presentation to client</a:t>
            </a:r>
          </a:p>
        </p:txBody>
      </p:sp>
      <p:sp>
        <p:nvSpPr>
          <p:cNvPr id="10" name="Rectangle: Rounded Corners 9">
            <a:extLst>
              <a:ext uri="{FF2B5EF4-FFF2-40B4-BE49-F238E27FC236}">
                <a16:creationId xmlns:a16="http://schemas.microsoft.com/office/drawing/2014/main" id="{C298060D-39E6-4DAA-AF09-53A262A84CF5}"/>
              </a:ext>
            </a:extLst>
          </p:cNvPr>
          <p:cNvSpPr/>
          <p:nvPr/>
        </p:nvSpPr>
        <p:spPr>
          <a:xfrm>
            <a:off x="5995386" y="2023214"/>
            <a:ext cx="452761" cy="309836"/>
          </a:xfrm>
          <a:prstGeom prst="roundRect">
            <a:avLst/>
          </a:prstGeom>
          <a:noFill/>
          <a:ln w="22225">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1" name="Rectangle: Rounded Corners 10">
            <a:extLst>
              <a:ext uri="{FF2B5EF4-FFF2-40B4-BE49-F238E27FC236}">
                <a16:creationId xmlns:a16="http://schemas.microsoft.com/office/drawing/2014/main" id="{988E9DEF-3BCD-4A40-BFF6-34B5827983BB}"/>
              </a:ext>
            </a:extLst>
          </p:cNvPr>
          <p:cNvSpPr/>
          <p:nvPr/>
        </p:nvSpPr>
        <p:spPr>
          <a:xfrm>
            <a:off x="5995386" y="3381990"/>
            <a:ext cx="452761" cy="309836"/>
          </a:xfrm>
          <a:prstGeom prst="roundRect">
            <a:avLst/>
          </a:prstGeom>
          <a:noFill/>
          <a:ln w="22225">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2" name="Rectangle: Rounded Corners 11">
            <a:extLst>
              <a:ext uri="{FF2B5EF4-FFF2-40B4-BE49-F238E27FC236}">
                <a16:creationId xmlns:a16="http://schemas.microsoft.com/office/drawing/2014/main" id="{B3DBE54E-9171-44A8-8647-C18BB26A479D}"/>
              </a:ext>
            </a:extLst>
          </p:cNvPr>
          <p:cNvSpPr/>
          <p:nvPr/>
        </p:nvSpPr>
        <p:spPr>
          <a:xfrm>
            <a:off x="5995386" y="2702602"/>
            <a:ext cx="452761" cy="309836"/>
          </a:xfrm>
          <a:prstGeom prst="roundRect">
            <a:avLst/>
          </a:prstGeom>
          <a:noFill/>
          <a:ln w="22225">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3" name="Rectangle: Rounded Corners 12">
            <a:extLst>
              <a:ext uri="{FF2B5EF4-FFF2-40B4-BE49-F238E27FC236}">
                <a16:creationId xmlns:a16="http://schemas.microsoft.com/office/drawing/2014/main" id="{4920AEF2-02AF-42EE-B30F-9CAAFAF7719E}"/>
              </a:ext>
            </a:extLst>
          </p:cNvPr>
          <p:cNvSpPr/>
          <p:nvPr/>
        </p:nvSpPr>
        <p:spPr>
          <a:xfrm>
            <a:off x="5995386" y="4061378"/>
            <a:ext cx="452761" cy="309836"/>
          </a:xfrm>
          <a:prstGeom prst="roundRect">
            <a:avLst/>
          </a:prstGeom>
          <a:noFill/>
          <a:ln w="22225">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4" name="Rectangle: Rounded Corners 13">
            <a:extLst>
              <a:ext uri="{FF2B5EF4-FFF2-40B4-BE49-F238E27FC236}">
                <a16:creationId xmlns:a16="http://schemas.microsoft.com/office/drawing/2014/main" id="{7EBFF73B-2A1E-4790-86CA-8F4CAD667902}"/>
              </a:ext>
            </a:extLst>
          </p:cNvPr>
          <p:cNvSpPr/>
          <p:nvPr/>
        </p:nvSpPr>
        <p:spPr>
          <a:xfrm>
            <a:off x="5995386" y="4740766"/>
            <a:ext cx="452761" cy="309836"/>
          </a:xfrm>
          <a:prstGeom prst="roundRect">
            <a:avLst/>
          </a:prstGeom>
          <a:noFill/>
          <a:ln w="222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5" name="Rectangle: Rounded Corners 14">
            <a:extLst>
              <a:ext uri="{FF2B5EF4-FFF2-40B4-BE49-F238E27FC236}">
                <a16:creationId xmlns:a16="http://schemas.microsoft.com/office/drawing/2014/main" id="{0B287687-24E5-48A7-B9D0-B1175D039921}"/>
              </a:ext>
            </a:extLst>
          </p:cNvPr>
          <p:cNvSpPr/>
          <p:nvPr/>
        </p:nvSpPr>
        <p:spPr>
          <a:xfrm>
            <a:off x="5995386" y="5420155"/>
            <a:ext cx="452761" cy="309836"/>
          </a:xfrm>
          <a:prstGeom prst="roundRect">
            <a:avLst/>
          </a:prstGeom>
          <a:noFill/>
          <a:ln w="22225">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16" name="Graphic 15" descr="Checkmark">
            <a:extLst>
              <a:ext uri="{FF2B5EF4-FFF2-40B4-BE49-F238E27FC236}">
                <a16:creationId xmlns:a16="http://schemas.microsoft.com/office/drawing/2014/main" id="{73C0C42D-506A-422A-AB31-A78405DDC5AF}"/>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931760" y="1836679"/>
            <a:ext cx="628835" cy="628835"/>
          </a:xfrm>
          <a:prstGeom prst="rect">
            <a:avLst/>
          </a:prstGeom>
        </p:spPr>
      </p:pic>
      <p:pic>
        <p:nvPicPr>
          <p:cNvPr id="17" name="Graphic 16" descr="Checkmark">
            <a:extLst>
              <a:ext uri="{FF2B5EF4-FFF2-40B4-BE49-F238E27FC236}">
                <a16:creationId xmlns:a16="http://schemas.microsoft.com/office/drawing/2014/main" id="{E632881B-E825-43A5-B144-4D5212C2BE7D}"/>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962091" y="2520648"/>
            <a:ext cx="628835" cy="628835"/>
          </a:xfrm>
          <a:prstGeom prst="rect">
            <a:avLst/>
          </a:prstGeom>
        </p:spPr>
      </p:pic>
      <p:pic>
        <p:nvPicPr>
          <p:cNvPr id="18" name="Graphic 17" descr="Checkmark">
            <a:extLst>
              <a:ext uri="{FF2B5EF4-FFF2-40B4-BE49-F238E27FC236}">
                <a16:creationId xmlns:a16="http://schemas.microsoft.com/office/drawing/2014/main" id="{D3AD90FC-3871-455A-8140-C7F813539D8D}"/>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962090" y="3189580"/>
            <a:ext cx="628835" cy="628835"/>
          </a:xfrm>
          <a:prstGeom prst="rect">
            <a:avLst/>
          </a:prstGeom>
        </p:spPr>
      </p:pic>
      <p:pic>
        <p:nvPicPr>
          <p:cNvPr id="19" name="Graphic 18" descr="Checkmark">
            <a:extLst>
              <a:ext uri="{FF2B5EF4-FFF2-40B4-BE49-F238E27FC236}">
                <a16:creationId xmlns:a16="http://schemas.microsoft.com/office/drawing/2014/main" id="{3C46B667-06FF-4320-BD36-EA0637DF999D}"/>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962091" y="3892867"/>
            <a:ext cx="628835" cy="628835"/>
          </a:xfrm>
          <a:prstGeom prst="rect">
            <a:avLst/>
          </a:prstGeom>
        </p:spPr>
      </p:pic>
      <p:sp>
        <p:nvSpPr>
          <p:cNvPr id="21" name="Title 1">
            <a:extLst>
              <a:ext uri="{FF2B5EF4-FFF2-40B4-BE49-F238E27FC236}">
                <a16:creationId xmlns:a16="http://schemas.microsoft.com/office/drawing/2014/main" id="{2149DFE3-73CD-4EB2-9D79-4A2DD42D1B73}"/>
              </a:ext>
            </a:extLst>
          </p:cNvPr>
          <p:cNvSpPr>
            <a:spLocks noGrp="1"/>
          </p:cNvSpPr>
          <p:nvPr>
            <p:ph type="title"/>
          </p:nvPr>
        </p:nvSpPr>
        <p:spPr>
          <a:xfrm>
            <a:off x="290949" y="1098974"/>
            <a:ext cx="8617511" cy="637309"/>
          </a:xfrm>
        </p:spPr>
        <p:txBody>
          <a:bodyPr>
            <a:noAutofit/>
          </a:bodyPr>
          <a:lstStyle/>
          <a:p>
            <a:pPr algn="ctr"/>
            <a:r>
              <a:rPr lang="en-GB" dirty="0">
                <a:latin typeface="Arial" panose="020B0604020202020204" pitchFamily="34" charset="0"/>
                <a:cs typeface="Arial" panose="020B0604020202020204" pitchFamily="34" charset="0"/>
              </a:rPr>
              <a:t>Project Flow</a:t>
            </a:r>
          </a:p>
        </p:txBody>
      </p:sp>
    </p:spTree>
    <p:extLst>
      <p:ext uri="{BB962C8B-B14F-4D97-AF65-F5344CB8AC3E}">
        <p14:creationId xmlns:p14="http://schemas.microsoft.com/office/powerpoint/2010/main" val="19709151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a:extLst>
              <a:ext uri="{FF2B5EF4-FFF2-40B4-BE49-F238E27FC236}">
                <a16:creationId xmlns:a16="http://schemas.microsoft.com/office/drawing/2014/main" id="{FCE0E45F-1218-45D5-A7AE-CADC0940F816}"/>
              </a:ext>
            </a:extLst>
          </p:cNvPr>
          <p:cNvSpPr>
            <a:spLocks noGrp="1"/>
          </p:cNvSpPr>
          <p:nvPr>
            <p:ph type="title"/>
          </p:nvPr>
        </p:nvSpPr>
        <p:spPr>
          <a:xfrm>
            <a:off x="1187450" y="1341438"/>
            <a:ext cx="7499350" cy="1143000"/>
          </a:xfrm>
        </p:spPr>
        <p:txBody>
          <a:bodyPr anchor="t"/>
          <a:lstStyle/>
          <a:p>
            <a:pPr eaLnBrk="1" hangingPunct="1"/>
            <a:r>
              <a:rPr lang="en-GB" altLang="en-US" dirty="0">
                <a:solidFill>
                  <a:srgbClr val="000000"/>
                </a:solidFill>
                <a:latin typeface="Arial" panose="020B0604020202020204" pitchFamily="34" charset="0"/>
                <a:ea typeface="Microsoft YaHei" panose="020B0503020204020204" pitchFamily="34" charset="-122"/>
              </a:rPr>
              <a:t>Health and safety briefing</a:t>
            </a:r>
            <a:endParaRPr lang="en-GB" altLang="en-US" dirty="0"/>
          </a:p>
        </p:txBody>
      </p:sp>
      <p:sp>
        <p:nvSpPr>
          <p:cNvPr id="3" name="Content Placeholder 2">
            <a:extLst>
              <a:ext uri="{FF2B5EF4-FFF2-40B4-BE49-F238E27FC236}">
                <a16:creationId xmlns:a16="http://schemas.microsoft.com/office/drawing/2014/main" id="{990EE530-169E-4C55-848C-8750CD01DCB6}"/>
              </a:ext>
            </a:extLst>
          </p:cNvPr>
          <p:cNvSpPr>
            <a:spLocks noGrp="1"/>
          </p:cNvSpPr>
          <p:nvPr>
            <p:ph idx="1"/>
          </p:nvPr>
        </p:nvSpPr>
        <p:spPr>
          <a:xfrm>
            <a:off x="457200" y="2205039"/>
            <a:ext cx="8229600" cy="3548648"/>
          </a:xfrm>
        </p:spPr>
        <p:txBody>
          <a:bodyPr rtlCol="0">
            <a:normAutofit fontScale="92500" lnSpcReduction="20000"/>
          </a:bodyPr>
          <a:lstStyle/>
          <a:p>
            <a:pPr marL="432000" indent="-432000" algn="just" defTabSz="449263" eaLnBrk="1" fontAlgn="auto" hangingPunct="1">
              <a:lnSpc>
                <a:spcPct val="93000"/>
              </a:lnSpc>
              <a:spcBef>
                <a:spcPct val="0"/>
              </a:spcBef>
              <a:spcAft>
                <a:spcPts val="0"/>
              </a:spcAft>
              <a:buFont typeface="+mj-lt"/>
              <a:buAutoNum type="arabicPeriod"/>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200" dirty="0">
                <a:solidFill>
                  <a:srgbClr val="000000"/>
                </a:solidFill>
                <a:latin typeface="Arial" charset="0"/>
                <a:ea typeface="Microsoft YaHei" pitchFamily="34" charset="-122"/>
              </a:rPr>
              <a:t>Keep your work station tidy (including the floor around it), no food or drink around work areas or shop.</a:t>
            </a:r>
          </a:p>
          <a:p>
            <a:pPr marL="432000" indent="-432000" algn="just" defTabSz="449263" eaLnBrk="1" fontAlgn="auto" hangingPunct="1">
              <a:lnSpc>
                <a:spcPct val="93000"/>
              </a:lnSpc>
              <a:spcBef>
                <a:spcPct val="0"/>
              </a:spcBef>
              <a:spcAft>
                <a:spcPts val="0"/>
              </a:spcAft>
              <a:buFont typeface="+mj-lt"/>
              <a:buAutoNum type="arabicPeriod"/>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sz="2200" dirty="0">
              <a:solidFill>
                <a:srgbClr val="000000"/>
              </a:solidFill>
              <a:latin typeface="Arial" charset="0"/>
              <a:ea typeface="Microsoft YaHei" pitchFamily="34" charset="-122"/>
            </a:endParaRPr>
          </a:p>
          <a:p>
            <a:pPr marL="432000" indent="-432000" algn="just" defTabSz="449263">
              <a:lnSpc>
                <a:spcPct val="93000"/>
              </a:lnSpc>
              <a:spcBef>
                <a:spcPct val="0"/>
              </a:spcBef>
              <a:buFont typeface="+mj-lt"/>
              <a:buAutoNum type="arabicPeriod"/>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200" dirty="0">
                <a:solidFill>
                  <a:srgbClr val="000000"/>
                </a:solidFill>
                <a:latin typeface="Arial" charset="0"/>
                <a:ea typeface="Microsoft YaHei" pitchFamily="34" charset="-122"/>
              </a:rPr>
              <a:t>Three people only at the cutting station at any time.</a:t>
            </a:r>
          </a:p>
          <a:p>
            <a:pPr marL="432000" indent="-432000" algn="just" defTabSz="449263" eaLnBrk="1" fontAlgn="auto" hangingPunct="1">
              <a:lnSpc>
                <a:spcPct val="93000"/>
              </a:lnSpc>
              <a:spcBef>
                <a:spcPct val="0"/>
              </a:spcBef>
              <a:spcAft>
                <a:spcPts val="0"/>
              </a:spcAft>
              <a:buFont typeface="+mj-lt"/>
              <a:buAutoNum type="arabicPeriod"/>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sz="2200" dirty="0">
              <a:solidFill>
                <a:srgbClr val="000000"/>
              </a:solidFill>
              <a:latin typeface="Arial" charset="0"/>
              <a:ea typeface="Microsoft YaHei" pitchFamily="34" charset="-122"/>
            </a:endParaRPr>
          </a:p>
          <a:p>
            <a:pPr marL="432000" indent="-432000" algn="just" defTabSz="449263" eaLnBrk="1" fontAlgn="auto" hangingPunct="1">
              <a:lnSpc>
                <a:spcPct val="93000"/>
              </a:lnSpc>
              <a:spcBef>
                <a:spcPct val="0"/>
              </a:spcBef>
              <a:spcAft>
                <a:spcPts val="0"/>
              </a:spcAft>
              <a:buFont typeface="+mj-lt"/>
              <a:buAutoNum type="arabicPeriod"/>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200" dirty="0">
                <a:solidFill>
                  <a:srgbClr val="000000"/>
                </a:solidFill>
                <a:latin typeface="Arial" charset="0"/>
                <a:ea typeface="Microsoft YaHei" pitchFamily="34" charset="-122"/>
              </a:rPr>
              <a:t>Take care with craft knives, hacksaw, scissors and staplers. No blade to be left open and no tools to be removed from the cutting station.</a:t>
            </a:r>
          </a:p>
          <a:p>
            <a:pPr marL="432000" indent="-432000" algn="just" defTabSz="449263" eaLnBrk="1" fontAlgn="auto" hangingPunct="1">
              <a:lnSpc>
                <a:spcPct val="93000"/>
              </a:lnSpc>
              <a:spcBef>
                <a:spcPct val="0"/>
              </a:spcBef>
              <a:spcAft>
                <a:spcPts val="0"/>
              </a:spcAft>
              <a:buFont typeface="+mj-lt"/>
              <a:buAutoNum type="arabicPeriod"/>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sz="2200" dirty="0">
              <a:solidFill>
                <a:srgbClr val="000000"/>
              </a:solidFill>
              <a:latin typeface="Arial" charset="0"/>
              <a:ea typeface="Microsoft YaHei" pitchFamily="34" charset="-122"/>
            </a:endParaRPr>
          </a:p>
          <a:p>
            <a:pPr marL="432000" indent="-432000" algn="just" defTabSz="449263">
              <a:lnSpc>
                <a:spcPct val="93000"/>
              </a:lnSpc>
              <a:spcBef>
                <a:spcPct val="0"/>
              </a:spcBef>
              <a:buFont typeface="+mj-lt"/>
              <a:buAutoNum type="arabicPeriod"/>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200" dirty="0">
                <a:solidFill>
                  <a:srgbClr val="000000"/>
                </a:solidFill>
                <a:latin typeface="Arial" charset="0"/>
                <a:ea typeface="Microsoft YaHei" pitchFamily="34" charset="-122"/>
              </a:rPr>
              <a:t>Report spillages, accidents or potential hazards to the Challenge Leader or shop keeper immediately.  </a:t>
            </a:r>
          </a:p>
          <a:p>
            <a:pPr marL="432000" indent="-432000" algn="just" defTabSz="449263" eaLnBrk="1" fontAlgn="auto" hangingPunct="1">
              <a:lnSpc>
                <a:spcPct val="93000"/>
              </a:lnSpc>
              <a:spcBef>
                <a:spcPct val="0"/>
              </a:spcBef>
              <a:spcAft>
                <a:spcPts val="0"/>
              </a:spcAft>
              <a:buFont typeface="+mj-lt"/>
              <a:buAutoNum type="arabicPeriod"/>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sz="2200" dirty="0">
              <a:solidFill>
                <a:srgbClr val="000000"/>
              </a:solidFill>
              <a:latin typeface="Arial" charset="0"/>
              <a:ea typeface="Microsoft YaHei" pitchFamily="34" charset="-122"/>
            </a:endParaRPr>
          </a:p>
          <a:p>
            <a:pPr marL="432000" indent="-432000" algn="just" defTabSz="449263" eaLnBrk="1" fontAlgn="auto" hangingPunct="1">
              <a:lnSpc>
                <a:spcPct val="93000"/>
              </a:lnSpc>
              <a:spcBef>
                <a:spcPct val="0"/>
              </a:spcBef>
              <a:spcAft>
                <a:spcPts val="0"/>
              </a:spcAft>
              <a:buFont typeface="+mj-lt"/>
              <a:buAutoNum type="arabicPeriod"/>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200" dirty="0">
                <a:solidFill>
                  <a:srgbClr val="000000"/>
                </a:solidFill>
                <a:latin typeface="Arial" charset="0"/>
                <a:ea typeface="Microsoft YaHei" pitchFamily="34" charset="-122"/>
              </a:rPr>
              <a:t>Be careful of the lamp, it gets very hot. </a:t>
            </a:r>
          </a:p>
          <a:p>
            <a:pPr marL="432000" indent="-432000" algn="just" defTabSz="449263" eaLnBrk="1" fontAlgn="auto" hangingPunct="1">
              <a:lnSpc>
                <a:spcPct val="93000"/>
              </a:lnSpc>
              <a:spcBef>
                <a:spcPct val="0"/>
              </a:spcBef>
              <a:spcAft>
                <a:spcPts val="0"/>
              </a:spcAft>
              <a:buFont typeface="+mj-lt"/>
              <a:buAutoNum type="arabicPeriod"/>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sz="2200" dirty="0">
              <a:solidFill>
                <a:srgbClr val="000000"/>
              </a:solidFill>
              <a:latin typeface="Arial" charset="0"/>
              <a:ea typeface="Microsoft YaHei" pitchFamily="34" charset="-122"/>
            </a:endParaRPr>
          </a:p>
          <a:p>
            <a:pPr marL="432000" indent="-432000" algn="just" defTabSz="449263" eaLnBrk="1" fontAlgn="auto" hangingPunct="1">
              <a:lnSpc>
                <a:spcPct val="93000"/>
              </a:lnSpc>
              <a:spcBef>
                <a:spcPct val="0"/>
              </a:spcBef>
              <a:spcAft>
                <a:spcPts val="0"/>
              </a:spcAft>
              <a:buFont typeface="+mj-lt"/>
              <a:buAutoNum type="arabicPeriod"/>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200" dirty="0">
                <a:solidFill>
                  <a:srgbClr val="000000"/>
                </a:solidFill>
                <a:latin typeface="Arial" charset="0"/>
                <a:ea typeface="Microsoft YaHei" pitchFamily="34" charset="-122"/>
              </a:rPr>
              <a:t>Be careful of short circuits.</a:t>
            </a:r>
          </a:p>
          <a:p>
            <a:pPr marL="432000" indent="-432000" defTabSz="449263" eaLnBrk="1" fontAlgn="auto" hangingPunct="1">
              <a:lnSpc>
                <a:spcPct val="93000"/>
              </a:lnSpc>
              <a:spcBef>
                <a:spcPts val="300"/>
              </a:spcBef>
              <a:spcAft>
                <a:spcPts val="0"/>
              </a:spcAft>
              <a:buFont typeface="+mj-lt"/>
              <a:buAutoNum type="arabicPeriod"/>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sz="2200" dirty="0">
              <a:solidFill>
                <a:srgbClr val="000000"/>
              </a:solidFill>
              <a:latin typeface="Arial" charset="0"/>
              <a:ea typeface="Microsoft YaHei" pitchFamily="34" charset="-122"/>
            </a:endParaRPr>
          </a:p>
          <a:p>
            <a:pPr marL="432000" indent="-432000" defTabSz="449263" eaLnBrk="1" fontAlgn="auto" hangingPunct="1">
              <a:lnSpc>
                <a:spcPct val="93000"/>
              </a:lnSpc>
              <a:spcBef>
                <a:spcPct val="0"/>
              </a:spcBef>
              <a:spcAft>
                <a:spcPts val="0"/>
              </a:spcAft>
              <a:buFont typeface="+mj-lt"/>
              <a:buAutoNum type="arabicPeriod"/>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sz="2200" b="1" dirty="0">
              <a:solidFill>
                <a:srgbClr val="000000"/>
              </a:solidFill>
              <a:latin typeface="Arial" charset="0"/>
              <a:ea typeface="Microsoft YaHei" pitchFamily="34" charset="-122"/>
            </a:endParaRPr>
          </a:p>
          <a:p>
            <a:pPr marL="0" indent="0" algn="just" defTabSz="449263" eaLnBrk="1" fontAlgn="auto" hangingPunct="1">
              <a:lnSpc>
                <a:spcPct val="93000"/>
              </a:lnSpc>
              <a:spcBef>
                <a:spcPct val="0"/>
              </a:spcBef>
              <a:spcAft>
                <a:spcPts val="0"/>
              </a:spcAft>
              <a:buFont typeface="Arial" panose="020B0604020202020204"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dirty="0"/>
          </a:p>
        </p:txBody>
      </p:sp>
      <p:pic>
        <p:nvPicPr>
          <p:cNvPr id="57348" name="Picture 4">
            <a:extLst>
              <a:ext uri="{FF2B5EF4-FFF2-40B4-BE49-F238E27FC236}">
                <a16:creationId xmlns:a16="http://schemas.microsoft.com/office/drawing/2014/main" id="{3F380F23-C771-479C-B8F1-E70B6E6081B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5263" y="1276350"/>
            <a:ext cx="655637"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59205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a:extLst>
              <a:ext uri="{FF2B5EF4-FFF2-40B4-BE49-F238E27FC236}">
                <a16:creationId xmlns:a16="http://schemas.microsoft.com/office/drawing/2014/main" id="{CECFDD52-10B4-4C86-83C5-746E83C8E3CB}"/>
              </a:ext>
            </a:extLst>
          </p:cNvPr>
          <p:cNvSpPr>
            <a:spLocks noGrp="1"/>
          </p:cNvSpPr>
          <p:nvPr>
            <p:ph type="title"/>
          </p:nvPr>
        </p:nvSpPr>
        <p:spPr>
          <a:xfrm>
            <a:off x="2875540" y="1961325"/>
            <a:ext cx="6012873" cy="1143000"/>
          </a:xfrm>
        </p:spPr>
        <p:txBody>
          <a:bodyPr anchor="t"/>
          <a:lstStyle/>
          <a:p>
            <a:pPr algn="ctr" eaLnBrk="1" hangingPunct="1"/>
            <a:r>
              <a:rPr lang="en-GB" altLang="en-US" b="1" dirty="0">
                <a:latin typeface="Arial" panose="020B0604020202020204" pitchFamily="34" charset="0"/>
              </a:rPr>
              <a:t>Development</a:t>
            </a:r>
            <a:endParaRPr lang="en-GB" altLang="en-US" b="1" dirty="0"/>
          </a:p>
        </p:txBody>
      </p:sp>
      <p:sp>
        <p:nvSpPr>
          <p:cNvPr id="3" name="Content Placeholder 2">
            <a:extLst>
              <a:ext uri="{FF2B5EF4-FFF2-40B4-BE49-F238E27FC236}">
                <a16:creationId xmlns:a16="http://schemas.microsoft.com/office/drawing/2014/main" id="{628AA0BE-CA46-4BE2-9A17-C3D33F08C3F9}"/>
              </a:ext>
            </a:extLst>
          </p:cNvPr>
          <p:cNvSpPr>
            <a:spLocks noGrp="1"/>
          </p:cNvSpPr>
          <p:nvPr>
            <p:ph idx="1"/>
          </p:nvPr>
        </p:nvSpPr>
        <p:spPr>
          <a:xfrm>
            <a:off x="658813" y="2600085"/>
            <a:ext cx="8229600" cy="3302240"/>
          </a:xfrm>
        </p:spPr>
        <p:txBody>
          <a:bodyPr rtlCol="0">
            <a:normAutofit/>
          </a:bodyPr>
          <a:lstStyle/>
          <a:p>
            <a:pPr marL="0" indent="0" algn="ctr" defTabSz="449263" eaLnBrk="1" fontAlgn="auto" hangingPunct="1">
              <a:spcBef>
                <a:spcPct val="0"/>
              </a:spcBef>
              <a:spcAft>
                <a:spcPts val="0"/>
              </a:spcAft>
              <a:buSzPct val="100000"/>
              <a:buFont typeface="Arial" panose="020B0604020202020204" pitchFamily="34" charset="0"/>
              <a:buNone/>
              <a:tabLst>
                <a:tab pos="1182688" algn="l"/>
                <a:tab pos="1631950" algn="l"/>
                <a:tab pos="2081213" algn="l"/>
                <a:tab pos="2530475" algn="l"/>
                <a:tab pos="2979738" algn="l"/>
                <a:tab pos="3429000" algn="l"/>
                <a:tab pos="3878263" algn="l"/>
                <a:tab pos="4327525" algn="l"/>
                <a:tab pos="4776788" algn="l"/>
                <a:tab pos="5226050" algn="l"/>
                <a:tab pos="5675313" algn="l"/>
                <a:tab pos="6124575" algn="l"/>
                <a:tab pos="6573838" algn="l"/>
                <a:tab pos="7023100" algn="l"/>
                <a:tab pos="7472363" algn="l"/>
                <a:tab pos="7921625" algn="l"/>
                <a:tab pos="8370888" algn="l"/>
                <a:tab pos="8820150" algn="l"/>
                <a:tab pos="9269413" algn="l"/>
              </a:tabLst>
              <a:defRPr/>
            </a:pPr>
            <a:endParaRPr lang="en-GB" sz="1600" b="1" u="sng" dirty="0">
              <a:solidFill>
                <a:srgbClr val="000000"/>
              </a:solidFill>
              <a:latin typeface="Arial" charset="0"/>
              <a:ea typeface="Microsoft YaHei"/>
            </a:endParaRPr>
          </a:p>
          <a:p>
            <a:pPr marL="0" indent="0" algn="ctr" defTabSz="449263" eaLnBrk="1" fontAlgn="auto" hangingPunct="1">
              <a:spcBef>
                <a:spcPct val="0"/>
              </a:spcBef>
              <a:spcAft>
                <a:spcPts val="0"/>
              </a:spcAft>
              <a:buSzPct val="100000"/>
              <a:buFont typeface="Arial" panose="020B0604020202020204" pitchFamily="34" charset="0"/>
              <a:buNone/>
              <a:tabLst>
                <a:tab pos="1182688" algn="l"/>
                <a:tab pos="1631950" algn="l"/>
                <a:tab pos="2081213" algn="l"/>
                <a:tab pos="2530475" algn="l"/>
                <a:tab pos="2979738" algn="l"/>
                <a:tab pos="3429000" algn="l"/>
                <a:tab pos="3878263" algn="l"/>
                <a:tab pos="4327525" algn="l"/>
                <a:tab pos="4776788" algn="l"/>
                <a:tab pos="5226050" algn="l"/>
                <a:tab pos="5675313" algn="l"/>
                <a:tab pos="6124575" algn="l"/>
                <a:tab pos="6573838" algn="l"/>
                <a:tab pos="7023100" algn="l"/>
                <a:tab pos="7472363" algn="l"/>
                <a:tab pos="7921625" algn="l"/>
                <a:tab pos="8370888" algn="l"/>
                <a:tab pos="8820150" algn="l"/>
                <a:tab pos="9269413" algn="l"/>
              </a:tabLst>
              <a:defRPr/>
            </a:pPr>
            <a:endParaRPr lang="en-GB" sz="1600" b="1" u="sng" dirty="0">
              <a:solidFill>
                <a:srgbClr val="000000"/>
              </a:solidFill>
              <a:latin typeface="Arial" charset="0"/>
              <a:ea typeface="Microsoft YaHei"/>
            </a:endParaRPr>
          </a:p>
          <a:p>
            <a:pPr marL="0" indent="0" algn="ctr" defTabSz="449263" eaLnBrk="1" fontAlgn="auto" hangingPunct="1">
              <a:spcBef>
                <a:spcPct val="0"/>
              </a:spcBef>
              <a:spcAft>
                <a:spcPts val="0"/>
              </a:spcAft>
              <a:buSzPct val="100000"/>
              <a:buFont typeface="Arial" panose="020B0604020202020204" pitchFamily="34" charset="0"/>
              <a:buNone/>
              <a:tabLst>
                <a:tab pos="1182688" algn="l"/>
                <a:tab pos="1631950" algn="l"/>
                <a:tab pos="2081213" algn="l"/>
                <a:tab pos="2530475" algn="l"/>
                <a:tab pos="2979738" algn="l"/>
                <a:tab pos="3429000" algn="l"/>
                <a:tab pos="3878263" algn="l"/>
                <a:tab pos="4327525" algn="l"/>
                <a:tab pos="4776788" algn="l"/>
                <a:tab pos="5226050" algn="l"/>
                <a:tab pos="5675313" algn="l"/>
                <a:tab pos="6124575" algn="l"/>
                <a:tab pos="6573838" algn="l"/>
                <a:tab pos="7023100" algn="l"/>
                <a:tab pos="7472363" algn="l"/>
                <a:tab pos="7921625" algn="l"/>
                <a:tab pos="8370888" algn="l"/>
                <a:tab pos="8820150" algn="l"/>
                <a:tab pos="9269413" algn="l"/>
              </a:tabLst>
              <a:defRPr/>
            </a:pPr>
            <a:endParaRPr lang="en-GB" sz="1600" b="1" u="sng" dirty="0">
              <a:solidFill>
                <a:srgbClr val="000000"/>
              </a:solidFill>
              <a:latin typeface="Arial" charset="0"/>
              <a:ea typeface="Microsoft YaHei"/>
            </a:endParaRPr>
          </a:p>
          <a:p>
            <a:pPr marL="0" indent="0" algn="ctr" defTabSz="449263" eaLnBrk="1" fontAlgn="auto" hangingPunct="1">
              <a:spcBef>
                <a:spcPct val="0"/>
              </a:spcBef>
              <a:spcAft>
                <a:spcPts val="0"/>
              </a:spcAft>
              <a:buSzPct val="100000"/>
              <a:buFont typeface="Arial" panose="020B0604020202020204" pitchFamily="34" charset="0"/>
              <a:buNone/>
              <a:tabLst>
                <a:tab pos="1182688" algn="l"/>
                <a:tab pos="1631950" algn="l"/>
                <a:tab pos="2081213" algn="l"/>
                <a:tab pos="2530475" algn="l"/>
                <a:tab pos="2979738" algn="l"/>
                <a:tab pos="3429000" algn="l"/>
                <a:tab pos="3878263" algn="l"/>
                <a:tab pos="4327525" algn="l"/>
                <a:tab pos="4776788" algn="l"/>
                <a:tab pos="5226050" algn="l"/>
                <a:tab pos="5675313" algn="l"/>
                <a:tab pos="6124575" algn="l"/>
                <a:tab pos="6573838" algn="l"/>
                <a:tab pos="7023100" algn="l"/>
                <a:tab pos="7472363" algn="l"/>
                <a:tab pos="7921625" algn="l"/>
                <a:tab pos="8370888" algn="l"/>
                <a:tab pos="8820150" algn="l"/>
                <a:tab pos="9269413" algn="l"/>
              </a:tabLst>
              <a:defRPr/>
            </a:pPr>
            <a:endParaRPr lang="en-GB" sz="1600" b="1" u="sng" dirty="0">
              <a:solidFill>
                <a:srgbClr val="000000"/>
              </a:solidFill>
              <a:latin typeface="Arial" charset="0"/>
              <a:ea typeface="Microsoft YaHei"/>
            </a:endParaRPr>
          </a:p>
          <a:p>
            <a:pPr marL="0" indent="0" algn="ctr" defTabSz="449263" eaLnBrk="1" fontAlgn="auto" hangingPunct="1">
              <a:spcBef>
                <a:spcPct val="0"/>
              </a:spcBef>
              <a:spcAft>
                <a:spcPts val="0"/>
              </a:spcAft>
              <a:buSzPct val="100000"/>
              <a:buFont typeface="Arial" panose="020B0604020202020204" pitchFamily="34" charset="0"/>
              <a:buNone/>
              <a:tabLst>
                <a:tab pos="1182688" algn="l"/>
                <a:tab pos="1631950" algn="l"/>
                <a:tab pos="2081213" algn="l"/>
                <a:tab pos="2530475" algn="l"/>
                <a:tab pos="2979738" algn="l"/>
                <a:tab pos="3429000" algn="l"/>
                <a:tab pos="3878263" algn="l"/>
                <a:tab pos="4327525" algn="l"/>
                <a:tab pos="4776788" algn="l"/>
                <a:tab pos="5226050" algn="l"/>
                <a:tab pos="5675313" algn="l"/>
                <a:tab pos="6124575" algn="l"/>
                <a:tab pos="6573838" algn="l"/>
                <a:tab pos="7023100" algn="l"/>
                <a:tab pos="7472363" algn="l"/>
                <a:tab pos="7921625" algn="l"/>
                <a:tab pos="8370888" algn="l"/>
                <a:tab pos="8820150" algn="l"/>
                <a:tab pos="9269413" algn="l"/>
              </a:tabLst>
              <a:defRPr/>
            </a:pPr>
            <a:endParaRPr lang="en-GB" sz="1600" b="1" u="sng" dirty="0">
              <a:solidFill>
                <a:srgbClr val="000000"/>
              </a:solidFill>
              <a:latin typeface="Arial" charset="0"/>
              <a:ea typeface="Microsoft YaHei"/>
            </a:endParaRPr>
          </a:p>
          <a:p>
            <a:pPr marL="285750" indent="-285750" defTabSz="449263" eaLnBrk="1" fontAlgn="auto" hangingPunct="1">
              <a:spcBef>
                <a:spcPts val="600"/>
              </a:spcBef>
              <a:spcAft>
                <a:spcPts val="600"/>
              </a:spcAft>
              <a:buSzPct val="100000"/>
              <a:tabLst>
                <a:tab pos="1182688" algn="l"/>
                <a:tab pos="1631950" algn="l"/>
                <a:tab pos="2081213" algn="l"/>
                <a:tab pos="2530475" algn="l"/>
                <a:tab pos="2979738" algn="l"/>
                <a:tab pos="3429000" algn="l"/>
                <a:tab pos="3878263" algn="l"/>
                <a:tab pos="4327525" algn="l"/>
                <a:tab pos="4776788" algn="l"/>
                <a:tab pos="5226050" algn="l"/>
                <a:tab pos="5675313" algn="l"/>
                <a:tab pos="6124575" algn="l"/>
                <a:tab pos="6573838" algn="l"/>
                <a:tab pos="7023100" algn="l"/>
                <a:tab pos="7472363" algn="l"/>
                <a:tab pos="7921625" algn="l"/>
                <a:tab pos="8370888" algn="l"/>
                <a:tab pos="8820150" algn="l"/>
                <a:tab pos="9269413" algn="l"/>
              </a:tabLst>
              <a:defRPr/>
            </a:pPr>
            <a:r>
              <a:rPr lang="en-GB" sz="2200" dirty="0">
                <a:solidFill>
                  <a:srgbClr val="000000"/>
                </a:solidFill>
                <a:latin typeface="Arial" charset="0"/>
                <a:ea typeface="Microsoft YaHei"/>
              </a:rPr>
              <a:t>Hand in your apprenticeship pack to begin using the shop.</a:t>
            </a:r>
          </a:p>
          <a:p>
            <a:pPr marL="285750" indent="-285750" defTabSz="449263" eaLnBrk="1" fontAlgn="auto" hangingPunct="1">
              <a:spcBef>
                <a:spcPts val="600"/>
              </a:spcBef>
              <a:spcAft>
                <a:spcPts val="600"/>
              </a:spcAft>
              <a:buSzPct val="100000"/>
              <a:tabLst>
                <a:tab pos="1182688" algn="l"/>
                <a:tab pos="1631950" algn="l"/>
                <a:tab pos="2081213" algn="l"/>
                <a:tab pos="2530475" algn="l"/>
                <a:tab pos="2979738" algn="l"/>
                <a:tab pos="3429000" algn="l"/>
                <a:tab pos="3878263" algn="l"/>
                <a:tab pos="4327525" algn="l"/>
                <a:tab pos="4776788" algn="l"/>
                <a:tab pos="5226050" algn="l"/>
                <a:tab pos="5675313" algn="l"/>
                <a:tab pos="6124575" algn="l"/>
                <a:tab pos="6573838" algn="l"/>
                <a:tab pos="7023100" algn="l"/>
                <a:tab pos="7472363" algn="l"/>
                <a:tab pos="7921625" algn="l"/>
                <a:tab pos="8370888" algn="l"/>
                <a:tab pos="8820150" algn="l"/>
                <a:tab pos="9269413" algn="l"/>
              </a:tabLst>
              <a:defRPr/>
            </a:pPr>
            <a:r>
              <a:rPr lang="en-GB" sz="2200" dirty="0">
                <a:solidFill>
                  <a:srgbClr val="000000"/>
                </a:solidFill>
                <a:latin typeface="Arial" charset="0"/>
                <a:ea typeface="Microsoft YaHei"/>
              </a:rPr>
              <a:t>Begin to develop your product.</a:t>
            </a:r>
          </a:p>
          <a:p>
            <a:pPr marL="285750" indent="-285750" defTabSz="449263" eaLnBrk="1" fontAlgn="auto" hangingPunct="1">
              <a:spcBef>
                <a:spcPts val="600"/>
              </a:spcBef>
              <a:spcAft>
                <a:spcPts val="600"/>
              </a:spcAft>
              <a:buSzPct val="100000"/>
              <a:tabLst>
                <a:tab pos="1182688" algn="l"/>
                <a:tab pos="1631950" algn="l"/>
                <a:tab pos="2081213" algn="l"/>
                <a:tab pos="2530475" algn="l"/>
                <a:tab pos="2979738" algn="l"/>
                <a:tab pos="3429000" algn="l"/>
                <a:tab pos="3878263" algn="l"/>
                <a:tab pos="4327525" algn="l"/>
                <a:tab pos="4776788" algn="l"/>
                <a:tab pos="5226050" algn="l"/>
                <a:tab pos="5675313" algn="l"/>
                <a:tab pos="6124575" algn="l"/>
                <a:tab pos="6573838" algn="l"/>
                <a:tab pos="7023100" algn="l"/>
                <a:tab pos="7472363" algn="l"/>
                <a:tab pos="7921625" algn="l"/>
                <a:tab pos="8370888" algn="l"/>
                <a:tab pos="8820150" algn="l"/>
                <a:tab pos="9269413" algn="l"/>
              </a:tabLst>
              <a:defRPr/>
            </a:pPr>
            <a:r>
              <a:rPr lang="en-GB" sz="2200" dirty="0">
                <a:solidFill>
                  <a:srgbClr val="000000"/>
                </a:solidFill>
                <a:latin typeface="Arial" charset="0"/>
                <a:ea typeface="Microsoft YaHei"/>
              </a:rPr>
              <a:t>Remember to go back to your Planning sheet to make sure it is completed.</a:t>
            </a:r>
          </a:p>
        </p:txBody>
      </p:sp>
      <p:grpSp>
        <p:nvGrpSpPr>
          <p:cNvPr id="5" name="Group 4">
            <a:extLst>
              <a:ext uri="{FF2B5EF4-FFF2-40B4-BE49-F238E27FC236}">
                <a16:creationId xmlns:a16="http://schemas.microsoft.com/office/drawing/2014/main" id="{8AB21C78-54ED-4E3D-9CCA-D4D5D807B3B8}"/>
              </a:ext>
            </a:extLst>
          </p:cNvPr>
          <p:cNvGrpSpPr/>
          <p:nvPr/>
        </p:nvGrpSpPr>
        <p:grpSpPr>
          <a:xfrm rot="19693227">
            <a:off x="-62133" y="960493"/>
            <a:ext cx="2666546" cy="2394858"/>
            <a:chOff x="6124766" y="2329542"/>
            <a:chExt cx="2666546" cy="2394858"/>
          </a:xfrm>
        </p:grpSpPr>
        <p:cxnSp>
          <p:nvCxnSpPr>
            <p:cNvPr id="6" name="Straight Connector 5">
              <a:extLst>
                <a:ext uri="{FF2B5EF4-FFF2-40B4-BE49-F238E27FC236}">
                  <a16:creationId xmlns:a16="http://schemas.microsoft.com/office/drawing/2014/main" id="{5A80C576-343B-4D17-9B0C-632F322AC0C5}"/>
                </a:ext>
              </a:extLst>
            </p:cNvPr>
            <p:cNvCxnSpPr>
              <a:cxnSpLocks/>
            </p:cNvCxnSpPr>
            <p:nvPr/>
          </p:nvCxnSpPr>
          <p:spPr>
            <a:xfrm flipV="1">
              <a:off x="6527615" y="2368731"/>
              <a:ext cx="1205596" cy="851692"/>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176205F-87AC-46BF-B15C-94299523763C}"/>
                </a:ext>
              </a:extLst>
            </p:cNvPr>
            <p:cNvCxnSpPr>
              <a:cxnSpLocks/>
            </p:cNvCxnSpPr>
            <p:nvPr/>
          </p:nvCxnSpPr>
          <p:spPr>
            <a:xfrm>
              <a:off x="7733211" y="2368731"/>
              <a:ext cx="931818" cy="1297578"/>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EA24D640-6BA4-4F70-93A0-6E43A25A560C}"/>
                </a:ext>
              </a:extLst>
            </p:cNvPr>
            <p:cNvSpPr/>
            <p:nvPr/>
          </p:nvSpPr>
          <p:spPr>
            <a:xfrm flipH="1" flipV="1">
              <a:off x="7652503" y="2329542"/>
              <a:ext cx="139337" cy="1436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Rounded Corners 8">
              <a:extLst>
                <a:ext uri="{FF2B5EF4-FFF2-40B4-BE49-F238E27FC236}">
                  <a16:creationId xmlns:a16="http://schemas.microsoft.com/office/drawing/2014/main" id="{68974C8D-930D-4285-A712-1B2E1C528986}"/>
                </a:ext>
              </a:extLst>
            </p:cNvPr>
            <p:cNvSpPr/>
            <p:nvPr/>
          </p:nvSpPr>
          <p:spPr>
            <a:xfrm rot="685343">
              <a:off x="6124766" y="3428999"/>
              <a:ext cx="2666546" cy="1295401"/>
            </a:xfrm>
            <a:prstGeom prst="roundRect">
              <a:avLst/>
            </a:prstGeom>
            <a:noFill/>
            <a:ln w="539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8C67C5A9-7B76-41A1-B25E-D85ACB38FA3F}"/>
                </a:ext>
              </a:extLst>
            </p:cNvPr>
            <p:cNvSpPr/>
            <p:nvPr/>
          </p:nvSpPr>
          <p:spPr>
            <a:xfrm rot="686112">
              <a:off x="6199356" y="3699212"/>
              <a:ext cx="2545375" cy="646331"/>
            </a:xfrm>
            <a:prstGeom prst="rect">
              <a:avLst/>
            </a:prstGeom>
            <a:noFill/>
          </p:spPr>
          <p:txBody>
            <a:bodyPr wrap="square" lIns="91440" tIns="45720" rIns="91440" bIns="45720">
              <a:spAutoFit/>
            </a:bodyPr>
            <a:lstStyle/>
            <a:p>
              <a:pPr algn="ctr"/>
              <a:r>
                <a:rPr lang="en-US" sz="3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Shop open</a:t>
              </a:r>
            </a:p>
          </p:txBody>
        </p:sp>
      </p:grpSp>
    </p:spTree>
    <p:extLst>
      <p:ext uri="{BB962C8B-B14F-4D97-AF65-F5344CB8AC3E}">
        <p14:creationId xmlns:p14="http://schemas.microsoft.com/office/powerpoint/2010/main" val="27655679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Content Placeholder 2">
            <a:extLst>
              <a:ext uri="{FF2B5EF4-FFF2-40B4-BE49-F238E27FC236}">
                <a16:creationId xmlns:a16="http://schemas.microsoft.com/office/drawing/2014/main" id="{041C76DD-82FD-4305-AE36-9125E68B19AA}"/>
              </a:ext>
            </a:extLst>
          </p:cNvPr>
          <p:cNvSpPr>
            <a:spLocks noGrp="1"/>
          </p:cNvSpPr>
          <p:nvPr>
            <p:ph idx="1"/>
          </p:nvPr>
        </p:nvSpPr>
        <p:spPr>
          <a:xfrm>
            <a:off x="628650" y="2781583"/>
            <a:ext cx="7886700" cy="1280088"/>
          </a:xfrm>
        </p:spPr>
        <p:txBody>
          <a:bodyPr/>
          <a:lstStyle/>
          <a:p>
            <a:pPr marL="0" indent="0" algn="ctr" eaLnBrk="1" hangingPunct="1">
              <a:buFont typeface="Arial" panose="020B0604020202020204"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4000" b="1" dirty="0">
                <a:latin typeface="Arial" panose="020B0604020202020204" pitchFamily="34" charset="0"/>
              </a:rPr>
              <a:t>Morning break</a:t>
            </a:r>
          </a:p>
        </p:txBody>
      </p:sp>
    </p:spTree>
    <p:extLst>
      <p:ext uri="{BB962C8B-B14F-4D97-AF65-F5344CB8AC3E}">
        <p14:creationId xmlns:p14="http://schemas.microsoft.com/office/powerpoint/2010/main" val="18823277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a:extLst>
              <a:ext uri="{FF2B5EF4-FFF2-40B4-BE49-F238E27FC236}">
                <a16:creationId xmlns:a16="http://schemas.microsoft.com/office/drawing/2014/main" id="{DEB4D4F9-B6E5-4709-9D7F-3546402DF108}"/>
              </a:ext>
            </a:extLst>
          </p:cNvPr>
          <p:cNvSpPr>
            <a:spLocks noGrp="1"/>
          </p:cNvSpPr>
          <p:nvPr>
            <p:ph type="title"/>
          </p:nvPr>
        </p:nvSpPr>
        <p:spPr>
          <a:xfrm>
            <a:off x="628650" y="1350736"/>
            <a:ext cx="7886700" cy="971550"/>
          </a:xfrm>
          <a:solidFill>
            <a:srgbClr val="66FF33"/>
          </a:solidFill>
        </p:spPr>
        <p:txBody>
          <a:bodyPr anchor="t"/>
          <a:lstStyle/>
          <a:p>
            <a:pPr algn="ctr" eaLnBrk="1" hangingPunct="1">
              <a:lnSpc>
                <a:spcPct val="100000"/>
              </a:lnSpc>
              <a:spcBef>
                <a:spcPts val="1200"/>
              </a:spcBef>
            </a:pPr>
            <a:r>
              <a:rPr lang="en-GB" altLang="en-US" dirty="0">
                <a:latin typeface="Arial" panose="020B0604020202020204" pitchFamily="34" charset="0"/>
              </a:rPr>
              <a:t>Event Log Entry 1</a:t>
            </a:r>
            <a:endParaRPr lang="en-GB" altLang="en-US" dirty="0"/>
          </a:p>
        </p:txBody>
      </p:sp>
      <p:sp>
        <p:nvSpPr>
          <p:cNvPr id="77827" name="Content Placeholder 2">
            <a:extLst>
              <a:ext uri="{FF2B5EF4-FFF2-40B4-BE49-F238E27FC236}">
                <a16:creationId xmlns:a16="http://schemas.microsoft.com/office/drawing/2014/main" id="{E80D1957-707A-4675-8C58-BECF461AEFCD}"/>
              </a:ext>
            </a:extLst>
          </p:cNvPr>
          <p:cNvSpPr>
            <a:spLocks noGrp="1"/>
          </p:cNvSpPr>
          <p:nvPr>
            <p:ph idx="1"/>
          </p:nvPr>
        </p:nvSpPr>
        <p:spPr>
          <a:xfrm>
            <a:off x="457200" y="2461147"/>
            <a:ext cx="8229600" cy="3221196"/>
          </a:xfrm>
        </p:spPr>
        <p:txBody>
          <a:bodyPr>
            <a:normAutofit fontScale="92500"/>
          </a:bodyPr>
          <a:lstStyle/>
          <a:p>
            <a:pPr marL="352425" defTabSz="449263" eaLnBrk="1" hangingPunct="1">
              <a:lnSpc>
                <a:spcPct val="150000"/>
              </a:lnSpc>
              <a:spcBef>
                <a:spcPct val="0"/>
              </a:spcBef>
              <a:buClr>
                <a:srgbClr val="000000"/>
              </a:buCl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n-GB" altLang="en-US" sz="2200" dirty="0">
                <a:solidFill>
                  <a:srgbClr val="000000"/>
                </a:solidFill>
                <a:latin typeface="Arial" panose="020B0604020202020204" pitchFamily="34" charset="0"/>
                <a:ea typeface="Microsoft YaHei" panose="020B0503020204020204" pitchFamily="34" charset="-122"/>
              </a:rPr>
              <a:t>Record your engineering developments during this period. Include what problems you have faced and how you have solved these. </a:t>
            </a:r>
          </a:p>
          <a:p>
            <a:pPr marL="352425" defTabSz="449263" eaLnBrk="1" hangingPunct="1">
              <a:lnSpc>
                <a:spcPct val="150000"/>
              </a:lnSpc>
              <a:spcBef>
                <a:spcPct val="0"/>
              </a:spcBef>
              <a:buClr>
                <a:srgbClr val="000000"/>
              </a:buCl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endParaRPr lang="en-GB" altLang="en-US" sz="2200" dirty="0">
              <a:solidFill>
                <a:srgbClr val="000000"/>
              </a:solidFill>
              <a:latin typeface="Arial" panose="020B0604020202020204" pitchFamily="34" charset="0"/>
              <a:ea typeface="Microsoft YaHei" panose="020B0503020204020204" pitchFamily="34" charset="-122"/>
            </a:endParaRPr>
          </a:p>
          <a:p>
            <a:pPr marL="352425" defTabSz="449263" eaLnBrk="1" hangingPunct="1">
              <a:lnSpc>
                <a:spcPct val="150000"/>
              </a:lnSpc>
              <a:spcBef>
                <a:spcPct val="0"/>
              </a:spcBef>
              <a:buClr>
                <a:srgbClr val="000000"/>
              </a:buCl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n-GB" altLang="en-US" sz="2200" dirty="0">
                <a:solidFill>
                  <a:srgbClr val="000000"/>
                </a:solidFill>
                <a:latin typeface="Arial" panose="020B0604020202020204" pitchFamily="34" charset="0"/>
                <a:ea typeface="Microsoft YaHei" panose="020B0503020204020204" pitchFamily="34" charset="-122"/>
              </a:rPr>
              <a:t>Record how your team has worked together.</a:t>
            </a:r>
          </a:p>
          <a:p>
            <a:pPr marL="352425" defTabSz="449263" eaLnBrk="1" hangingPunct="1">
              <a:lnSpc>
                <a:spcPct val="150000"/>
              </a:lnSpc>
              <a:spcBef>
                <a:spcPct val="0"/>
              </a:spcBef>
              <a:buClr>
                <a:srgbClr val="000000"/>
              </a:buCl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endParaRPr lang="en-GB" altLang="en-US" sz="2200" dirty="0">
              <a:solidFill>
                <a:srgbClr val="000000"/>
              </a:solidFill>
              <a:latin typeface="Arial" panose="020B0604020202020204" pitchFamily="34" charset="0"/>
              <a:ea typeface="Microsoft YaHei" panose="020B0503020204020204" pitchFamily="34" charset="-122"/>
            </a:endParaRPr>
          </a:p>
          <a:p>
            <a:pPr marL="352425" defTabSz="449263">
              <a:lnSpc>
                <a:spcPct val="150000"/>
              </a:lnSpc>
              <a:spcBef>
                <a:spcPct val="0"/>
              </a:spcBef>
              <a:buClr>
                <a:srgbClr val="000000"/>
              </a:buCl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n-GB" altLang="en-US" sz="2200" dirty="0">
                <a:solidFill>
                  <a:srgbClr val="000000"/>
                </a:solidFill>
                <a:latin typeface="Arial" panose="020B0604020202020204" pitchFamily="34" charset="0"/>
                <a:ea typeface="Microsoft YaHei" panose="020B0503020204020204" pitchFamily="34" charset="-122"/>
              </a:rPr>
              <a:t>Be specific, honest and accurate.</a:t>
            </a:r>
          </a:p>
        </p:txBody>
      </p:sp>
    </p:spTree>
    <p:extLst>
      <p:ext uri="{BB962C8B-B14F-4D97-AF65-F5344CB8AC3E}">
        <p14:creationId xmlns:p14="http://schemas.microsoft.com/office/powerpoint/2010/main" val="1905751568"/>
      </p:ext>
    </p:extLst>
  </p:cSld>
  <p:clrMapOvr>
    <a:masterClrMapping/>
  </p:clrMapOvr>
  <mc:AlternateContent xmlns:mc="http://schemas.openxmlformats.org/markup-compatibility/2006" xmlns:p14="http://schemas.microsoft.com/office/powerpoint/2010/main">
    <mc:Choice Requires="p14">
      <p:transition spd="slow" p14:dur="2000" advClick="0" advTm="86399000">
        <p:sndAc>
          <p:stSnd>
            <p:snd r:embed="rId3" name="drumroll.wav"/>
          </p:stSnd>
        </p:sndAc>
      </p:transition>
    </mc:Choice>
    <mc:Fallback xmlns="">
      <p:transition spd="slow" advClick="0" advTm="86399000">
        <p:sndAc>
          <p:stSnd>
            <p:snd r:embed="rId4" name="drumroll.wav"/>
          </p:stSnd>
        </p:sndAc>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Content Placeholder 2">
            <a:extLst>
              <a:ext uri="{FF2B5EF4-FFF2-40B4-BE49-F238E27FC236}">
                <a16:creationId xmlns:a16="http://schemas.microsoft.com/office/drawing/2014/main" id="{E80D1957-707A-4675-8C58-BECF461AEFCD}"/>
              </a:ext>
            </a:extLst>
          </p:cNvPr>
          <p:cNvSpPr>
            <a:spLocks noGrp="1"/>
          </p:cNvSpPr>
          <p:nvPr>
            <p:ph idx="1"/>
          </p:nvPr>
        </p:nvSpPr>
        <p:spPr>
          <a:xfrm>
            <a:off x="457200" y="2461147"/>
            <a:ext cx="8229600" cy="3253853"/>
          </a:xfrm>
        </p:spPr>
        <p:txBody>
          <a:bodyPr>
            <a:normAutofit fontScale="92500"/>
          </a:bodyPr>
          <a:lstStyle/>
          <a:p>
            <a:pPr marL="352425" defTabSz="449263" eaLnBrk="1" hangingPunct="1">
              <a:lnSpc>
                <a:spcPct val="150000"/>
              </a:lnSpc>
              <a:spcBef>
                <a:spcPct val="0"/>
              </a:spcBef>
              <a:buClr>
                <a:srgbClr val="000000"/>
              </a:buCl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n-GB" altLang="en-US" sz="2200" dirty="0">
                <a:solidFill>
                  <a:srgbClr val="000000"/>
                </a:solidFill>
                <a:latin typeface="Arial" panose="020B0604020202020204" pitchFamily="34" charset="0"/>
                <a:ea typeface="Microsoft YaHei" panose="020B0503020204020204" pitchFamily="34" charset="-122"/>
              </a:rPr>
              <a:t>Record your engineering developments during this period. Include what problems you have faced and how you have solved these. </a:t>
            </a:r>
          </a:p>
          <a:p>
            <a:pPr marL="352425" defTabSz="449263" eaLnBrk="1" hangingPunct="1">
              <a:lnSpc>
                <a:spcPct val="150000"/>
              </a:lnSpc>
              <a:spcBef>
                <a:spcPct val="0"/>
              </a:spcBef>
              <a:buClr>
                <a:srgbClr val="000000"/>
              </a:buCl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endParaRPr lang="en-GB" altLang="en-US" sz="2200" dirty="0">
              <a:solidFill>
                <a:srgbClr val="000000"/>
              </a:solidFill>
              <a:latin typeface="Arial" panose="020B0604020202020204" pitchFamily="34" charset="0"/>
              <a:ea typeface="Microsoft YaHei" panose="020B0503020204020204" pitchFamily="34" charset="-122"/>
            </a:endParaRPr>
          </a:p>
          <a:p>
            <a:pPr marL="352425" defTabSz="449263" eaLnBrk="1" hangingPunct="1">
              <a:lnSpc>
                <a:spcPct val="150000"/>
              </a:lnSpc>
              <a:spcBef>
                <a:spcPct val="0"/>
              </a:spcBef>
              <a:buClr>
                <a:srgbClr val="000000"/>
              </a:buCl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n-GB" altLang="en-US" sz="2200" dirty="0">
                <a:solidFill>
                  <a:srgbClr val="000000"/>
                </a:solidFill>
                <a:latin typeface="Arial" panose="020B0604020202020204" pitchFamily="34" charset="0"/>
                <a:ea typeface="Microsoft YaHei" panose="020B0503020204020204" pitchFamily="34" charset="-122"/>
              </a:rPr>
              <a:t>Record how your team has worked together.</a:t>
            </a:r>
          </a:p>
          <a:p>
            <a:pPr marL="352425" defTabSz="449263" eaLnBrk="1" hangingPunct="1">
              <a:lnSpc>
                <a:spcPct val="150000"/>
              </a:lnSpc>
              <a:spcBef>
                <a:spcPct val="0"/>
              </a:spcBef>
              <a:buClr>
                <a:srgbClr val="000000"/>
              </a:buCl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endParaRPr lang="en-GB" altLang="en-US" sz="2200" dirty="0">
              <a:solidFill>
                <a:srgbClr val="000000"/>
              </a:solidFill>
              <a:latin typeface="Arial" panose="020B0604020202020204" pitchFamily="34" charset="0"/>
              <a:ea typeface="Microsoft YaHei" panose="020B0503020204020204" pitchFamily="34" charset="-122"/>
            </a:endParaRPr>
          </a:p>
          <a:p>
            <a:pPr marL="352425" defTabSz="449263">
              <a:lnSpc>
                <a:spcPct val="150000"/>
              </a:lnSpc>
              <a:spcBef>
                <a:spcPct val="0"/>
              </a:spcBef>
              <a:buClr>
                <a:srgbClr val="000000"/>
              </a:buCl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n-GB" altLang="en-US" sz="2200" dirty="0">
                <a:solidFill>
                  <a:srgbClr val="000000"/>
                </a:solidFill>
                <a:latin typeface="Arial" panose="020B0604020202020204" pitchFamily="34" charset="0"/>
                <a:ea typeface="Microsoft YaHei" panose="020B0503020204020204" pitchFamily="34" charset="-122"/>
              </a:rPr>
              <a:t>Be specific, honest and accurate.</a:t>
            </a:r>
          </a:p>
        </p:txBody>
      </p:sp>
      <p:sp>
        <p:nvSpPr>
          <p:cNvPr id="4" name="Title 1">
            <a:extLst>
              <a:ext uri="{FF2B5EF4-FFF2-40B4-BE49-F238E27FC236}">
                <a16:creationId xmlns:a16="http://schemas.microsoft.com/office/drawing/2014/main" id="{96864C48-CDAC-46CE-AAC4-3D80BC2EA971}"/>
              </a:ext>
            </a:extLst>
          </p:cNvPr>
          <p:cNvSpPr txBox="1">
            <a:spLocks/>
          </p:cNvSpPr>
          <p:nvPr/>
        </p:nvSpPr>
        <p:spPr>
          <a:xfrm>
            <a:off x="628650" y="1417638"/>
            <a:ext cx="7886700" cy="971550"/>
          </a:xfrm>
          <a:prstGeom prst="rect">
            <a:avLst/>
          </a:prstGeom>
          <a:solidFill>
            <a:srgbClr val="FFFF00"/>
          </a:solidFill>
        </p:spPr>
        <p:txBody>
          <a:bodyPr vert="horz" lIns="91440" tIns="45720" rIns="91440" bIns="45720" rtlCol="0" anchor="t">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spcBef>
                <a:spcPts val="1200"/>
              </a:spcBef>
            </a:pPr>
            <a:r>
              <a:rPr lang="en-GB" altLang="en-US" dirty="0">
                <a:latin typeface="Arial" panose="020B0604020202020204" pitchFamily="34" charset="0"/>
              </a:rPr>
              <a:t>Event Log Entry 2</a:t>
            </a:r>
            <a:endParaRPr lang="en-GB" altLang="en-US" dirty="0"/>
          </a:p>
        </p:txBody>
      </p:sp>
    </p:spTree>
    <p:extLst>
      <p:ext uri="{BB962C8B-B14F-4D97-AF65-F5344CB8AC3E}">
        <p14:creationId xmlns:p14="http://schemas.microsoft.com/office/powerpoint/2010/main" val="2633219766"/>
      </p:ext>
    </p:extLst>
  </p:cSld>
  <p:clrMapOvr>
    <a:masterClrMapping/>
  </p:clrMapOvr>
  <mc:AlternateContent xmlns:mc="http://schemas.openxmlformats.org/markup-compatibility/2006" xmlns:p14="http://schemas.microsoft.com/office/powerpoint/2010/main">
    <mc:Choice Requires="p14">
      <p:transition spd="slow" p14:dur="2000">
        <p:sndAc>
          <p:stSnd>
            <p:snd r:embed="rId3" name="drumroll.wav"/>
          </p:stSnd>
        </p:sndAc>
      </p:transition>
    </mc:Choice>
    <mc:Fallback xmlns="">
      <p:transition spd="slow">
        <p:sndAc>
          <p:stSnd>
            <p:snd r:embed="rId4" name="drumroll.wav"/>
          </p:stSnd>
        </p:sndAc>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a:extLst>
              <a:ext uri="{FF2B5EF4-FFF2-40B4-BE49-F238E27FC236}">
                <a16:creationId xmlns:a16="http://schemas.microsoft.com/office/drawing/2014/main" id="{DEB4D4F9-B6E5-4709-9D7F-3546402DF108}"/>
              </a:ext>
            </a:extLst>
          </p:cNvPr>
          <p:cNvSpPr>
            <a:spLocks noGrp="1"/>
          </p:cNvSpPr>
          <p:nvPr>
            <p:ph type="title"/>
          </p:nvPr>
        </p:nvSpPr>
        <p:spPr>
          <a:xfrm>
            <a:off x="628650" y="1292678"/>
            <a:ext cx="7886700" cy="971550"/>
          </a:xfrm>
          <a:solidFill>
            <a:srgbClr val="FFC000"/>
          </a:solidFill>
        </p:spPr>
        <p:txBody>
          <a:bodyPr anchor="t">
            <a:normAutofit/>
          </a:bodyPr>
          <a:lstStyle/>
          <a:p>
            <a:pPr algn="ctr" eaLnBrk="1" hangingPunct="1">
              <a:lnSpc>
                <a:spcPct val="100000"/>
              </a:lnSpc>
              <a:spcBef>
                <a:spcPts val="1800"/>
              </a:spcBef>
            </a:pPr>
            <a:r>
              <a:rPr lang="en-GB" altLang="en-US" dirty="0">
                <a:latin typeface="Arial" panose="020B0604020202020204" pitchFamily="34" charset="0"/>
              </a:rPr>
              <a:t>Event Log Entry 3</a:t>
            </a:r>
            <a:endParaRPr lang="en-GB" altLang="en-US" dirty="0"/>
          </a:p>
        </p:txBody>
      </p:sp>
      <p:sp>
        <p:nvSpPr>
          <p:cNvPr id="77827" name="Content Placeholder 2">
            <a:extLst>
              <a:ext uri="{FF2B5EF4-FFF2-40B4-BE49-F238E27FC236}">
                <a16:creationId xmlns:a16="http://schemas.microsoft.com/office/drawing/2014/main" id="{E80D1957-707A-4675-8C58-BECF461AEFCD}"/>
              </a:ext>
            </a:extLst>
          </p:cNvPr>
          <p:cNvSpPr>
            <a:spLocks noGrp="1"/>
          </p:cNvSpPr>
          <p:nvPr>
            <p:ph idx="1"/>
          </p:nvPr>
        </p:nvSpPr>
        <p:spPr>
          <a:xfrm>
            <a:off x="457200" y="2461147"/>
            <a:ext cx="8229600" cy="3104175"/>
          </a:xfrm>
        </p:spPr>
        <p:txBody>
          <a:bodyPr>
            <a:normAutofit fontScale="92500"/>
          </a:bodyPr>
          <a:lstStyle/>
          <a:p>
            <a:pPr marL="352425" defTabSz="449263" eaLnBrk="1" hangingPunct="1">
              <a:lnSpc>
                <a:spcPct val="150000"/>
              </a:lnSpc>
              <a:spcBef>
                <a:spcPct val="0"/>
              </a:spcBef>
              <a:buClr>
                <a:srgbClr val="000000"/>
              </a:buCl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n-GB" altLang="en-US" sz="2200" dirty="0">
                <a:solidFill>
                  <a:srgbClr val="000000"/>
                </a:solidFill>
                <a:latin typeface="Arial" panose="020B0604020202020204" pitchFamily="34" charset="0"/>
                <a:ea typeface="Microsoft YaHei" panose="020B0503020204020204" pitchFamily="34" charset="-122"/>
              </a:rPr>
              <a:t>Record your engineering developments during this period. Include what problems you have faced and how you have solved these. </a:t>
            </a:r>
          </a:p>
          <a:p>
            <a:pPr marL="352425" defTabSz="449263" eaLnBrk="1" hangingPunct="1">
              <a:lnSpc>
                <a:spcPct val="150000"/>
              </a:lnSpc>
              <a:spcBef>
                <a:spcPct val="0"/>
              </a:spcBef>
              <a:buClr>
                <a:srgbClr val="000000"/>
              </a:buCl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endParaRPr lang="en-GB" altLang="en-US" sz="2200" dirty="0">
              <a:solidFill>
                <a:srgbClr val="000000"/>
              </a:solidFill>
              <a:latin typeface="Arial" panose="020B0604020202020204" pitchFamily="34" charset="0"/>
              <a:ea typeface="Microsoft YaHei" panose="020B0503020204020204" pitchFamily="34" charset="-122"/>
            </a:endParaRPr>
          </a:p>
          <a:p>
            <a:pPr marL="352425" defTabSz="449263" eaLnBrk="1" hangingPunct="1">
              <a:lnSpc>
                <a:spcPct val="150000"/>
              </a:lnSpc>
              <a:spcBef>
                <a:spcPct val="0"/>
              </a:spcBef>
              <a:buClr>
                <a:srgbClr val="000000"/>
              </a:buCl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n-GB" altLang="en-US" sz="2200" dirty="0">
                <a:solidFill>
                  <a:srgbClr val="000000"/>
                </a:solidFill>
                <a:latin typeface="Arial" panose="020B0604020202020204" pitchFamily="34" charset="0"/>
                <a:ea typeface="Microsoft YaHei" panose="020B0503020204020204" pitchFamily="34" charset="-122"/>
              </a:rPr>
              <a:t>Record how your team has worked together.</a:t>
            </a:r>
          </a:p>
          <a:p>
            <a:pPr marL="352425" defTabSz="449263" eaLnBrk="1" hangingPunct="1">
              <a:lnSpc>
                <a:spcPct val="150000"/>
              </a:lnSpc>
              <a:spcBef>
                <a:spcPct val="0"/>
              </a:spcBef>
              <a:buClr>
                <a:srgbClr val="000000"/>
              </a:buCl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endParaRPr lang="en-GB" altLang="en-US" sz="2200" dirty="0">
              <a:solidFill>
                <a:srgbClr val="000000"/>
              </a:solidFill>
              <a:latin typeface="Arial" panose="020B0604020202020204" pitchFamily="34" charset="0"/>
              <a:ea typeface="Microsoft YaHei" panose="020B0503020204020204" pitchFamily="34" charset="-122"/>
            </a:endParaRPr>
          </a:p>
          <a:p>
            <a:pPr marL="352425" defTabSz="449263">
              <a:lnSpc>
                <a:spcPct val="150000"/>
              </a:lnSpc>
              <a:spcBef>
                <a:spcPct val="0"/>
              </a:spcBef>
              <a:buClr>
                <a:srgbClr val="000000"/>
              </a:buCl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n-GB" altLang="en-US" sz="2200" dirty="0">
                <a:solidFill>
                  <a:srgbClr val="000000"/>
                </a:solidFill>
                <a:latin typeface="Arial" panose="020B0604020202020204" pitchFamily="34" charset="0"/>
                <a:ea typeface="Microsoft YaHei" panose="020B0503020204020204" pitchFamily="34" charset="-122"/>
              </a:rPr>
              <a:t>Be specific, honest and accurate.</a:t>
            </a:r>
          </a:p>
        </p:txBody>
      </p:sp>
    </p:spTree>
    <p:extLst>
      <p:ext uri="{BB962C8B-B14F-4D97-AF65-F5344CB8AC3E}">
        <p14:creationId xmlns:p14="http://schemas.microsoft.com/office/powerpoint/2010/main" val="2682870396"/>
      </p:ext>
    </p:extLst>
  </p:cSld>
  <p:clrMapOvr>
    <a:masterClrMapping/>
  </p:clrMapOvr>
  <mc:AlternateContent xmlns:mc="http://schemas.openxmlformats.org/markup-compatibility/2006" xmlns:p14="http://schemas.microsoft.com/office/powerpoint/2010/main">
    <mc:Choice Requires="p14">
      <p:transition spd="slow" p14:dur="2000">
        <p:sndAc>
          <p:stSnd>
            <p:snd r:embed="rId3" name="drumroll.wav"/>
          </p:stSnd>
        </p:sndAc>
      </p:transition>
    </mc:Choice>
    <mc:Fallback xmlns="">
      <p:transition spd="slow">
        <p:sndAc>
          <p:stSnd>
            <p:snd r:embed="rId4" name="drumroll.wav"/>
          </p:stSnd>
        </p:sndAc>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a:extLst>
              <a:ext uri="{FF2B5EF4-FFF2-40B4-BE49-F238E27FC236}">
                <a16:creationId xmlns:a16="http://schemas.microsoft.com/office/drawing/2014/main" id="{DEB4D4F9-B6E5-4709-9D7F-3546402DF108}"/>
              </a:ext>
            </a:extLst>
          </p:cNvPr>
          <p:cNvSpPr>
            <a:spLocks noGrp="1"/>
          </p:cNvSpPr>
          <p:nvPr>
            <p:ph type="title"/>
          </p:nvPr>
        </p:nvSpPr>
        <p:spPr>
          <a:xfrm>
            <a:off x="628650" y="1239534"/>
            <a:ext cx="7886700" cy="971550"/>
          </a:xfrm>
        </p:spPr>
        <p:txBody>
          <a:bodyPr anchor="t"/>
          <a:lstStyle/>
          <a:p>
            <a:pPr algn="ctr" eaLnBrk="1" hangingPunct="1"/>
            <a:r>
              <a:rPr lang="en-GB" altLang="en-US" dirty="0">
                <a:latin typeface="Arial" panose="020B0604020202020204" pitchFamily="34" charset="0"/>
              </a:rPr>
              <a:t>Engineering Priorities </a:t>
            </a:r>
            <a:endParaRPr lang="en-GB" altLang="en-US" dirty="0"/>
          </a:p>
        </p:txBody>
      </p:sp>
      <p:sp>
        <p:nvSpPr>
          <p:cNvPr id="77827" name="Content Placeholder 2">
            <a:extLst>
              <a:ext uri="{FF2B5EF4-FFF2-40B4-BE49-F238E27FC236}">
                <a16:creationId xmlns:a16="http://schemas.microsoft.com/office/drawing/2014/main" id="{E80D1957-707A-4675-8C58-BECF461AEFCD}"/>
              </a:ext>
            </a:extLst>
          </p:cNvPr>
          <p:cNvSpPr>
            <a:spLocks noGrp="1"/>
          </p:cNvSpPr>
          <p:nvPr>
            <p:ph idx="1"/>
          </p:nvPr>
        </p:nvSpPr>
        <p:spPr>
          <a:xfrm>
            <a:off x="4450701" y="2349910"/>
            <a:ext cx="4591699" cy="3427011"/>
          </a:xfrm>
        </p:spPr>
        <p:txBody>
          <a:bodyPr>
            <a:normAutofit lnSpcReduction="10000"/>
          </a:bodyPr>
          <a:lstStyle/>
          <a:p>
            <a:pPr marL="0" indent="0">
              <a:spcAft>
                <a:spcPts val="0"/>
              </a:spcAft>
              <a:buNone/>
            </a:pPr>
            <a:r>
              <a:rPr lang="en-GB" sz="2200" dirty="0">
                <a:latin typeface="Arial" panose="020B0604020202020204" pitchFamily="34" charset="0"/>
                <a:ea typeface="Times New Roman" panose="02020603050405020304" pitchFamily="18" charset="0"/>
                <a:cs typeface="Times New Roman" panose="02020603050405020304" pitchFamily="18" charset="0"/>
              </a:rPr>
              <a:t>List:</a:t>
            </a:r>
          </a:p>
          <a:p>
            <a:r>
              <a:rPr lang="en-GB" sz="2200" dirty="0">
                <a:latin typeface="Arial" panose="020B0604020202020204" pitchFamily="34" charset="0"/>
                <a:ea typeface="Times New Roman" panose="02020603050405020304" pitchFamily="18" charset="0"/>
                <a:cs typeface="Times New Roman" panose="02020603050405020304" pitchFamily="18" charset="0"/>
              </a:rPr>
              <a:t>at least three engineering priorities for the last half hour of development, </a:t>
            </a:r>
          </a:p>
          <a:p>
            <a:r>
              <a:rPr lang="en-GB" sz="2200" dirty="0">
                <a:latin typeface="Arial" panose="020B0604020202020204" pitchFamily="34" charset="0"/>
                <a:ea typeface="Times New Roman" panose="02020603050405020304" pitchFamily="18" charset="0"/>
                <a:cs typeface="Times New Roman" panose="02020603050405020304" pitchFamily="18" charset="0"/>
              </a:rPr>
              <a:t>in the order you will do them, and</a:t>
            </a:r>
          </a:p>
          <a:p>
            <a:r>
              <a:rPr lang="en-GB" sz="2200" dirty="0">
                <a:latin typeface="Arial" panose="020B0604020202020204" pitchFamily="34" charset="0"/>
                <a:ea typeface="Times New Roman" panose="02020603050405020304" pitchFamily="18" charset="0"/>
                <a:cs typeface="Times New Roman" panose="02020603050405020304" pitchFamily="18" charset="0"/>
              </a:rPr>
              <a:t>identify who in your team will do what.</a:t>
            </a:r>
          </a:p>
          <a:p>
            <a:pPr marL="0" indent="0">
              <a:buNone/>
            </a:pPr>
            <a:endParaRPr lang="en-GB" sz="2200" dirty="0">
              <a:latin typeface="Arial" panose="020B0604020202020204" pitchFamily="34" charset="0"/>
              <a:ea typeface="Times New Roman" panose="02020603050405020304" pitchFamily="18" charset="0"/>
              <a:cs typeface="Times New Roman" panose="02020603050405020304" pitchFamily="18" charset="0"/>
            </a:endParaRPr>
          </a:p>
          <a:p>
            <a:pPr marL="0" indent="0">
              <a:buNone/>
            </a:pPr>
            <a:r>
              <a:rPr lang="en-GB" sz="2200" b="1" dirty="0">
                <a:latin typeface="Arial" panose="020B0604020202020204" pitchFamily="34" charset="0"/>
                <a:ea typeface="Times New Roman" panose="02020603050405020304" pitchFamily="18" charset="0"/>
                <a:cs typeface="Times New Roman" panose="02020603050405020304" pitchFamily="18" charset="0"/>
              </a:rPr>
              <a:t>Note: </a:t>
            </a:r>
            <a:r>
              <a:rPr lang="en-GB" sz="2200" dirty="0">
                <a:latin typeface="Arial" panose="020B0604020202020204" pitchFamily="34" charset="0"/>
                <a:ea typeface="Times New Roman" panose="02020603050405020304" pitchFamily="18" charset="0"/>
                <a:cs typeface="Times New Roman" panose="02020603050405020304" pitchFamily="18" charset="0"/>
              </a:rPr>
              <a:t>Writing the presentation should </a:t>
            </a:r>
            <a:r>
              <a:rPr lang="en-GB" sz="2200" b="1" u="sng" dirty="0">
                <a:latin typeface="Arial" panose="020B0604020202020204" pitchFamily="34" charset="0"/>
                <a:ea typeface="Times New Roman" panose="02020603050405020304" pitchFamily="18" charset="0"/>
                <a:cs typeface="Times New Roman" panose="02020603050405020304" pitchFamily="18" charset="0"/>
              </a:rPr>
              <a:t>not</a:t>
            </a:r>
            <a:r>
              <a:rPr lang="en-GB" sz="2200" dirty="0">
                <a:latin typeface="Arial" panose="020B0604020202020204" pitchFamily="34" charset="0"/>
                <a:ea typeface="Times New Roman" panose="02020603050405020304" pitchFamily="18" charset="0"/>
                <a:cs typeface="Times New Roman" panose="02020603050405020304" pitchFamily="18" charset="0"/>
              </a:rPr>
              <a:t> be included in this list</a:t>
            </a:r>
          </a:p>
          <a:p>
            <a:pPr marL="0" indent="0">
              <a:spcAft>
                <a:spcPts val="0"/>
              </a:spcAft>
              <a:buNone/>
            </a:pPr>
            <a:endParaRPr lang="en-GB" sz="2200" dirty="0">
              <a:latin typeface="Arial" panose="020B0604020202020204" pitchFamily="34" charset="0"/>
              <a:ea typeface="Times New Roman" panose="02020603050405020304" pitchFamily="18" charset="0"/>
              <a:cs typeface="Times New Roman" panose="02020603050405020304" pitchFamily="18" charset="0"/>
            </a:endParaRPr>
          </a:p>
        </p:txBody>
      </p:sp>
      <p:pic>
        <p:nvPicPr>
          <p:cNvPr id="2" name="Picture 1" descr="A picture containing outdoor, grass, road, farm machine&#10;&#10;Description automatically generated">
            <a:extLst>
              <a:ext uri="{FF2B5EF4-FFF2-40B4-BE49-F238E27FC236}">
                <a16:creationId xmlns:a16="http://schemas.microsoft.com/office/drawing/2014/main" id="{0F031A74-2B3A-1E33-9433-65A240B3105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4968" y="2896750"/>
            <a:ext cx="3887363" cy="2333330"/>
          </a:xfrm>
          <a:prstGeom prst="rect">
            <a:avLst/>
          </a:prstGeom>
        </p:spPr>
      </p:pic>
    </p:spTree>
    <p:extLst>
      <p:ext uri="{BB962C8B-B14F-4D97-AF65-F5344CB8AC3E}">
        <p14:creationId xmlns:p14="http://schemas.microsoft.com/office/powerpoint/2010/main" val="11565894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floor, indoor, wall, sitting&#10;&#10;Description automatically generated">
            <a:extLst>
              <a:ext uri="{FF2B5EF4-FFF2-40B4-BE49-F238E27FC236}">
                <a16:creationId xmlns:a16="http://schemas.microsoft.com/office/drawing/2014/main" id="{6AE8B687-4B1B-4209-A9BB-4059EA80F562}"/>
              </a:ext>
            </a:extLst>
          </p:cNvPr>
          <p:cNvPicPr>
            <a:picLocks noChangeAspect="1"/>
          </p:cNvPicPr>
          <p:nvPr/>
        </p:nvPicPr>
        <p:blipFill rotWithShape="1">
          <a:blip r:embed="rId4" cstate="email">
            <a:extLst>
              <a:ext uri="{28A0092B-C50C-407E-A947-70E740481C1C}">
                <a14:useLocalDpi xmlns:a14="http://schemas.microsoft.com/office/drawing/2010/main"/>
              </a:ext>
              <a:ext uri="{837473B0-CC2E-450A-ABE3-18F120FF3D39}">
                <a1611:picAttrSrcUrl xmlns:a1611="http://schemas.microsoft.com/office/drawing/2016/11/main" r:id="rId5"/>
              </a:ext>
            </a:extLst>
          </a:blip>
          <a:srcRect/>
          <a:stretch/>
        </p:blipFill>
        <p:spPr>
          <a:xfrm>
            <a:off x="921657" y="966952"/>
            <a:ext cx="7300685" cy="5117515"/>
          </a:xfrm>
          <a:prstGeom prst="rect">
            <a:avLst/>
          </a:prstGeom>
        </p:spPr>
      </p:pic>
      <p:sp>
        <p:nvSpPr>
          <p:cNvPr id="9" name="Content Placeholder 2">
            <a:extLst>
              <a:ext uri="{FF2B5EF4-FFF2-40B4-BE49-F238E27FC236}">
                <a16:creationId xmlns:a16="http://schemas.microsoft.com/office/drawing/2014/main" id="{CEFE685F-E3BB-467D-ADA5-D901556D47BD}"/>
              </a:ext>
            </a:extLst>
          </p:cNvPr>
          <p:cNvSpPr txBox="1">
            <a:spLocks/>
          </p:cNvSpPr>
          <p:nvPr/>
        </p:nvSpPr>
        <p:spPr>
          <a:xfrm>
            <a:off x="2278742" y="993867"/>
            <a:ext cx="4754447" cy="3116559"/>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3825" indent="0" algn="ctr" defTabSz="449263">
              <a:lnSpc>
                <a:spcPct val="150000"/>
              </a:lnSpc>
              <a:spcBef>
                <a:spcPct val="0"/>
              </a:spcBef>
              <a:buClr>
                <a:srgbClr val="000000"/>
              </a:buClr>
              <a:buFont typeface="Arial" panose="020B0604020202020204" pitchFamily="34" charset="0"/>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n-GB" altLang="en-US" sz="4100" b="1" dirty="0">
                <a:latin typeface="Arial" panose="020B0604020202020204" pitchFamily="34" charset="0"/>
              </a:rPr>
              <a:t>Presentation briefing</a:t>
            </a:r>
            <a:endParaRPr lang="en-GB" altLang="en-US" sz="2200" dirty="0">
              <a:solidFill>
                <a:srgbClr val="000000"/>
              </a:solidFill>
              <a:latin typeface="Arial" panose="020B0604020202020204" pitchFamily="34" charset="0"/>
              <a:ea typeface="Microsoft YaHei" panose="020B0503020204020204" pitchFamily="34" charset="-122"/>
            </a:endParaRPr>
          </a:p>
          <a:p>
            <a:pPr marL="179388" indent="-179388" defTabSz="449263">
              <a:lnSpc>
                <a:spcPct val="150000"/>
              </a:lnSpc>
              <a:spcBef>
                <a:spcPts val="1200"/>
              </a:spcBef>
              <a:buClr>
                <a:srgbClr val="000000"/>
              </a:buClr>
              <a:tabLst>
                <a:tab pos="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n-GB" altLang="en-US" sz="2200" dirty="0">
                <a:solidFill>
                  <a:srgbClr val="000000"/>
                </a:solidFill>
                <a:latin typeface="Arial" panose="020B0604020202020204" pitchFamily="34" charset="0"/>
                <a:ea typeface="Microsoft YaHei" panose="020B0503020204020204" pitchFamily="34" charset="-122"/>
              </a:rPr>
              <a:t>5 minutes, maximum, to present.</a:t>
            </a:r>
          </a:p>
          <a:p>
            <a:pPr marL="179388" indent="-179388" defTabSz="449263">
              <a:lnSpc>
                <a:spcPct val="150000"/>
              </a:lnSpc>
              <a:spcBef>
                <a:spcPct val="0"/>
              </a:spcBef>
              <a:buClr>
                <a:srgbClr val="000000"/>
              </a:buClr>
              <a:tabLst>
                <a:tab pos="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n-GB" altLang="en-US" sz="2200" dirty="0">
                <a:solidFill>
                  <a:srgbClr val="000000"/>
                </a:solidFill>
                <a:latin typeface="Arial" panose="020B0604020202020204" pitchFamily="34" charset="0"/>
                <a:ea typeface="Microsoft YaHei" panose="020B0503020204020204" pitchFamily="34" charset="-122"/>
              </a:rPr>
              <a:t>Look at the assessment criteria and write notes.</a:t>
            </a:r>
          </a:p>
          <a:p>
            <a:pPr marL="179388" indent="-179388" defTabSz="449263">
              <a:lnSpc>
                <a:spcPct val="150000"/>
              </a:lnSpc>
              <a:spcBef>
                <a:spcPct val="0"/>
              </a:spcBef>
              <a:buClr>
                <a:srgbClr val="000000"/>
              </a:buClr>
              <a:tabLst>
                <a:tab pos="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n-GB" altLang="en-US" sz="2200" dirty="0">
                <a:solidFill>
                  <a:srgbClr val="000000"/>
                </a:solidFill>
                <a:latin typeface="Arial" panose="020B0604020202020204" pitchFamily="34" charset="0"/>
                <a:ea typeface="Microsoft YaHei" panose="020B0503020204020204" pitchFamily="34" charset="-122"/>
              </a:rPr>
              <a:t>Demonstrate and explain how your prototype works.</a:t>
            </a:r>
          </a:p>
          <a:p>
            <a:pPr marL="179388" indent="-179388" defTabSz="449263">
              <a:lnSpc>
                <a:spcPct val="150000"/>
              </a:lnSpc>
              <a:spcBef>
                <a:spcPct val="0"/>
              </a:spcBef>
              <a:buClr>
                <a:srgbClr val="000000"/>
              </a:buClr>
              <a:tabLst>
                <a:tab pos="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n-GB" altLang="en-US" sz="2200" dirty="0">
                <a:solidFill>
                  <a:srgbClr val="000000"/>
                </a:solidFill>
                <a:latin typeface="Arial" panose="020B0604020202020204" pitchFamily="34" charset="0"/>
                <a:ea typeface="Microsoft YaHei" panose="020B0503020204020204" pitchFamily="34" charset="-122"/>
              </a:rPr>
              <a:t>Make it interesting.</a:t>
            </a:r>
          </a:p>
        </p:txBody>
      </p:sp>
    </p:spTree>
    <p:extLst>
      <p:ext uri="{BB962C8B-B14F-4D97-AF65-F5344CB8AC3E}">
        <p14:creationId xmlns:p14="http://schemas.microsoft.com/office/powerpoint/2010/main" val="889461700"/>
      </p:ext>
    </p:extLst>
  </p:cSld>
  <p:clrMapOvr>
    <a:masterClrMapping/>
  </p:clrMapOvr>
  <mc:AlternateContent xmlns:mc="http://schemas.openxmlformats.org/markup-compatibility/2006" xmlns:p14="http://schemas.microsoft.com/office/powerpoint/2010/main">
    <mc:Choice Requires="p14">
      <p:transition spd="slow" p14:dur="2000">
        <p:sndAc>
          <p:stSnd>
            <p:snd r:embed="rId3" name="drumroll.wav"/>
          </p:stSnd>
        </p:sndAc>
      </p:transition>
    </mc:Choice>
    <mc:Fallback xmlns="">
      <p:transition spd="slow">
        <p:sndAc>
          <p:stSnd>
            <p:snd r:embed="rId6" name="drumroll.wav"/>
          </p:stSnd>
        </p:sndAc>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a:extLst>
              <a:ext uri="{FF2B5EF4-FFF2-40B4-BE49-F238E27FC236}">
                <a16:creationId xmlns:a16="http://schemas.microsoft.com/office/drawing/2014/main" id="{E8275657-2355-4034-BC18-83DE76075C98}"/>
              </a:ext>
            </a:extLst>
          </p:cNvPr>
          <p:cNvSpPr>
            <a:spLocks noGrp="1"/>
          </p:cNvSpPr>
          <p:nvPr>
            <p:ph type="title"/>
          </p:nvPr>
        </p:nvSpPr>
        <p:spPr>
          <a:xfrm>
            <a:off x="431800" y="2511425"/>
            <a:ext cx="8229600" cy="1143000"/>
          </a:xfrm>
        </p:spPr>
        <p:txBody>
          <a:bodyPr anchor="t"/>
          <a:lstStyle/>
          <a:p>
            <a:pPr algn="ctr" eaLnBrk="1" hangingPunct="1"/>
            <a:r>
              <a:rPr lang="en-GB" altLang="en-US" sz="6000" dirty="0">
                <a:latin typeface="Arial" panose="020B0604020202020204" pitchFamily="34" charset="0"/>
              </a:rPr>
              <a:t>Lunch</a:t>
            </a:r>
            <a:endParaRPr lang="en-GB" altLang="en-US" sz="6000" dirty="0"/>
          </a:p>
        </p:txBody>
      </p:sp>
      <p:sp>
        <p:nvSpPr>
          <p:cNvPr id="79875" name="Content Placeholder 2">
            <a:extLst>
              <a:ext uri="{FF2B5EF4-FFF2-40B4-BE49-F238E27FC236}">
                <a16:creationId xmlns:a16="http://schemas.microsoft.com/office/drawing/2014/main" id="{DADFA2C8-3090-4C40-ACEA-991DEC5C4286}"/>
              </a:ext>
            </a:extLst>
          </p:cNvPr>
          <p:cNvSpPr>
            <a:spLocks noGrp="1"/>
          </p:cNvSpPr>
          <p:nvPr>
            <p:ph idx="1"/>
          </p:nvPr>
        </p:nvSpPr>
        <p:spPr>
          <a:xfrm>
            <a:off x="431800" y="3738563"/>
            <a:ext cx="8229600" cy="1009650"/>
          </a:xfrm>
        </p:spPr>
        <p:txBody>
          <a:bodyPr/>
          <a:lstStyle/>
          <a:p>
            <a:pPr marL="0" indent="0" algn="ctr" eaLnBrk="1" hangingPunct="1">
              <a:buFont typeface="Arial" panose="020B0604020202020204"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b="1" dirty="0">
                <a:latin typeface="Arial" panose="020B0604020202020204" pitchFamily="34" charset="0"/>
              </a:rPr>
              <a:t>Tools down – take a 30 minute break</a:t>
            </a:r>
          </a:p>
        </p:txBody>
      </p:sp>
    </p:spTree>
    <p:extLst>
      <p:ext uri="{BB962C8B-B14F-4D97-AF65-F5344CB8AC3E}">
        <p14:creationId xmlns:p14="http://schemas.microsoft.com/office/powerpoint/2010/main" val="10668047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CE67FD5B-B649-4518-9CB8-B27BB39883CF}"/>
              </a:ext>
            </a:extLst>
          </p:cNvPr>
          <p:cNvSpPr>
            <a:spLocks noGrp="1"/>
          </p:cNvSpPr>
          <p:nvPr>
            <p:ph type="title"/>
          </p:nvPr>
        </p:nvSpPr>
        <p:spPr>
          <a:xfrm>
            <a:off x="628650" y="1162050"/>
            <a:ext cx="7886700" cy="971550"/>
          </a:xfrm>
        </p:spPr>
        <p:txBody>
          <a:bodyPr anchor="t"/>
          <a:lstStyle/>
          <a:p>
            <a:pPr algn="ctr" eaLnBrk="1" hangingPunct="1"/>
            <a:r>
              <a:rPr lang="en-GB" altLang="en-US" dirty="0">
                <a:latin typeface="Arial" panose="020B0604020202020204" pitchFamily="34" charset="0"/>
                <a:cs typeface="Arial" panose="020B0604020202020204" pitchFamily="34" charset="0"/>
              </a:rPr>
              <a:t>What is engineering?</a:t>
            </a:r>
          </a:p>
        </p:txBody>
      </p:sp>
      <p:sp>
        <p:nvSpPr>
          <p:cNvPr id="5123" name="Content Placeholder 2">
            <a:extLst>
              <a:ext uri="{FF2B5EF4-FFF2-40B4-BE49-F238E27FC236}">
                <a16:creationId xmlns:a16="http://schemas.microsoft.com/office/drawing/2014/main" id="{3D776889-B9D9-4405-81FC-46169A06CD9A}"/>
              </a:ext>
            </a:extLst>
          </p:cNvPr>
          <p:cNvSpPr>
            <a:spLocks noGrp="1"/>
          </p:cNvSpPr>
          <p:nvPr>
            <p:ph idx="1"/>
          </p:nvPr>
        </p:nvSpPr>
        <p:spPr>
          <a:xfrm>
            <a:off x="1560512" y="3348420"/>
            <a:ext cx="5468085" cy="988817"/>
          </a:xfrm>
        </p:spPr>
        <p:txBody>
          <a:bodyPr>
            <a:normAutofit/>
          </a:bodyPr>
          <a:lstStyle/>
          <a:p>
            <a:pPr marL="0" indent="0" algn="ctr" eaLnBrk="1" hangingPunct="1">
              <a:buFont typeface="Arial" panose="020B0604020202020204" pitchFamily="34" charset="0"/>
              <a:buNone/>
            </a:pPr>
            <a:r>
              <a:rPr lang="en-GB" altLang="en-US" sz="2400" b="1" dirty="0">
                <a:latin typeface="Arial" panose="020B0604020202020204" pitchFamily="34" charset="0"/>
                <a:cs typeface="Arial" panose="020B0604020202020204" pitchFamily="34" charset="0"/>
              </a:rPr>
              <a:t>“The application of knowledge and creativity to the needs of humanity”</a:t>
            </a:r>
          </a:p>
        </p:txBody>
      </p:sp>
      <p:pic>
        <p:nvPicPr>
          <p:cNvPr id="5124" name="Picture 9">
            <a:extLst>
              <a:ext uri="{FF2B5EF4-FFF2-40B4-BE49-F238E27FC236}">
                <a16:creationId xmlns:a16="http://schemas.microsoft.com/office/drawing/2014/main" id="{FCD4AEF7-8E56-4D6E-A283-EFCF167077FE}"/>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35200" y="2038350"/>
            <a:ext cx="2403475"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10">
            <a:extLst>
              <a:ext uri="{FF2B5EF4-FFF2-40B4-BE49-F238E27FC236}">
                <a16:creationId xmlns:a16="http://schemas.microsoft.com/office/drawing/2014/main" id="{81147A12-4442-499D-82D3-F72D5E5CC56C}"/>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rot="1075716">
            <a:off x="7994650" y="1692275"/>
            <a:ext cx="820738" cy="151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11">
            <a:extLst>
              <a:ext uri="{FF2B5EF4-FFF2-40B4-BE49-F238E27FC236}">
                <a16:creationId xmlns:a16="http://schemas.microsoft.com/office/drawing/2014/main" id="{04A73BD2-02F4-45F0-BBD1-F28E4394FC18}"/>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158750" y="1843088"/>
            <a:ext cx="957263" cy="229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13">
            <a:extLst>
              <a:ext uri="{FF2B5EF4-FFF2-40B4-BE49-F238E27FC236}">
                <a16:creationId xmlns:a16="http://schemas.microsoft.com/office/drawing/2014/main" id="{F3E35028-9F37-4176-B77A-CEE5574370FF}"/>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7159625" y="3941763"/>
            <a:ext cx="1355725" cy="178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AB9B8E83-2E48-4A9D-9B2D-0F4FA17240E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501755" y="4449697"/>
            <a:ext cx="2451370" cy="1629477"/>
          </a:xfrm>
          <a:prstGeom prst="rect">
            <a:avLst/>
          </a:prstGeom>
        </p:spPr>
      </p:pic>
      <p:pic>
        <p:nvPicPr>
          <p:cNvPr id="10" name="Picture 9">
            <a:extLst>
              <a:ext uri="{FF2B5EF4-FFF2-40B4-BE49-F238E27FC236}">
                <a16:creationId xmlns:a16="http://schemas.microsoft.com/office/drawing/2014/main" id="{6870E087-772E-40FB-B450-D1159329CA0A}"/>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149848" y="1843088"/>
            <a:ext cx="2159002" cy="1488967"/>
          </a:xfrm>
          <a:prstGeom prst="rect">
            <a:avLst/>
          </a:prstGeom>
        </p:spPr>
      </p:pic>
      <p:pic>
        <p:nvPicPr>
          <p:cNvPr id="12" name="Picture 11">
            <a:extLst>
              <a:ext uri="{FF2B5EF4-FFF2-40B4-BE49-F238E27FC236}">
                <a16:creationId xmlns:a16="http://schemas.microsoft.com/office/drawing/2014/main" id="{FAD31608-8707-47A1-B216-571236C944C9}"/>
              </a:ext>
            </a:extLst>
          </p:cNvPr>
          <p:cNvPicPr>
            <a:picLocks noChangeAspect="1"/>
          </p:cNvPicPr>
          <p:nvPr/>
        </p:nvPicPr>
        <p:blipFill>
          <a:blip r:embed="rId9"/>
          <a:stretch>
            <a:fillRect/>
          </a:stretch>
        </p:blipFill>
        <p:spPr>
          <a:xfrm>
            <a:off x="800231" y="4337237"/>
            <a:ext cx="2095238" cy="1495238"/>
          </a:xfrm>
          <a:prstGeom prst="rect">
            <a:avLst/>
          </a:prstGeom>
        </p:spPr>
      </p:pic>
    </p:spTree>
    <p:extLst>
      <p:ext uri="{BB962C8B-B14F-4D97-AF65-F5344CB8AC3E}">
        <p14:creationId xmlns:p14="http://schemas.microsoft.com/office/powerpoint/2010/main" val="2465230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12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12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12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12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a:extLst>
              <a:ext uri="{FF2B5EF4-FFF2-40B4-BE49-F238E27FC236}">
                <a16:creationId xmlns:a16="http://schemas.microsoft.com/office/drawing/2014/main" id="{7749724A-3470-4A35-974C-CA8304B37763}"/>
              </a:ext>
            </a:extLst>
          </p:cNvPr>
          <p:cNvSpPr>
            <a:spLocks noGrp="1"/>
          </p:cNvSpPr>
          <p:nvPr>
            <p:ph type="title"/>
          </p:nvPr>
        </p:nvSpPr>
        <p:spPr>
          <a:xfrm>
            <a:off x="628650" y="1162050"/>
            <a:ext cx="7886700" cy="971550"/>
          </a:xfrm>
        </p:spPr>
        <p:txBody>
          <a:bodyPr anchor="t"/>
          <a:lstStyle/>
          <a:p>
            <a:pPr algn="ctr" eaLnBrk="1" hangingPunct="1"/>
            <a:r>
              <a:rPr lang="en-GB" altLang="en-US" dirty="0">
                <a:latin typeface="Arial" panose="020B0604020202020204" pitchFamily="34" charset="0"/>
                <a:cs typeface="Arial" panose="020B0604020202020204" pitchFamily="34" charset="0"/>
              </a:rPr>
              <a:t>Final preparations</a:t>
            </a:r>
          </a:p>
        </p:txBody>
      </p:sp>
      <p:sp>
        <p:nvSpPr>
          <p:cNvPr id="81923" name="Content Placeholder 2">
            <a:extLst>
              <a:ext uri="{FF2B5EF4-FFF2-40B4-BE49-F238E27FC236}">
                <a16:creationId xmlns:a16="http://schemas.microsoft.com/office/drawing/2014/main" id="{0E12BF3A-3966-4331-BF45-9522FA7FE187}"/>
              </a:ext>
            </a:extLst>
          </p:cNvPr>
          <p:cNvSpPr>
            <a:spLocks noGrp="1"/>
          </p:cNvSpPr>
          <p:nvPr>
            <p:ph idx="1"/>
          </p:nvPr>
        </p:nvSpPr>
        <p:spPr>
          <a:xfrm>
            <a:off x="1274618" y="2484439"/>
            <a:ext cx="7424882" cy="3237936"/>
          </a:xfrm>
        </p:spPr>
        <p:txBody>
          <a:bodyPr/>
          <a:lstStyle/>
          <a:p>
            <a:pPr eaLnBrk="1" hangingPunct="1">
              <a:lnSpc>
                <a:spcPct val="100000"/>
              </a:lnSpc>
              <a:spcBef>
                <a:spcPts val="900"/>
              </a:spcBef>
              <a:spcAft>
                <a:spcPts val="600"/>
              </a:spcAft>
            </a:pPr>
            <a:r>
              <a:rPr lang="en-GB" altLang="en-US" sz="2200" dirty="0">
                <a:latin typeface="Arial" panose="020B0604020202020204" pitchFamily="34" charset="0"/>
                <a:cs typeface="Arial" panose="020B0604020202020204" pitchFamily="34" charset="0"/>
              </a:rPr>
              <a:t>Can you complete your prototype in the time left?</a:t>
            </a:r>
          </a:p>
          <a:p>
            <a:pPr eaLnBrk="1" hangingPunct="1">
              <a:lnSpc>
                <a:spcPct val="100000"/>
              </a:lnSpc>
              <a:spcBef>
                <a:spcPts val="900"/>
              </a:spcBef>
              <a:spcAft>
                <a:spcPts val="600"/>
              </a:spcAft>
            </a:pPr>
            <a:r>
              <a:rPr lang="en-GB" altLang="en-US" sz="2200" dirty="0">
                <a:latin typeface="Arial" panose="020B0604020202020204" pitchFamily="34" charset="0"/>
                <a:cs typeface="Arial" panose="020B0604020202020204" pitchFamily="34" charset="0"/>
              </a:rPr>
              <a:t>Have you started preparing your presentation?</a:t>
            </a:r>
          </a:p>
          <a:p>
            <a:pPr eaLnBrk="1" hangingPunct="1">
              <a:lnSpc>
                <a:spcPct val="100000"/>
              </a:lnSpc>
              <a:spcBef>
                <a:spcPts val="900"/>
              </a:spcBef>
              <a:spcAft>
                <a:spcPts val="600"/>
              </a:spcAft>
            </a:pPr>
            <a:r>
              <a:rPr lang="en-GB" altLang="en-US" sz="2200" dirty="0">
                <a:latin typeface="Arial" panose="020B0604020202020204" pitchFamily="34" charset="0"/>
                <a:cs typeface="Arial" panose="020B0604020202020204" pitchFamily="34" charset="0"/>
              </a:rPr>
              <a:t>Have you filled in your accounts sheet?</a:t>
            </a:r>
          </a:p>
          <a:p>
            <a:pPr eaLnBrk="1" hangingPunct="1">
              <a:lnSpc>
                <a:spcPct val="100000"/>
              </a:lnSpc>
              <a:spcBef>
                <a:spcPts val="900"/>
              </a:spcBef>
              <a:spcAft>
                <a:spcPts val="600"/>
              </a:spcAft>
            </a:pPr>
            <a:r>
              <a:rPr lang="en-GB" altLang="en-US" sz="2200" dirty="0">
                <a:latin typeface="Arial" panose="020B0604020202020204" pitchFamily="34" charset="0"/>
                <a:cs typeface="Arial" panose="020B0604020202020204" pitchFamily="34" charset="0"/>
              </a:rPr>
              <a:t>Do you need to buy anything else from the shop?</a:t>
            </a:r>
          </a:p>
          <a:p>
            <a:pPr eaLnBrk="1" hangingPunct="1">
              <a:lnSpc>
                <a:spcPct val="100000"/>
              </a:lnSpc>
              <a:spcBef>
                <a:spcPts val="900"/>
              </a:spcBef>
              <a:spcAft>
                <a:spcPts val="600"/>
              </a:spcAft>
            </a:pPr>
            <a:r>
              <a:rPr lang="en-GB" altLang="en-US" sz="2200" dirty="0">
                <a:latin typeface="Arial" panose="020B0604020202020204" pitchFamily="34" charset="0"/>
                <a:cs typeface="Arial" panose="020B0604020202020204" pitchFamily="34" charset="0"/>
              </a:rPr>
              <a:t>How can you best use the time remaining?</a:t>
            </a:r>
          </a:p>
        </p:txBody>
      </p:sp>
    </p:spTree>
    <p:extLst>
      <p:ext uri="{BB962C8B-B14F-4D97-AF65-F5344CB8AC3E}">
        <p14:creationId xmlns:p14="http://schemas.microsoft.com/office/powerpoint/2010/main" val="31528873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344D9-39B1-B3F4-9869-D26772AA37D0}"/>
              </a:ext>
            </a:extLst>
          </p:cNvPr>
          <p:cNvSpPr>
            <a:spLocks noGrp="1"/>
          </p:cNvSpPr>
          <p:nvPr>
            <p:ph type="title"/>
          </p:nvPr>
        </p:nvSpPr>
        <p:spPr/>
        <p:txBody>
          <a:bodyPr/>
          <a:lstStyle/>
          <a:p>
            <a:pPr algn="ctr"/>
            <a:r>
              <a:rPr lang="en-GB" dirty="0">
                <a:latin typeface="Arial" panose="020B0604020202020204" pitchFamily="34" charset="0"/>
                <a:cs typeface="Arial" panose="020B0604020202020204" pitchFamily="34" charset="0"/>
              </a:rPr>
              <a:t>Preparing your presentation</a:t>
            </a:r>
          </a:p>
        </p:txBody>
      </p:sp>
      <p:sp>
        <p:nvSpPr>
          <p:cNvPr id="3" name="Content Placeholder 2">
            <a:extLst>
              <a:ext uri="{FF2B5EF4-FFF2-40B4-BE49-F238E27FC236}">
                <a16:creationId xmlns:a16="http://schemas.microsoft.com/office/drawing/2014/main" id="{B028F713-C90F-06E6-0376-F37639A3C79B}"/>
              </a:ext>
            </a:extLst>
          </p:cNvPr>
          <p:cNvSpPr>
            <a:spLocks noGrp="1"/>
          </p:cNvSpPr>
          <p:nvPr>
            <p:ph idx="1"/>
          </p:nvPr>
        </p:nvSpPr>
        <p:spPr>
          <a:xfrm>
            <a:off x="628650" y="2204503"/>
            <a:ext cx="7886700" cy="3801662"/>
          </a:xfrm>
        </p:spPr>
        <p:txBody>
          <a:bodyPr>
            <a:normAutofit/>
          </a:bodyPr>
          <a:lstStyle/>
          <a:p>
            <a:pPr marL="0" lvl="0" indent="0">
              <a:buNone/>
            </a:pPr>
            <a:r>
              <a:rPr lang="en-US" sz="2200" dirty="0">
                <a:effectLst/>
                <a:latin typeface="Arial" panose="020B0604020202020204" pitchFamily="34" charset="0"/>
                <a:ea typeface="Calibri" panose="020F0502020204030204" pitchFamily="34" charset="0"/>
                <a:cs typeface="Arial" panose="020B0604020202020204" pitchFamily="34" charset="0"/>
              </a:rPr>
              <a:t>Remember to look at the assessment criteria</a:t>
            </a:r>
          </a:p>
          <a:p>
            <a:pPr marL="0" lvl="0" indent="0">
              <a:buNone/>
            </a:pP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buFont typeface="Wingdings" panose="05000000000000000000" pitchFamily="2" charset="2"/>
              <a:buChar char=""/>
            </a:pPr>
            <a:r>
              <a:rPr lang="en-US" sz="2000" dirty="0">
                <a:effectLst/>
                <a:highlight>
                  <a:srgbClr val="FFFF00"/>
                </a:highlight>
                <a:latin typeface="Arial" panose="020B0604020202020204" pitchFamily="34" charset="0"/>
                <a:ea typeface="Calibri" panose="020F0502020204030204" pitchFamily="34" charset="0"/>
                <a:cs typeface="Arial" panose="020B0604020202020204" pitchFamily="34" charset="0"/>
              </a:rPr>
              <a:t>Did the team explain how their prototype works, including details of how and why they used the electronics and the mechanics in their design? </a:t>
            </a:r>
            <a:r>
              <a:rPr lang="en-US" sz="2000" b="1" i="1" dirty="0">
                <a:effectLst/>
                <a:highlight>
                  <a:srgbClr val="FFFF00"/>
                </a:highlight>
                <a:latin typeface="Arial" panose="020B0604020202020204" pitchFamily="34" charset="0"/>
                <a:ea typeface="Calibri" panose="020F0502020204030204" pitchFamily="34" charset="0"/>
                <a:cs typeface="Arial" panose="020B0604020202020204" pitchFamily="34" charset="0"/>
              </a:rPr>
              <a:t>(6 marks)</a:t>
            </a:r>
            <a:r>
              <a:rPr lang="en-US" sz="2000" dirty="0">
                <a:effectLst/>
                <a:highlight>
                  <a:srgbClr val="FFFF00"/>
                </a:highlight>
                <a:latin typeface="Arial" panose="020B0604020202020204" pitchFamily="34" charset="0"/>
                <a:ea typeface="Calibri" panose="020F0502020204030204" pitchFamily="34" charset="0"/>
                <a:cs typeface="Arial" panose="020B0604020202020204" pitchFamily="34" charset="0"/>
              </a:rPr>
              <a:t> </a:t>
            </a:r>
            <a:endParaRPr lang="en-GB" sz="2000" dirty="0">
              <a:effectLst/>
              <a:highlight>
                <a:srgbClr val="FFFF00"/>
              </a:highlight>
              <a:latin typeface="Arial" panose="020B0604020202020204" pitchFamily="34" charset="0"/>
              <a:ea typeface="Calibri" panose="020F0502020204030204" pitchFamily="34" charset="0"/>
              <a:cs typeface="Arial" panose="020B0604020202020204" pitchFamily="34" charset="0"/>
            </a:endParaRPr>
          </a:p>
          <a:p>
            <a:pPr marL="342900" lvl="0" indent="-342900">
              <a:buFont typeface="Wingdings" panose="05000000000000000000" pitchFamily="2" charset="2"/>
              <a:buChar char=""/>
            </a:pPr>
            <a:r>
              <a:rPr lang="en-US" sz="2000" dirty="0">
                <a:effectLst/>
                <a:highlight>
                  <a:srgbClr val="FFFF00"/>
                </a:highlight>
                <a:latin typeface="Arial" panose="020B0604020202020204" pitchFamily="34" charset="0"/>
                <a:ea typeface="Calibri" panose="020F0502020204030204" pitchFamily="34" charset="0"/>
                <a:cs typeface="Arial" panose="020B0604020202020204" pitchFamily="34" charset="0"/>
              </a:rPr>
              <a:t>Did the team identify the most challenging engineering aspect they faced during their development and how they overcame this challenge? </a:t>
            </a:r>
            <a:r>
              <a:rPr lang="en-US" sz="2000" b="1" i="1" dirty="0">
                <a:effectLst/>
                <a:highlight>
                  <a:srgbClr val="FFFF00"/>
                </a:highlight>
                <a:latin typeface="Arial" panose="020B0604020202020204" pitchFamily="34" charset="0"/>
                <a:ea typeface="Calibri" panose="020F0502020204030204" pitchFamily="34" charset="0"/>
                <a:cs typeface="Arial" panose="020B0604020202020204" pitchFamily="34" charset="0"/>
              </a:rPr>
              <a:t>(3 marks)</a:t>
            </a:r>
            <a:endParaRPr lang="en-GB" sz="2000" dirty="0">
              <a:effectLst/>
              <a:highlight>
                <a:srgbClr val="FFFF00"/>
              </a:highlight>
              <a:latin typeface="Arial" panose="020B0604020202020204" pitchFamily="34" charset="0"/>
              <a:ea typeface="Calibri" panose="020F0502020204030204" pitchFamily="34" charset="0"/>
              <a:cs typeface="Arial" panose="020B0604020202020204" pitchFamily="34" charset="0"/>
            </a:endParaRPr>
          </a:p>
          <a:p>
            <a:pPr marL="342900" lvl="0" indent="-342900">
              <a:buFont typeface="Wingdings" panose="05000000000000000000" pitchFamily="2" charset="2"/>
              <a:buChar char=""/>
            </a:pPr>
            <a:r>
              <a:rPr lang="en-US" sz="2000" dirty="0">
                <a:effectLst/>
                <a:highlight>
                  <a:srgbClr val="FFFF00"/>
                </a:highlight>
                <a:latin typeface="Arial" panose="020B0604020202020204" pitchFamily="34" charset="0"/>
                <a:ea typeface="Calibri" panose="020F0502020204030204" pitchFamily="34" charset="0"/>
                <a:cs typeface="Arial" panose="020B0604020202020204" pitchFamily="34" charset="0"/>
              </a:rPr>
              <a:t>Did the team explain what they did well in their teamwork and what aspects they could have improved? </a:t>
            </a:r>
            <a:r>
              <a:rPr lang="en-US" sz="2000" b="1" i="1" dirty="0">
                <a:effectLst/>
                <a:highlight>
                  <a:srgbClr val="FFFF00"/>
                </a:highlight>
                <a:latin typeface="Arial" panose="020B0604020202020204" pitchFamily="34" charset="0"/>
                <a:ea typeface="Calibri" panose="020F0502020204030204" pitchFamily="34" charset="0"/>
                <a:cs typeface="Arial" panose="020B0604020202020204" pitchFamily="34" charset="0"/>
              </a:rPr>
              <a:t>(4 marks)</a:t>
            </a:r>
            <a:endParaRPr lang="en-GB" sz="2000" dirty="0">
              <a:effectLst/>
              <a:highlight>
                <a:srgbClr val="FFFF00"/>
              </a:highlight>
              <a:latin typeface="Arial" panose="020B0604020202020204" pitchFamily="34" charset="0"/>
              <a:ea typeface="Calibri" panose="020F0502020204030204" pitchFamily="34" charset="0"/>
              <a:cs typeface="Arial" panose="020B0604020202020204" pitchFamily="34" charset="0"/>
            </a:endParaRPr>
          </a:p>
          <a:p>
            <a:pPr marL="342900" lvl="0" indent="-342900">
              <a:buFont typeface="Wingdings" panose="05000000000000000000" pitchFamily="2" charset="2"/>
              <a:buChar char=""/>
            </a:pPr>
            <a:r>
              <a:rPr lang="en-US" sz="2000" dirty="0">
                <a:effectLst/>
                <a:highlight>
                  <a:srgbClr val="FFFF00"/>
                </a:highlight>
                <a:latin typeface="Arial" panose="020B0604020202020204" pitchFamily="34" charset="0"/>
                <a:ea typeface="Calibri" panose="020F0502020204030204" pitchFamily="34" charset="0"/>
                <a:cs typeface="Arial" panose="020B0604020202020204" pitchFamily="34" charset="0"/>
              </a:rPr>
              <a:t>Did the team effectively demonstrate their prototype? </a:t>
            </a:r>
            <a:r>
              <a:rPr lang="en-US" sz="2000" b="1" i="1" dirty="0">
                <a:effectLst/>
                <a:highlight>
                  <a:srgbClr val="FFFF00"/>
                </a:highlight>
                <a:latin typeface="Arial" panose="020B0604020202020204" pitchFamily="34" charset="0"/>
                <a:ea typeface="Calibri" panose="020F0502020204030204" pitchFamily="34" charset="0"/>
                <a:cs typeface="Arial" panose="020B0604020202020204" pitchFamily="34" charset="0"/>
              </a:rPr>
              <a:t>(2 marks)</a:t>
            </a:r>
            <a:endParaRPr lang="en-GB" sz="2000" dirty="0">
              <a:effectLst/>
              <a:highlight>
                <a:srgbClr val="FFFF00"/>
              </a:highlight>
              <a:latin typeface="Arial" panose="020B0604020202020204" pitchFamily="34" charset="0"/>
              <a:ea typeface="Calibri" panose="020F0502020204030204" pitchFamily="34" charset="0"/>
              <a:cs typeface="Arial" panose="020B0604020202020204" pitchFamily="34" charset="0"/>
            </a:endParaRPr>
          </a:p>
          <a:p>
            <a:endParaRPr lang="en-GB"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497591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a:extLst>
              <a:ext uri="{FF2B5EF4-FFF2-40B4-BE49-F238E27FC236}">
                <a16:creationId xmlns:a16="http://schemas.microsoft.com/office/drawing/2014/main" id="{3573E87C-9B35-4118-BA50-851FF7A8A4C3}"/>
              </a:ext>
            </a:extLst>
          </p:cNvPr>
          <p:cNvSpPr>
            <a:spLocks noGrp="1"/>
          </p:cNvSpPr>
          <p:nvPr>
            <p:ph type="title"/>
          </p:nvPr>
        </p:nvSpPr>
        <p:spPr>
          <a:xfrm>
            <a:off x="628650" y="1162050"/>
            <a:ext cx="7886700" cy="971550"/>
          </a:xfrm>
        </p:spPr>
        <p:txBody>
          <a:bodyPr anchor="t"/>
          <a:lstStyle/>
          <a:p>
            <a:pPr algn="ctr" eaLnBrk="1" hangingPunct="1"/>
            <a:r>
              <a:rPr lang="en-GB" altLang="en-US" dirty="0">
                <a:latin typeface="Arial" panose="020B0604020202020204" pitchFamily="34" charset="0"/>
              </a:rPr>
              <a:t>Preparing to present</a:t>
            </a:r>
            <a:endParaRPr lang="en-GB" altLang="en-US" dirty="0"/>
          </a:p>
        </p:txBody>
      </p:sp>
      <p:sp>
        <p:nvSpPr>
          <p:cNvPr id="3" name="Content Placeholder 2">
            <a:extLst>
              <a:ext uri="{FF2B5EF4-FFF2-40B4-BE49-F238E27FC236}">
                <a16:creationId xmlns:a16="http://schemas.microsoft.com/office/drawing/2014/main" id="{8214652F-2320-47D9-9002-D26854FB2F0C}"/>
              </a:ext>
            </a:extLst>
          </p:cNvPr>
          <p:cNvSpPr>
            <a:spLocks noGrp="1"/>
          </p:cNvSpPr>
          <p:nvPr>
            <p:ph idx="1"/>
          </p:nvPr>
        </p:nvSpPr>
        <p:spPr>
          <a:xfrm>
            <a:off x="250825" y="2484438"/>
            <a:ext cx="5761038" cy="3417887"/>
          </a:xfrm>
        </p:spPr>
        <p:txBody>
          <a:bodyPr rtlCol="0">
            <a:normAutofit/>
          </a:bodyPr>
          <a:lstStyle/>
          <a:p>
            <a:pPr marL="9525" indent="0" algn="ctr" defTabSz="449263" eaLnBrk="1" fontAlgn="auto" hangingPunct="1">
              <a:spcBef>
                <a:spcPts val="600"/>
              </a:spcBef>
              <a:spcAft>
                <a:spcPts val="600"/>
              </a:spcAft>
              <a:buClr>
                <a:srgbClr val="000000"/>
              </a:buClr>
              <a:buSzPct val="100000"/>
              <a:buFont typeface="Arial" panose="020B0604020202020204" pitchFamily="34" charset="0"/>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en-GB" sz="2400" b="1" u="sng" dirty="0">
                <a:solidFill>
                  <a:srgbClr val="000000"/>
                </a:solidFill>
                <a:latin typeface="Arial" charset="0"/>
                <a:ea typeface="Microsoft YaHei"/>
              </a:rPr>
              <a:t>The shop is now closed</a:t>
            </a:r>
          </a:p>
          <a:p>
            <a:pPr marL="9525" indent="0" algn="ctr" defTabSz="449263" eaLnBrk="1" fontAlgn="auto" hangingPunct="1">
              <a:spcBef>
                <a:spcPts val="600"/>
              </a:spcBef>
              <a:spcAft>
                <a:spcPts val="600"/>
              </a:spcAft>
              <a:buClr>
                <a:srgbClr val="000000"/>
              </a:buClr>
              <a:buSzPct val="100000"/>
              <a:buFont typeface="Arial" panose="020B0604020202020204" pitchFamily="34" charset="0"/>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endParaRPr lang="en-GB" sz="2400" b="1" u="sng" dirty="0">
              <a:solidFill>
                <a:srgbClr val="000000"/>
              </a:solidFill>
              <a:latin typeface="Arial" charset="0"/>
              <a:ea typeface="Microsoft YaHei"/>
            </a:endParaRPr>
          </a:p>
          <a:p>
            <a:pPr marL="324000" indent="-324000" defTabSz="449263" eaLnBrk="1" fontAlgn="auto" hangingPunct="1">
              <a:spcBef>
                <a:spcPts val="600"/>
              </a:spcBef>
              <a:spcAft>
                <a:spcPts val="600"/>
              </a:spcAft>
              <a:buClr>
                <a:srgbClr val="000000"/>
              </a:buClr>
              <a:buSzPct val="100000"/>
              <a:buFontTx/>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en-GB" sz="2200" dirty="0">
                <a:solidFill>
                  <a:srgbClr val="000000"/>
                </a:solidFill>
                <a:latin typeface="Arial" charset="0"/>
                <a:ea typeface="Microsoft YaHei"/>
              </a:rPr>
              <a:t>Submit your accounts sheets to the shopkeeper.</a:t>
            </a:r>
          </a:p>
          <a:p>
            <a:pPr marL="324000" indent="-324000" defTabSz="449263" eaLnBrk="1" fontAlgn="auto" hangingPunct="1">
              <a:spcBef>
                <a:spcPts val="600"/>
              </a:spcBef>
              <a:spcAft>
                <a:spcPts val="600"/>
              </a:spcAft>
              <a:buClr>
                <a:srgbClr val="000000"/>
              </a:buClr>
              <a:buSzPct val="100000"/>
              <a:buFontTx/>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en-GB" sz="2200" dirty="0">
                <a:solidFill>
                  <a:srgbClr val="000000"/>
                </a:solidFill>
                <a:latin typeface="Arial" charset="0"/>
                <a:ea typeface="Microsoft YaHei"/>
              </a:rPr>
              <a:t>Return any items you are not using.</a:t>
            </a:r>
          </a:p>
          <a:p>
            <a:pPr marL="324000" indent="-324000" defTabSz="449263" eaLnBrk="1" fontAlgn="auto" hangingPunct="1">
              <a:spcBef>
                <a:spcPts val="600"/>
              </a:spcBef>
              <a:spcAft>
                <a:spcPts val="600"/>
              </a:spcAft>
              <a:buClr>
                <a:srgbClr val="000000"/>
              </a:buClr>
              <a:buSzPct val="100000"/>
              <a:buFontTx/>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en-GB" sz="2200" dirty="0">
                <a:solidFill>
                  <a:srgbClr val="000000"/>
                </a:solidFill>
                <a:latin typeface="Arial" charset="0"/>
                <a:ea typeface="Microsoft YaHei"/>
              </a:rPr>
              <a:t>Practise your presentation – remember to check the assessment criteria!</a:t>
            </a:r>
          </a:p>
        </p:txBody>
      </p:sp>
      <p:grpSp>
        <p:nvGrpSpPr>
          <p:cNvPr id="15" name="Group 14">
            <a:extLst>
              <a:ext uri="{FF2B5EF4-FFF2-40B4-BE49-F238E27FC236}">
                <a16:creationId xmlns:a16="http://schemas.microsoft.com/office/drawing/2014/main" id="{64F253C8-7606-4387-A82B-2F43F30F4DE5}"/>
              </a:ext>
            </a:extLst>
          </p:cNvPr>
          <p:cNvGrpSpPr/>
          <p:nvPr/>
        </p:nvGrpSpPr>
        <p:grpSpPr>
          <a:xfrm>
            <a:off x="6015129" y="1971156"/>
            <a:ext cx="2666546" cy="2394858"/>
            <a:chOff x="6124766" y="2329542"/>
            <a:chExt cx="2666546" cy="2394858"/>
          </a:xfrm>
        </p:grpSpPr>
        <p:cxnSp>
          <p:nvCxnSpPr>
            <p:cNvPr id="6" name="Straight Connector 5">
              <a:extLst>
                <a:ext uri="{FF2B5EF4-FFF2-40B4-BE49-F238E27FC236}">
                  <a16:creationId xmlns:a16="http://schemas.microsoft.com/office/drawing/2014/main" id="{EDC54D29-89F4-4562-A363-627E5829C32C}"/>
                </a:ext>
              </a:extLst>
            </p:cNvPr>
            <p:cNvCxnSpPr>
              <a:cxnSpLocks/>
            </p:cNvCxnSpPr>
            <p:nvPr/>
          </p:nvCxnSpPr>
          <p:spPr>
            <a:xfrm flipV="1">
              <a:off x="6527615" y="2368731"/>
              <a:ext cx="1205596" cy="851692"/>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84F43F76-AAF0-4BF7-9F51-3262E584790D}"/>
                </a:ext>
              </a:extLst>
            </p:cNvPr>
            <p:cNvCxnSpPr>
              <a:cxnSpLocks/>
            </p:cNvCxnSpPr>
            <p:nvPr/>
          </p:nvCxnSpPr>
          <p:spPr>
            <a:xfrm>
              <a:off x="7733211" y="2368731"/>
              <a:ext cx="931818" cy="1297578"/>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85D3226A-3515-40A5-AA80-30D0B0BC6615}"/>
                </a:ext>
              </a:extLst>
            </p:cNvPr>
            <p:cNvSpPr/>
            <p:nvPr/>
          </p:nvSpPr>
          <p:spPr>
            <a:xfrm flipH="1" flipV="1">
              <a:off x="7652503" y="2329542"/>
              <a:ext cx="139337" cy="1436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Rectangle: Rounded Corners 1">
              <a:extLst>
                <a:ext uri="{FF2B5EF4-FFF2-40B4-BE49-F238E27FC236}">
                  <a16:creationId xmlns:a16="http://schemas.microsoft.com/office/drawing/2014/main" id="{A1874CF5-0535-4F2F-A4D4-BE3854362B6B}"/>
                </a:ext>
              </a:extLst>
            </p:cNvPr>
            <p:cNvSpPr/>
            <p:nvPr/>
          </p:nvSpPr>
          <p:spPr>
            <a:xfrm rot="685343">
              <a:off x="6124766" y="3428999"/>
              <a:ext cx="2666546" cy="1295401"/>
            </a:xfrm>
            <a:prstGeom prst="roundRect">
              <a:avLst/>
            </a:prstGeom>
            <a:noFill/>
            <a:ln w="539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a:extLst>
                <a:ext uri="{FF2B5EF4-FFF2-40B4-BE49-F238E27FC236}">
                  <a16:creationId xmlns:a16="http://schemas.microsoft.com/office/drawing/2014/main" id="{D29DFDBF-60B8-4932-932C-08536FC0C8A8}"/>
                </a:ext>
              </a:extLst>
            </p:cNvPr>
            <p:cNvSpPr/>
            <p:nvPr/>
          </p:nvSpPr>
          <p:spPr>
            <a:xfrm rot="686112">
              <a:off x="6199356" y="3699212"/>
              <a:ext cx="2545375" cy="646331"/>
            </a:xfrm>
            <a:prstGeom prst="rect">
              <a:avLst/>
            </a:prstGeom>
            <a:noFill/>
          </p:spPr>
          <p:txBody>
            <a:bodyPr wrap="square" lIns="91440" tIns="45720" rIns="91440" bIns="45720">
              <a:spAutoFit/>
            </a:bodyPr>
            <a:lstStyle/>
            <a:p>
              <a:pPr algn="ctr"/>
              <a:r>
                <a:rPr lang="en-US" sz="3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Shop closed</a:t>
              </a:r>
            </a:p>
          </p:txBody>
        </p:sp>
      </p:grpSp>
    </p:spTree>
    <p:extLst>
      <p:ext uri="{BB962C8B-B14F-4D97-AF65-F5344CB8AC3E}">
        <p14:creationId xmlns:p14="http://schemas.microsoft.com/office/powerpoint/2010/main" val="29251652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959AEE1-67B8-4D20-A70A-8F3D8FF642A8}"/>
              </a:ext>
            </a:extLst>
          </p:cNvPr>
          <p:cNvSpPr txBox="1"/>
          <p:nvPr/>
        </p:nvSpPr>
        <p:spPr>
          <a:xfrm>
            <a:off x="1031140" y="2023214"/>
            <a:ext cx="1827744" cy="461665"/>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Project brief</a:t>
            </a:r>
          </a:p>
        </p:txBody>
      </p:sp>
      <p:sp>
        <p:nvSpPr>
          <p:cNvPr id="5" name="TextBox 4">
            <a:extLst>
              <a:ext uri="{FF2B5EF4-FFF2-40B4-BE49-F238E27FC236}">
                <a16:creationId xmlns:a16="http://schemas.microsoft.com/office/drawing/2014/main" id="{3A279D94-6707-4F9A-A722-D7677041C00E}"/>
              </a:ext>
            </a:extLst>
          </p:cNvPr>
          <p:cNvSpPr txBox="1"/>
          <p:nvPr/>
        </p:nvSpPr>
        <p:spPr>
          <a:xfrm>
            <a:off x="1031140" y="2672236"/>
            <a:ext cx="1385316" cy="461665"/>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Planning</a:t>
            </a:r>
          </a:p>
        </p:txBody>
      </p:sp>
      <p:sp>
        <p:nvSpPr>
          <p:cNvPr id="6" name="TextBox 5">
            <a:extLst>
              <a:ext uri="{FF2B5EF4-FFF2-40B4-BE49-F238E27FC236}">
                <a16:creationId xmlns:a16="http://schemas.microsoft.com/office/drawing/2014/main" id="{85938DB4-CABD-456F-8150-1C89333350A9}"/>
              </a:ext>
            </a:extLst>
          </p:cNvPr>
          <p:cNvSpPr txBox="1"/>
          <p:nvPr/>
        </p:nvSpPr>
        <p:spPr>
          <a:xfrm>
            <a:off x="1031140" y="3321258"/>
            <a:ext cx="2992679" cy="461665"/>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Team roles selection</a:t>
            </a:r>
          </a:p>
        </p:txBody>
      </p:sp>
      <p:sp>
        <p:nvSpPr>
          <p:cNvPr id="7" name="TextBox 6">
            <a:extLst>
              <a:ext uri="{FF2B5EF4-FFF2-40B4-BE49-F238E27FC236}">
                <a16:creationId xmlns:a16="http://schemas.microsoft.com/office/drawing/2014/main" id="{BBDEC154-DEB8-4805-BE9F-7B7EBD70351C}"/>
              </a:ext>
            </a:extLst>
          </p:cNvPr>
          <p:cNvSpPr txBox="1"/>
          <p:nvPr/>
        </p:nvSpPr>
        <p:spPr>
          <a:xfrm>
            <a:off x="1031140" y="3970280"/>
            <a:ext cx="2223686" cy="461665"/>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Apprenticeship</a:t>
            </a:r>
          </a:p>
        </p:txBody>
      </p:sp>
      <p:sp>
        <p:nvSpPr>
          <p:cNvPr id="8" name="TextBox 7">
            <a:extLst>
              <a:ext uri="{FF2B5EF4-FFF2-40B4-BE49-F238E27FC236}">
                <a16:creationId xmlns:a16="http://schemas.microsoft.com/office/drawing/2014/main" id="{67F4FA7D-F744-49AB-9D82-4539365211E0}"/>
              </a:ext>
            </a:extLst>
          </p:cNvPr>
          <p:cNvSpPr txBox="1"/>
          <p:nvPr/>
        </p:nvSpPr>
        <p:spPr>
          <a:xfrm>
            <a:off x="1031140" y="4619302"/>
            <a:ext cx="2000869" cy="461665"/>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Development</a:t>
            </a:r>
          </a:p>
        </p:txBody>
      </p:sp>
      <p:sp>
        <p:nvSpPr>
          <p:cNvPr id="9" name="TextBox 8">
            <a:extLst>
              <a:ext uri="{FF2B5EF4-FFF2-40B4-BE49-F238E27FC236}">
                <a16:creationId xmlns:a16="http://schemas.microsoft.com/office/drawing/2014/main" id="{6046AF89-DEC2-4E3A-8FD8-4F5884AAEA7F}"/>
              </a:ext>
            </a:extLst>
          </p:cNvPr>
          <p:cNvSpPr txBox="1"/>
          <p:nvPr/>
        </p:nvSpPr>
        <p:spPr>
          <a:xfrm>
            <a:off x="1031140" y="5268326"/>
            <a:ext cx="3060453" cy="461665"/>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Presentation to client</a:t>
            </a:r>
          </a:p>
        </p:txBody>
      </p:sp>
      <p:sp>
        <p:nvSpPr>
          <p:cNvPr id="10" name="Rectangle: Rounded Corners 9">
            <a:extLst>
              <a:ext uri="{FF2B5EF4-FFF2-40B4-BE49-F238E27FC236}">
                <a16:creationId xmlns:a16="http://schemas.microsoft.com/office/drawing/2014/main" id="{C298060D-39E6-4DAA-AF09-53A262A84CF5}"/>
              </a:ext>
            </a:extLst>
          </p:cNvPr>
          <p:cNvSpPr/>
          <p:nvPr/>
        </p:nvSpPr>
        <p:spPr>
          <a:xfrm>
            <a:off x="5995386" y="2023214"/>
            <a:ext cx="452761" cy="309836"/>
          </a:xfrm>
          <a:prstGeom prst="roundRect">
            <a:avLst/>
          </a:prstGeom>
          <a:noFill/>
          <a:ln w="222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1" name="Rectangle: Rounded Corners 10">
            <a:extLst>
              <a:ext uri="{FF2B5EF4-FFF2-40B4-BE49-F238E27FC236}">
                <a16:creationId xmlns:a16="http://schemas.microsoft.com/office/drawing/2014/main" id="{988E9DEF-3BCD-4A40-BFF6-34B5827983BB}"/>
              </a:ext>
            </a:extLst>
          </p:cNvPr>
          <p:cNvSpPr/>
          <p:nvPr/>
        </p:nvSpPr>
        <p:spPr>
          <a:xfrm>
            <a:off x="5995386" y="3381990"/>
            <a:ext cx="452761" cy="309836"/>
          </a:xfrm>
          <a:prstGeom prst="roundRect">
            <a:avLst/>
          </a:prstGeom>
          <a:noFill/>
          <a:ln w="222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2" name="Rectangle: Rounded Corners 11">
            <a:extLst>
              <a:ext uri="{FF2B5EF4-FFF2-40B4-BE49-F238E27FC236}">
                <a16:creationId xmlns:a16="http://schemas.microsoft.com/office/drawing/2014/main" id="{B3DBE54E-9171-44A8-8647-C18BB26A479D}"/>
              </a:ext>
            </a:extLst>
          </p:cNvPr>
          <p:cNvSpPr/>
          <p:nvPr/>
        </p:nvSpPr>
        <p:spPr>
          <a:xfrm>
            <a:off x="5995386" y="2702602"/>
            <a:ext cx="452761" cy="309836"/>
          </a:xfrm>
          <a:prstGeom prst="roundRect">
            <a:avLst/>
          </a:prstGeom>
          <a:noFill/>
          <a:ln w="222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3" name="Rectangle: Rounded Corners 12">
            <a:extLst>
              <a:ext uri="{FF2B5EF4-FFF2-40B4-BE49-F238E27FC236}">
                <a16:creationId xmlns:a16="http://schemas.microsoft.com/office/drawing/2014/main" id="{4920AEF2-02AF-42EE-B30F-9CAAFAF7719E}"/>
              </a:ext>
            </a:extLst>
          </p:cNvPr>
          <p:cNvSpPr/>
          <p:nvPr/>
        </p:nvSpPr>
        <p:spPr>
          <a:xfrm>
            <a:off x="5995386" y="4061378"/>
            <a:ext cx="452761" cy="309836"/>
          </a:xfrm>
          <a:prstGeom prst="roundRect">
            <a:avLst/>
          </a:prstGeom>
          <a:noFill/>
          <a:ln w="222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4" name="Rectangle: Rounded Corners 13">
            <a:extLst>
              <a:ext uri="{FF2B5EF4-FFF2-40B4-BE49-F238E27FC236}">
                <a16:creationId xmlns:a16="http://schemas.microsoft.com/office/drawing/2014/main" id="{7EBFF73B-2A1E-4790-86CA-8F4CAD667902}"/>
              </a:ext>
            </a:extLst>
          </p:cNvPr>
          <p:cNvSpPr/>
          <p:nvPr/>
        </p:nvSpPr>
        <p:spPr>
          <a:xfrm>
            <a:off x="5995386" y="4740766"/>
            <a:ext cx="452761" cy="309836"/>
          </a:xfrm>
          <a:prstGeom prst="roundRect">
            <a:avLst/>
          </a:prstGeom>
          <a:noFill/>
          <a:ln w="222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5" name="Rectangle: Rounded Corners 14">
            <a:extLst>
              <a:ext uri="{FF2B5EF4-FFF2-40B4-BE49-F238E27FC236}">
                <a16:creationId xmlns:a16="http://schemas.microsoft.com/office/drawing/2014/main" id="{0B287687-24E5-48A7-B9D0-B1175D039921}"/>
              </a:ext>
            </a:extLst>
          </p:cNvPr>
          <p:cNvSpPr/>
          <p:nvPr/>
        </p:nvSpPr>
        <p:spPr>
          <a:xfrm>
            <a:off x="5995386" y="5420155"/>
            <a:ext cx="452761" cy="309836"/>
          </a:xfrm>
          <a:prstGeom prst="roundRect">
            <a:avLst/>
          </a:prstGeom>
          <a:noFill/>
          <a:ln w="222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16" name="Graphic 15" descr="Checkmark">
            <a:extLst>
              <a:ext uri="{FF2B5EF4-FFF2-40B4-BE49-F238E27FC236}">
                <a16:creationId xmlns:a16="http://schemas.microsoft.com/office/drawing/2014/main" id="{73C0C42D-506A-422A-AB31-A78405DDC5AF}"/>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877017" y="1781000"/>
            <a:ext cx="628835" cy="628835"/>
          </a:xfrm>
          <a:prstGeom prst="rect">
            <a:avLst/>
          </a:prstGeom>
        </p:spPr>
      </p:pic>
      <p:pic>
        <p:nvPicPr>
          <p:cNvPr id="17" name="Graphic 16" descr="Checkmark">
            <a:extLst>
              <a:ext uri="{FF2B5EF4-FFF2-40B4-BE49-F238E27FC236}">
                <a16:creationId xmlns:a16="http://schemas.microsoft.com/office/drawing/2014/main" id="{E632881B-E825-43A5-B144-4D5212C2BE7D}"/>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907348" y="2464969"/>
            <a:ext cx="628835" cy="628835"/>
          </a:xfrm>
          <a:prstGeom prst="rect">
            <a:avLst/>
          </a:prstGeom>
        </p:spPr>
      </p:pic>
      <p:pic>
        <p:nvPicPr>
          <p:cNvPr id="18" name="Graphic 17" descr="Checkmark">
            <a:extLst>
              <a:ext uri="{FF2B5EF4-FFF2-40B4-BE49-F238E27FC236}">
                <a16:creationId xmlns:a16="http://schemas.microsoft.com/office/drawing/2014/main" id="{D3AD90FC-3871-455A-8140-C7F813539D8D}"/>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907347" y="3133901"/>
            <a:ext cx="628835" cy="628835"/>
          </a:xfrm>
          <a:prstGeom prst="rect">
            <a:avLst/>
          </a:prstGeom>
        </p:spPr>
      </p:pic>
      <p:pic>
        <p:nvPicPr>
          <p:cNvPr id="19" name="Graphic 18" descr="Checkmark">
            <a:extLst>
              <a:ext uri="{FF2B5EF4-FFF2-40B4-BE49-F238E27FC236}">
                <a16:creationId xmlns:a16="http://schemas.microsoft.com/office/drawing/2014/main" id="{3C46B667-06FF-4320-BD36-EA0637DF999D}"/>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907348" y="3837188"/>
            <a:ext cx="628835" cy="628835"/>
          </a:xfrm>
          <a:prstGeom prst="rect">
            <a:avLst/>
          </a:prstGeom>
        </p:spPr>
      </p:pic>
      <p:pic>
        <p:nvPicPr>
          <p:cNvPr id="20" name="Graphic 19" descr="Checkmark">
            <a:extLst>
              <a:ext uri="{FF2B5EF4-FFF2-40B4-BE49-F238E27FC236}">
                <a16:creationId xmlns:a16="http://schemas.microsoft.com/office/drawing/2014/main" id="{EA2C44A1-76F1-4CCD-A680-C5208DAE3E58}"/>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925103" y="4506120"/>
            <a:ext cx="628835" cy="628835"/>
          </a:xfrm>
          <a:prstGeom prst="rect">
            <a:avLst/>
          </a:prstGeom>
        </p:spPr>
      </p:pic>
      <p:sp>
        <p:nvSpPr>
          <p:cNvPr id="22" name="Title 1">
            <a:extLst>
              <a:ext uri="{FF2B5EF4-FFF2-40B4-BE49-F238E27FC236}">
                <a16:creationId xmlns:a16="http://schemas.microsoft.com/office/drawing/2014/main" id="{BC65230B-2A5B-47E2-B9C7-AC9719692CE7}"/>
              </a:ext>
            </a:extLst>
          </p:cNvPr>
          <p:cNvSpPr>
            <a:spLocks noGrp="1"/>
          </p:cNvSpPr>
          <p:nvPr>
            <p:ph type="title"/>
          </p:nvPr>
        </p:nvSpPr>
        <p:spPr>
          <a:xfrm>
            <a:off x="290949" y="1098974"/>
            <a:ext cx="8617511" cy="637309"/>
          </a:xfrm>
        </p:spPr>
        <p:txBody>
          <a:bodyPr>
            <a:noAutofit/>
          </a:bodyPr>
          <a:lstStyle/>
          <a:p>
            <a:pPr algn="ctr"/>
            <a:r>
              <a:rPr lang="en-GB" dirty="0">
                <a:latin typeface="Arial" panose="020B0604020202020204" pitchFamily="34" charset="0"/>
                <a:cs typeface="Arial" panose="020B0604020202020204" pitchFamily="34" charset="0"/>
              </a:rPr>
              <a:t>Project Flow</a:t>
            </a:r>
          </a:p>
        </p:txBody>
      </p:sp>
    </p:spTree>
    <p:extLst>
      <p:ext uri="{BB962C8B-B14F-4D97-AF65-F5344CB8AC3E}">
        <p14:creationId xmlns:p14="http://schemas.microsoft.com/office/powerpoint/2010/main" val="29299308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959AEE1-67B8-4D20-A70A-8F3D8FF642A8}"/>
              </a:ext>
            </a:extLst>
          </p:cNvPr>
          <p:cNvSpPr txBox="1"/>
          <p:nvPr/>
        </p:nvSpPr>
        <p:spPr>
          <a:xfrm>
            <a:off x="1031140" y="2023214"/>
            <a:ext cx="1827744" cy="461665"/>
          </a:xfrm>
          <a:prstGeom prst="rect">
            <a:avLst/>
          </a:prstGeom>
          <a:noFill/>
        </p:spPr>
        <p:txBody>
          <a:bodyPr wrap="none" rtlCol="0">
            <a:spAutoFit/>
          </a:bodyPr>
          <a:lstStyle/>
          <a:p>
            <a:r>
              <a:rPr lang="en-GB" sz="2400" dirty="0">
                <a:solidFill>
                  <a:schemeClr val="bg1">
                    <a:lumMod val="85000"/>
                  </a:schemeClr>
                </a:solidFill>
                <a:latin typeface="Arial" panose="020B0604020202020204" pitchFamily="34" charset="0"/>
                <a:cs typeface="Arial" panose="020B0604020202020204" pitchFamily="34" charset="0"/>
              </a:rPr>
              <a:t>Project brief</a:t>
            </a:r>
          </a:p>
        </p:txBody>
      </p:sp>
      <p:sp>
        <p:nvSpPr>
          <p:cNvPr id="5" name="TextBox 4">
            <a:extLst>
              <a:ext uri="{FF2B5EF4-FFF2-40B4-BE49-F238E27FC236}">
                <a16:creationId xmlns:a16="http://schemas.microsoft.com/office/drawing/2014/main" id="{3A279D94-6707-4F9A-A722-D7677041C00E}"/>
              </a:ext>
            </a:extLst>
          </p:cNvPr>
          <p:cNvSpPr txBox="1"/>
          <p:nvPr/>
        </p:nvSpPr>
        <p:spPr>
          <a:xfrm>
            <a:off x="1031140" y="2672236"/>
            <a:ext cx="1385316" cy="461665"/>
          </a:xfrm>
          <a:prstGeom prst="rect">
            <a:avLst/>
          </a:prstGeom>
          <a:noFill/>
        </p:spPr>
        <p:txBody>
          <a:bodyPr wrap="none" rtlCol="0">
            <a:spAutoFit/>
          </a:bodyPr>
          <a:lstStyle/>
          <a:p>
            <a:r>
              <a:rPr lang="en-GB" sz="2400" dirty="0">
                <a:solidFill>
                  <a:schemeClr val="bg1">
                    <a:lumMod val="85000"/>
                  </a:schemeClr>
                </a:solidFill>
                <a:latin typeface="Arial" panose="020B0604020202020204" pitchFamily="34" charset="0"/>
                <a:cs typeface="Arial" panose="020B0604020202020204" pitchFamily="34" charset="0"/>
              </a:rPr>
              <a:t>Planning</a:t>
            </a:r>
          </a:p>
        </p:txBody>
      </p:sp>
      <p:sp>
        <p:nvSpPr>
          <p:cNvPr id="6" name="TextBox 5">
            <a:extLst>
              <a:ext uri="{FF2B5EF4-FFF2-40B4-BE49-F238E27FC236}">
                <a16:creationId xmlns:a16="http://schemas.microsoft.com/office/drawing/2014/main" id="{85938DB4-CABD-456F-8150-1C89333350A9}"/>
              </a:ext>
            </a:extLst>
          </p:cNvPr>
          <p:cNvSpPr txBox="1"/>
          <p:nvPr/>
        </p:nvSpPr>
        <p:spPr>
          <a:xfrm>
            <a:off x="1031140" y="3321258"/>
            <a:ext cx="2992679" cy="461665"/>
          </a:xfrm>
          <a:prstGeom prst="rect">
            <a:avLst/>
          </a:prstGeom>
          <a:noFill/>
        </p:spPr>
        <p:txBody>
          <a:bodyPr wrap="none" rtlCol="0">
            <a:spAutoFit/>
          </a:bodyPr>
          <a:lstStyle/>
          <a:p>
            <a:r>
              <a:rPr lang="en-GB" sz="2400" dirty="0">
                <a:solidFill>
                  <a:schemeClr val="bg1">
                    <a:lumMod val="85000"/>
                  </a:schemeClr>
                </a:solidFill>
                <a:latin typeface="Arial" panose="020B0604020202020204" pitchFamily="34" charset="0"/>
                <a:cs typeface="Arial" panose="020B0604020202020204" pitchFamily="34" charset="0"/>
              </a:rPr>
              <a:t>Team roles selection</a:t>
            </a:r>
          </a:p>
        </p:txBody>
      </p:sp>
      <p:sp>
        <p:nvSpPr>
          <p:cNvPr id="7" name="TextBox 6">
            <a:extLst>
              <a:ext uri="{FF2B5EF4-FFF2-40B4-BE49-F238E27FC236}">
                <a16:creationId xmlns:a16="http://schemas.microsoft.com/office/drawing/2014/main" id="{BBDEC154-DEB8-4805-BE9F-7B7EBD70351C}"/>
              </a:ext>
            </a:extLst>
          </p:cNvPr>
          <p:cNvSpPr txBox="1"/>
          <p:nvPr/>
        </p:nvSpPr>
        <p:spPr>
          <a:xfrm>
            <a:off x="1031140" y="3970280"/>
            <a:ext cx="2223686" cy="461665"/>
          </a:xfrm>
          <a:prstGeom prst="rect">
            <a:avLst/>
          </a:prstGeom>
          <a:noFill/>
        </p:spPr>
        <p:txBody>
          <a:bodyPr wrap="none" rtlCol="0">
            <a:spAutoFit/>
          </a:bodyPr>
          <a:lstStyle/>
          <a:p>
            <a:r>
              <a:rPr lang="en-GB" sz="2400" dirty="0">
                <a:solidFill>
                  <a:schemeClr val="bg1">
                    <a:lumMod val="85000"/>
                  </a:schemeClr>
                </a:solidFill>
                <a:latin typeface="Arial" panose="020B0604020202020204" pitchFamily="34" charset="0"/>
                <a:cs typeface="Arial" panose="020B0604020202020204" pitchFamily="34" charset="0"/>
              </a:rPr>
              <a:t>Apprenticeship</a:t>
            </a:r>
          </a:p>
        </p:txBody>
      </p:sp>
      <p:sp>
        <p:nvSpPr>
          <p:cNvPr id="8" name="TextBox 7">
            <a:extLst>
              <a:ext uri="{FF2B5EF4-FFF2-40B4-BE49-F238E27FC236}">
                <a16:creationId xmlns:a16="http://schemas.microsoft.com/office/drawing/2014/main" id="{67F4FA7D-F744-49AB-9D82-4539365211E0}"/>
              </a:ext>
            </a:extLst>
          </p:cNvPr>
          <p:cNvSpPr txBox="1"/>
          <p:nvPr/>
        </p:nvSpPr>
        <p:spPr>
          <a:xfrm>
            <a:off x="1031140" y="4619302"/>
            <a:ext cx="2000869" cy="461665"/>
          </a:xfrm>
          <a:prstGeom prst="rect">
            <a:avLst/>
          </a:prstGeom>
          <a:noFill/>
        </p:spPr>
        <p:txBody>
          <a:bodyPr wrap="none" rtlCol="0">
            <a:spAutoFit/>
          </a:bodyPr>
          <a:lstStyle/>
          <a:p>
            <a:r>
              <a:rPr lang="en-GB" sz="2400" dirty="0">
                <a:solidFill>
                  <a:schemeClr val="bg1">
                    <a:lumMod val="85000"/>
                  </a:schemeClr>
                </a:solidFill>
                <a:latin typeface="Arial" panose="020B0604020202020204" pitchFamily="34" charset="0"/>
                <a:cs typeface="Arial" panose="020B0604020202020204" pitchFamily="34" charset="0"/>
              </a:rPr>
              <a:t>Development</a:t>
            </a:r>
          </a:p>
        </p:txBody>
      </p:sp>
      <p:sp>
        <p:nvSpPr>
          <p:cNvPr id="9" name="TextBox 8">
            <a:extLst>
              <a:ext uri="{FF2B5EF4-FFF2-40B4-BE49-F238E27FC236}">
                <a16:creationId xmlns:a16="http://schemas.microsoft.com/office/drawing/2014/main" id="{6046AF89-DEC2-4E3A-8FD8-4F5884AAEA7F}"/>
              </a:ext>
            </a:extLst>
          </p:cNvPr>
          <p:cNvSpPr txBox="1"/>
          <p:nvPr/>
        </p:nvSpPr>
        <p:spPr>
          <a:xfrm>
            <a:off x="1031140" y="5268326"/>
            <a:ext cx="3060453" cy="461665"/>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Presentation to client</a:t>
            </a:r>
          </a:p>
        </p:txBody>
      </p:sp>
      <p:sp>
        <p:nvSpPr>
          <p:cNvPr id="10" name="Rectangle: Rounded Corners 9">
            <a:extLst>
              <a:ext uri="{FF2B5EF4-FFF2-40B4-BE49-F238E27FC236}">
                <a16:creationId xmlns:a16="http://schemas.microsoft.com/office/drawing/2014/main" id="{C298060D-39E6-4DAA-AF09-53A262A84CF5}"/>
              </a:ext>
            </a:extLst>
          </p:cNvPr>
          <p:cNvSpPr/>
          <p:nvPr/>
        </p:nvSpPr>
        <p:spPr>
          <a:xfrm>
            <a:off x="5995386" y="2023214"/>
            <a:ext cx="452761" cy="309836"/>
          </a:xfrm>
          <a:prstGeom prst="roundRect">
            <a:avLst/>
          </a:prstGeom>
          <a:noFill/>
          <a:ln w="22225">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1" name="Rectangle: Rounded Corners 10">
            <a:extLst>
              <a:ext uri="{FF2B5EF4-FFF2-40B4-BE49-F238E27FC236}">
                <a16:creationId xmlns:a16="http://schemas.microsoft.com/office/drawing/2014/main" id="{988E9DEF-3BCD-4A40-BFF6-34B5827983BB}"/>
              </a:ext>
            </a:extLst>
          </p:cNvPr>
          <p:cNvSpPr/>
          <p:nvPr/>
        </p:nvSpPr>
        <p:spPr>
          <a:xfrm>
            <a:off x="5995386" y="3381990"/>
            <a:ext cx="452761" cy="309836"/>
          </a:xfrm>
          <a:prstGeom prst="roundRect">
            <a:avLst/>
          </a:prstGeom>
          <a:noFill/>
          <a:ln w="22225">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2" name="Rectangle: Rounded Corners 11">
            <a:extLst>
              <a:ext uri="{FF2B5EF4-FFF2-40B4-BE49-F238E27FC236}">
                <a16:creationId xmlns:a16="http://schemas.microsoft.com/office/drawing/2014/main" id="{B3DBE54E-9171-44A8-8647-C18BB26A479D}"/>
              </a:ext>
            </a:extLst>
          </p:cNvPr>
          <p:cNvSpPr/>
          <p:nvPr/>
        </p:nvSpPr>
        <p:spPr>
          <a:xfrm>
            <a:off x="5995386" y="2702602"/>
            <a:ext cx="452761" cy="309836"/>
          </a:xfrm>
          <a:prstGeom prst="roundRect">
            <a:avLst/>
          </a:prstGeom>
          <a:noFill/>
          <a:ln w="22225">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3" name="Rectangle: Rounded Corners 12">
            <a:extLst>
              <a:ext uri="{FF2B5EF4-FFF2-40B4-BE49-F238E27FC236}">
                <a16:creationId xmlns:a16="http://schemas.microsoft.com/office/drawing/2014/main" id="{4920AEF2-02AF-42EE-B30F-9CAAFAF7719E}"/>
              </a:ext>
            </a:extLst>
          </p:cNvPr>
          <p:cNvSpPr/>
          <p:nvPr/>
        </p:nvSpPr>
        <p:spPr>
          <a:xfrm>
            <a:off x="5995386" y="4061378"/>
            <a:ext cx="452761" cy="309836"/>
          </a:xfrm>
          <a:prstGeom prst="roundRect">
            <a:avLst/>
          </a:prstGeom>
          <a:noFill/>
          <a:ln w="22225">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4" name="Rectangle: Rounded Corners 13">
            <a:extLst>
              <a:ext uri="{FF2B5EF4-FFF2-40B4-BE49-F238E27FC236}">
                <a16:creationId xmlns:a16="http://schemas.microsoft.com/office/drawing/2014/main" id="{7EBFF73B-2A1E-4790-86CA-8F4CAD667902}"/>
              </a:ext>
            </a:extLst>
          </p:cNvPr>
          <p:cNvSpPr/>
          <p:nvPr/>
        </p:nvSpPr>
        <p:spPr>
          <a:xfrm>
            <a:off x="5995386" y="4740766"/>
            <a:ext cx="452761" cy="309836"/>
          </a:xfrm>
          <a:prstGeom prst="roundRect">
            <a:avLst/>
          </a:prstGeom>
          <a:noFill/>
          <a:ln w="22225">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5" name="Rectangle: Rounded Corners 14">
            <a:extLst>
              <a:ext uri="{FF2B5EF4-FFF2-40B4-BE49-F238E27FC236}">
                <a16:creationId xmlns:a16="http://schemas.microsoft.com/office/drawing/2014/main" id="{0B287687-24E5-48A7-B9D0-B1175D039921}"/>
              </a:ext>
            </a:extLst>
          </p:cNvPr>
          <p:cNvSpPr/>
          <p:nvPr/>
        </p:nvSpPr>
        <p:spPr>
          <a:xfrm>
            <a:off x="5995386" y="5420155"/>
            <a:ext cx="452761" cy="309836"/>
          </a:xfrm>
          <a:prstGeom prst="roundRect">
            <a:avLst/>
          </a:prstGeom>
          <a:noFill/>
          <a:ln w="222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16" name="Graphic 15" descr="Checkmark">
            <a:extLst>
              <a:ext uri="{FF2B5EF4-FFF2-40B4-BE49-F238E27FC236}">
                <a16:creationId xmlns:a16="http://schemas.microsoft.com/office/drawing/2014/main" id="{73C0C42D-506A-422A-AB31-A78405DDC5AF}"/>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867398" y="1795344"/>
            <a:ext cx="628835" cy="628835"/>
          </a:xfrm>
          <a:prstGeom prst="rect">
            <a:avLst/>
          </a:prstGeom>
        </p:spPr>
      </p:pic>
      <p:pic>
        <p:nvPicPr>
          <p:cNvPr id="17" name="Graphic 16" descr="Checkmark">
            <a:extLst>
              <a:ext uri="{FF2B5EF4-FFF2-40B4-BE49-F238E27FC236}">
                <a16:creationId xmlns:a16="http://schemas.microsoft.com/office/drawing/2014/main" id="{E632881B-E825-43A5-B144-4D5212C2BE7D}"/>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897729" y="2479313"/>
            <a:ext cx="628835" cy="628835"/>
          </a:xfrm>
          <a:prstGeom prst="rect">
            <a:avLst/>
          </a:prstGeom>
        </p:spPr>
      </p:pic>
      <p:pic>
        <p:nvPicPr>
          <p:cNvPr id="18" name="Graphic 17" descr="Checkmark">
            <a:extLst>
              <a:ext uri="{FF2B5EF4-FFF2-40B4-BE49-F238E27FC236}">
                <a16:creationId xmlns:a16="http://schemas.microsoft.com/office/drawing/2014/main" id="{D3AD90FC-3871-455A-8140-C7F813539D8D}"/>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897728" y="3148245"/>
            <a:ext cx="628835" cy="628835"/>
          </a:xfrm>
          <a:prstGeom prst="rect">
            <a:avLst/>
          </a:prstGeom>
        </p:spPr>
      </p:pic>
      <p:pic>
        <p:nvPicPr>
          <p:cNvPr id="19" name="Graphic 18" descr="Checkmark">
            <a:extLst>
              <a:ext uri="{FF2B5EF4-FFF2-40B4-BE49-F238E27FC236}">
                <a16:creationId xmlns:a16="http://schemas.microsoft.com/office/drawing/2014/main" id="{3C46B667-06FF-4320-BD36-EA0637DF999D}"/>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897729" y="3851532"/>
            <a:ext cx="628835" cy="628835"/>
          </a:xfrm>
          <a:prstGeom prst="rect">
            <a:avLst/>
          </a:prstGeom>
        </p:spPr>
      </p:pic>
      <p:pic>
        <p:nvPicPr>
          <p:cNvPr id="20" name="Graphic 19" descr="Checkmark">
            <a:extLst>
              <a:ext uri="{FF2B5EF4-FFF2-40B4-BE49-F238E27FC236}">
                <a16:creationId xmlns:a16="http://schemas.microsoft.com/office/drawing/2014/main" id="{EA2C44A1-76F1-4CCD-A680-C5208DAE3E58}"/>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915484" y="4520464"/>
            <a:ext cx="628835" cy="628835"/>
          </a:xfrm>
          <a:prstGeom prst="rect">
            <a:avLst/>
          </a:prstGeom>
        </p:spPr>
      </p:pic>
      <p:sp>
        <p:nvSpPr>
          <p:cNvPr id="22" name="Title 1">
            <a:extLst>
              <a:ext uri="{FF2B5EF4-FFF2-40B4-BE49-F238E27FC236}">
                <a16:creationId xmlns:a16="http://schemas.microsoft.com/office/drawing/2014/main" id="{37BF4605-0507-4EEB-9FDA-880D65B96113}"/>
              </a:ext>
            </a:extLst>
          </p:cNvPr>
          <p:cNvSpPr>
            <a:spLocks noGrp="1"/>
          </p:cNvSpPr>
          <p:nvPr>
            <p:ph type="title"/>
          </p:nvPr>
        </p:nvSpPr>
        <p:spPr>
          <a:xfrm>
            <a:off x="290949" y="1098974"/>
            <a:ext cx="8617511" cy="637309"/>
          </a:xfrm>
        </p:spPr>
        <p:txBody>
          <a:bodyPr>
            <a:noAutofit/>
          </a:bodyPr>
          <a:lstStyle/>
          <a:p>
            <a:pPr algn="ctr"/>
            <a:r>
              <a:rPr lang="en-GB" dirty="0">
                <a:latin typeface="Arial" panose="020B0604020202020204" pitchFamily="34" charset="0"/>
                <a:cs typeface="Arial" panose="020B0604020202020204" pitchFamily="34" charset="0"/>
              </a:rPr>
              <a:t>Project Flow</a:t>
            </a:r>
          </a:p>
        </p:txBody>
      </p:sp>
    </p:spTree>
    <p:extLst>
      <p:ext uri="{BB962C8B-B14F-4D97-AF65-F5344CB8AC3E}">
        <p14:creationId xmlns:p14="http://schemas.microsoft.com/office/powerpoint/2010/main" val="39819662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11A3C7F-43DB-4369-963E-0601EC39688D}"/>
              </a:ext>
            </a:extLst>
          </p:cNvPr>
          <p:cNvSpPr txBox="1"/>
          <p:nvPr/>
        </p:nvSpPr>
        <p:spPr>
          <a:xfrm>
            <a:off x="1382060" y="1010653"/>
            <a:ext cx="6655651" cy="769441"/>
          </a:xfrm>
          <a:prstGeom prst="rect">
            <a:avLst/>
          </a:prstGeom>
          <a:noFill/>
        </p:spPr>
        <p:txBody>
          <a:bodyPr wrap="square" rtlCol="0">
            <a:spAutoFit/>
          </a:bodyPr>
          <a:lstStyle/>
          <a:p>
            <a:pPr algn="ctr"/>
            <a:r>
              <a:rPr lang="en-GB" sz="4400" dirty="0">
                <a:solidFill>
                  <a:schemeClr val="accent1">
                    <a:lumMod val="50000"/>
                  </a:schemeClr>
                </a:solidFill>
              </a:rPr>
              <a:t>Presentation</a:t>
            </a:r>
          </a:p>
        </p:txBody>
      </p:sp>
      <p:pic>
        <p:nvPicPr>
          <p:cNvPr id="2" name="Picture 1" descr="A picture containing sky, boat, water, outdoor&#10;&#10;Description automatically generated">
            <a:extLst>
              <a:ext uri="{FF2B5EF4-FFF2-40B4-BE49-F238E27FC236}">
                <a16:creationId xmlns:a16="http://schemas.microsoft.com/office/drawing/2014/main" id="{5CD5E47E-6F1A-7165-D52B-99856A83C87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5248" y="1780094"/>
            <a:ext cx="7493504" cy="4217583"/>
          </a:xfrm>
          <a:prstGeom prst="rect">
            <a:avLst/>
          </a:prstGeom>
        </p:spPr>
      </p:pic>
    </p:spTree>
    <p:extLst>
      <p:ext uri="{BB962C8B-B14F-4D97-AF65-F5344CB8AC3E}">
        <p14:creationId xmlns:p14="http://schemas.microsoft.com/office/powerpoint/2010/main" val="2624037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959AEE1-67B8-4D20-A70A-8F3D8FF642A8}"/>
              </a:ext>
            </a:extLst>
          </p:cNvPr>
          <p:cNvSpPr txBox="1"/>
          <p:nvPr/>
        </p:nvSpPr>
        <p:spPr>
          <a:xfrm>
            <a:off x="1031140" y="2023214"/>
            <a:ext cx="1827744" cy="461665"/>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Project brief</a:t>
            </a:r>
          </a:p>
        </p:txBody>
      </p:sp>
      <p:sp>
        <p:nvSpPr>
          <p:cNvPr id="5" name="TextBox 4">
            <a:extLst>
              <a:ext uri="{FF2B5EF4-FFF2-40B4-BE49-F238E27FC236}">
                <a16:creationId xmlns:a16="http://schemas.microsoft.com/office/drawing/2014/main" id="{3A279D94-6707-4F9A-A722-D7677041C00E}"/>
              </a:ext>
            </a:extLst>
          </p:cNvPr>
          <p:cNvSpPr txBox="1"/>
          <p:nvPr/>
        </p:nvSpPr>
        <p:spPr>
          <a:xfrm>
            <a:off x="1031140" y="2672236"/>
            <a:ext cx="1385316" cy="461665"/>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Planning</a:t>
            </a:r>
          </a:p>
        </p:txBody>
      </p:sp>
      <p:sp>
        <p:nvSpPr>
          <p:cNvPr id="6" name="TextBox 5">
            <a:extLst>
              <a:ext uri="{FF2B5EF4-FFF2-40B4-BE49-F238E27FC236}">
                <a16:creationId xmlns:a16="http://schemas.microsoft.com/office/drawing/2014/main" id="{85938DB4-CABD-456F-8150-1C89333350A9}"/>
              </a:ext>
            </a:extLst>
          </p:cNvPr>
          <p:cNvSpPr txBox="1"/>
          <p:nvPr/>
        </p:nvSpPr>
        <p:spPr>
          <a:xfrm>
            <a:off x="1031140" y="3321258"/>
            <a:ext cx="2992679" cy="461665"/>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Team roles selection</a:t>
            </a:r>
          </a:p>
        </p:txBody>
      </p:sp>
      <p:sp>
        <p:nvSpPr>
          <p:cNvPr id="7" name="TextBox 6">
            <a:extLst>
              <a:ext uri="{FF2B5EF4-FFF2-40B4-BE49-F238E27FC236}">
                <a16:creationId xmlns:a16="http://schemas.microsoft.com/office/drawing/2014/main" id="{BBDEC154-DEB8-4805-BE9F-7B7EBD70351C}"/>
              </a:ext>
            </a:extLst>
          </p:cNvPr>
          <p:cNvSpPr txBox="1"/>
          <p:nvPr/>
        </p:nvSpPr>
        <p:spPr>
          <a:xfrm>
            <a:off x="1031140" y="3970280"/>
            <a:ext cx="2223686" cy="461665"/>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Apprenticeship</a:t>
            </a:r>
          </a:p>
        </p:txBody>
      </p:sp>
      <p:sp>
        <p:nvSpPr>
          <p:cNvPr id="8" name="TextBox 7">
            <a:extLst>
              <a:ext uri="{FF2B5EF4-FFF2-40B4-BE49-F238E27FC236}">
                <a16:creationId xmlns:a16="http://schemas.microsoft.com/office/drawing/2014/main" id="{67F4FA7D-F744-49AB-9D82-4539365211E0}"/>
              </a:ext>
            </a:extLst>
          </p:cNvPr>
          <p:cNvSpPr txBox="1"/>
          <p:nvPr/>
        </p:nvSpPr>
        <p:spPr>
          <a:xfrm>
            <a:off x="1031140" y="4619302"/>
            <a:ext cx="2000869" cy="461665"/>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Development</a:t>
            </a:r>
          </a:p>
        </p:txBody>
      </p:sp>
      <p:sp>
        <p:nvSpPr>
          <p:cNvPr id="9" name="TextBox 8">
            <a:extLst>
              <a:ext uri="{FF2B5EF4-FFF2-40B4-BE49-F238E27FC236}">
                <a16:creationId xmlns:a16="http://schemas.microsoft.com/office/drawing/2014/main" id="{6046AF89-DEC2-4E3A-8FD8-4F5884AAEA7F}"/>
              </a:ext>
            </a:extLst>
          </p:cNvPr>
          <p:cNvSpPr txBox="1"/>
          <p:nvPr/>
        </p:nvSpPr>
        <p:spPr>
          <a:xfrm>
            <a:off x="1031140" y="5268326"/>
            <a:ext cx="3060453" cy="461665"/>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Presentation to client</a:t>
            </a:r>
          </a:p>
        </p:txBody>
      </p:sp>
      <p:sp>
        <p:nvSpPr>
          <p:cNvPr id="10" name="Rectangle: Rounded Corners 9">
            <a:extLst>
              <a:ext uri="{FF2B5EF4-FFF2-40B4-BE49-F238E27FC236}">
                <a16:creationId xmlns:a16="http://schemas.microsoft.com/office/drawing/2014/main" id="{C298060D-39E6-4DAA-AF09-53A262A84CF5}"/>
              </a:ext>
            </a:extLst>
          </p:cNvPr>
          <p:cNvSpPr/>
          <p:nvPr/>
        </p:nvSpPr>
        <p:spPr>
          <a:xfrm>
            <a:off x="5995386" y="2023214"/>
            <a:ext cx="452761" cy="309836"/>
          </a:xfrm>
          <a:prstGeom prst="roundRect">
            <a:avLst/>
          </a:prstGeom>
          <a:noFill/>
          <a:ln w="222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1" name="Rectangle: Rounded Corners 10">
            <a:extLst>
              <a:ext uri="{FF2B5EF4-FFF2-40B4-BE49-F238E27FC236}">
                <a16:creationId xmlns:a16="http://schemas.microsoft.com/office/drawing/2014/main" id="{988E9DEF-3BCD-4A40-BFF6-34B5827983BB}"/>
              </a:ext>
            </a:extLst>
          </p:cNvPr>
          <p:cNvSpPr/>
          <p:nvPr/>
        </p:nvSpPr>
        <p:spPr>
          <a:xfrm>
            <a:off x="5995386" y="3381990"/>
            <a:ext cx="452761" cy="309836"/>
          </a:xfrm>
          <a:prstGeom prst="roundRect">
            <a:avLst/>
          </a:prstGeom>
          <a:noFill/>
          <a:ln w="222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2" name="Rectangle: Rounded Corners 11">
            <a:extLst>
              <a:ext uri="{FF2B5EF4-FFF2-40B4-BE49-F238E27FC236}">
                <a16:creationId xmlns:a16="http://schemas.microsoft.com/office/drawing/2014/main" id="{B3DBE54E-9171-44A8-8647-C18BB26A479D}"/>
              </a:ext>
            </a:extLst>
          </p:cNvPr>
          <p:cNvSpPr/>
          <p:nvPr/>
        </p:nvSpPr>
        <p:spPr>
          <a:xfrm>
            <a:off x="5995386" y="2702602"/>
            <a:ext cx="452761" cy="309836"/>
          </a:xfrm>
          <a:prstGeom prst="roundRect">
            <a:avLst/>
          </a:prstGeom>
          <a:noFill/>
          <a:ln w="222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3" name="Rectangle: Rounded Corners 12">
            <a:extLst>
              <a:ext uri="{FF2B5EF4-FFF2-40B4-BE49-F238E27FC236}">
                <a16:creationId xmlns:a16="http://schemas.microsoft.com/office/drawing/2014/main" id="{4920AEF2-02AF-42EE-B30F-9CAAFAF7719E}"/>
              </a:ext>
            </a:extLst>
          </p:cNvPr>
          <p:cNvSpPr/>
          <p:nvPr/>
        </p:nvSpPr>
        <p:spPr>
          <a:xfrm>
            <a:off x="5995386" y="4061378"/>
            <a:ext cx="452761" cy="309836"/>
          </a:xfrm>
          <a:prstGeom prst="roundRect">
            <a:avLst/>
          </a:prstGeom>
          <a:noFill/>
          <a:ln w="222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4" name="Rectangle: Rounded Corners 13">
            <a:extLst>
              <a:ext uri="{FF2B5EF4-FFF2-40B4-BE49-F238E27FC236}">
                <a16:creationId xmlns:a16="http://schemas.microsoft.com/office/drawing/2014/main" id="{7EBFF73B-2A1E-4790-86CA-8F4CAD667902}"/>
              </a:ext>
            </a:extLst>
          </p:cNvPr>
          <p:cNvSpPr/>
          <p:nvPr/>
        </p:nvSpPr>
        <p:spPr>
          <a:xfrm>
            <a:off x="5995386" y="4740766"/>
            <a:ext cx="452761" cy="309836"/>
          </a:xfrm>
          <a:prstGeom prst="roundRect">
            <a:avLst/>
          </a:prstGeom>
          <a:noFill/>
          <a:ln w="222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5" name="Rectangle: Rounded Corners 14">
            <a:extLst>
              <a:ext uri="{FF2B5EF4-FFF2-40B4-BE49-F238E27FC236}">
                <a16:creationId xmlns:a16="http://schemas.microsoft.com/office/drawing/2014/main" id="{0B287687-24E5-48A7-B9D0-B1175D039921}"/>
              </a:ext>
            </a:extLst>
          </p:cNvPr>
          <p:cNvSpPr/>
          <p:nvPr/>
        </p:nvSpPr>
        <p:spPr>
          <a:xfrm>
            <a:off x="5995386" y="5420155"/>
            <a:ext cx="452761" cy="309836"/>
          </a:xfrm>
          <a:prstGeom prst="roundRect">
            <a:avLst/>
          </a:prstGeom>
          <a:noFill/>
          <a:ln w="222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16" name="Graphic 15" descr="Checkmark">
            <a:extLst>
              <a:ext uri="{FF2B5EF4-FFF2-40B4-BE49-F238E27FC236}">
                <a16:creationId xmlns:a16="http://schemas.microsoft.com/office/drawing/2014/main" id="{73C0C42D-506A-422A-AB31-A78405DDC5AF}"/>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877017" y="1781000"/>
            <a:ext cx="628835" cy="628835"/>
          </a:xfrm>
          <a:prstGeom prst="rect">
            <a:avLst/>
          </a:prstGeom>
        </p:spPr>
      </p:pic>
      <p:pic>
        <p:nvPicPr>
          <p:cNvPr id="17" name="Graphic 16" descr="Checkmark">
            <a:extLst>
              <a:ext uri="{FF2B5EF4-FFF2-40B4-BE49-F238E27FC236}">
                <a16:creationId xmlns:a16="http://schemas.microsoft.com/office/drawing/2014/main" id="{E632881B-E825-43A5-B144-4D5212C2BE7D}"/>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907348" y="2464969"/>
            <a:ext cx="628835" cy="628835"/>
          </a:xfrm>
          <a:prstGeom prst="rect">
            <a:avLst/>
          </a:prstGeom>
        </p:spPr>
      </p:pic>
      <p:pic>
        <p:nvPicPr>
          <p:cNvPr id="18" name="Graphic 17" descr="Checkmark">
            <a:extLst>
              <a:ext uri="{FF2B5EF4-FFF2-40B4-BE49-F238E27FC236}">
                <a16:creationId xmlns:a16="http://schemas.microsoft.com/office/drawing/2014/main" id="{D3AD90FC-3871-455A-8140-C7F813539D8D}"/>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907347" y="3133901"/>
            <a:ext cx="628835" cy="628835"/>
          </a:xfrm>
          <a:prstGeom prst="rect">
            <a:avLst/>
          </a:prstGeom>
        </p:spPr>
      </p:pic>
      <p:pic>
        <p:nvPicPr>
          <p:cNvPr id="19" name="Graphic 18" descr="Checkmark">
            <a:extLst>
              <a:ext uri="{FF2B5EF4-FFF2-40B4-BE49-F238E27FC236}">
                <a16:creationId xmlns:a16="http://schemas.microsoft.com/office/drawing/2014/main" id="{3C46B667-06FF-4320-BD36-EA0637DF999D}"/>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907348" y="3837188"/>
            <a:ext cx="628835" cy="628835"/>
          </a:xfrm>
          <a:prstGeom prst="rect">
            <a:avLst/>
          </a:prstGeom>
        </p:spPr>
      </p:pic>
      <p:pic>
        <p:nvPicPr>
          <p:cNvPr id="20" name="Graphic 19" descr="Checkmark">
            <a:extLst>
              <a:ext uri="{FF2B5EF4-FFF2-40B4-BE49-F238E27FC236}">
                <a16:creationId xmlns:a16="http://schemas.microsoft.com/office/drawing/2014/main" id="{EA2C44A1-76F1-4CCD-A680-C5208DAE3E58}"/>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925103" y="4506120"/>
            <a:ext cx="628835" cy="628835"/>
          </a:xfrm>
          <a:prstGeom prst="rect">
            <a:avLst/>
          </a:prstGeom>
        </p:spPr>
      </p:pic>
      <p:pic>
        <p:nvPicPr>
          <p:cNvPr id="21" name="Graphic 20" descr="Checkmark">
            <a:extLst>
              <a:ext uri="{FF2B5EF4-FFF2-40B4-BE49-F238E27FC236}">
                <a16:creationId xmlns:a16="http://schemas.microsoft.com/office/drawing/2014/main" id="{EA38BF14-C63D-46FC-8375-07BC0D3D266B}"/>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923623" y="5184740"/>
            <a:ext cx="628835" cy="628835"/>
          </a:xfrm>
          <a:prstGeom prst="rect">
            <a:avLst/>
          </a:prstGeom>
        </p:spPr>
      </p:pic>
      <p:sp>
        <p:nvSpPr>
          <p:cNvPr id="23" name="Title 1">
            <a:extLst>
              <a:ext uri="{FF2B5EF4-FFF2-40B4-BE49-F238E27FC236}">
                <a16:creationId xmlns:a16="http://schemas.microsoft.com/office/drawing/2014/main" id="{0B7A236B-5F08-47D7-A5DB-49A03377E8B3}"/>
              </a:ext>
            </a:extLst>
          </p:cNvPr>
          <p:cNvSpPr>
            <a:spLocks noGrp="1"/>
          </p:cNvSpPr>
          <p:nvPr>
            <p:ph type="title"/>
          </p:nvPr>
        </p:nvSpPr>
        <p:spPr>
          <a:xfrm>
            <a:off x="290949" y="1098974"/>
            <a:ext cx="8617511" cy="637309"/>
          </a:xfrm>
        </p:spPr>
        <p:txBody>
          <a:bodyPr>
            <a:noAutofit/>
          </a:bodyPr>
          <a:lstStyle/>
          <a:p>
            <a:pPr algn="ctr"/>
            <a:r>
              <a:rPr lang="en-GB" dirty="0">
                <a:latin typeface="Arial" panose="020B0604020202020204" pitchFamily="34" charset="0"/>
                <a:cs typeface="Arial" panose="020B0604020202020204" pitchFamily="34" charset="0"/>
              </a:rPr>
              <a:t>Project Flow</a:t>
            </a:r>
          </a:p>
        </p:txBody>
      </p:sp>
    </p:spTree>
    <p:extLst>
      <p:ext uri="{BB962C8B-B14F-4D97-AF65-F5344CB8AC3E}">
        <p14:creationId xmlns:p14="http://schemas.microsoft.com/office/powerpoint/2010/main" val="25883690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Content Placeholder 2">
            <a:extLst>
              <a:ext uri="{FF2B5EF4-FFF2-40B4-BE49-F238E27FC236}">
                <a16:creationId xmlns:a16="http://schemas.microsoft.com/office/drawing/2014/main" id="{77C20EB9-1A54-4BB5-AC23-1B3922369234}"/>
              </a:ext>
            </a:extLst>
          </p:cNvPr>
          <p:cNvSpPr>
            <a:spLocks noGrp="1"/>
          </p:cNvSpPr>
          <p:nvPr>
            <p:ph idx="1"/>
          </p:nvPr>
        </p:nvSpPr>
        <p:spPr>
          <a:xfrm>
            <a:off x="457200" y="2708275"/>
            <a:ext cx="8229600" cy="1441450"/>
          </a:xfrm>
        </p:spPr>
        <p:txBody>
          <a:bodyPr/>
          <a:lstStyle/>
          <a:p>
            <a:pPr marL="0" indent="0" algn="ctr" eaLnBrk="1" hangingPunct="1">
              <a:buFont typeface="Arial" panose="020B0604020202020204"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4400" dirty="0">
                <a:latin typeface="Arial" panose="020B0604020202020204" pitchFamily="34" charset="0"/>
              </a:rPr>
              <a:t>And the winner is...</a:t>
            </a:r>
          </a:p>
        </p:txBody>
      </p:sp>
    </p:spTree>
    <p:extLst>
      <p:ext uri="{BB962C8B-B14F-4D97-AF65-F5344CB8AC3E}">
        <p14:creationId xmlns:p14="http://schemas.microsoft.com/office/powerpoint/2010/main" val="26381328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27BEAAB-329A-4736-BE2C-42DAAD67135F}"/>
              </a:ext>
            </a:extLst>
          </p:cNvPr>
          <p:cNvSpPr txBox="1"/>
          <p:nvPr/>
        </p:nvSpPr>
        <p:spPr>
          <a:xfrm>
            <a:off x="1844293" y="1233996"/>
            <a:ext cx="5254965" cy="646331"/>
          </a:xfrm>
          <a:prstGeom prst="rect">
            <a:avLst/>
          </a:prstGeom>
          <a:noFill/>
        </p:spPr>
        <p:txBody>
          <a:bodyPr wrap="none" rtlCol="0">
            <a:spAutoFit/>
          </a:bodyPr>
          <a:lstStyle/>
          <a:p>
            <a:r>
              <a:rPr lang="en-GB" sz="3600" dirty="0">
                <a:latin typeface="Arial" panose="020B0604020202020204" pitchFamily="34" charset="0"/>
                <a:cs typeface="Arial" panose="020B0604020202020204" pitchFamily="34" charset="0"/>
              </a:rPr>
              <a:t>Thank you and goodbye!</a:t>
            </a:r>
          </a:p>
        </p:txBody>
      </p:sp>
      <p:pic>
        <p:nvPicPr>
          <p:cNvPr id="2" name="Content Placeholder 4" descr="A picture containing text, road, sky, way&#10;&#10;Description automatically generated">
            <a:extLst>
              <a:ext uri="{FF2B5EF4-FFF2-40B4-BE49-F238E27FC236}">
                <a16:creationId xmlns:a16="http://schemas.microsoft.com/office/drawing/2014/main" id="{EB794790-BCD6-5E18-E0A9-4CE60B2414F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0960" y="1880327"/>
            <a:ext cx="7333664" cy="4125186"/>
          </a:xfrm>
          <a:prstGeom prst="rect">
            <a:avLst/>
          </a:prstGeom>
        </p:spPr>
      </p:pic>
    </p:spTree>
    <p:extLst>
      <p:ext uri="{BB962C8B-B14F-4D97-AF65-F5344CB8AC3E}">
        <p14:creationId xmlns:p14="http://schemas.microsoft.com/office/powerpoint/2010/main" val="33755713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959AEE1-67B8-4D20-A70A-8F3D8FF642A8}"/>
              </a:ext>
            </a:extLst>
          </p:cNvPr>
          <p:cNvSpPr txBox="1"/>
          <p:nvPr/>
        </p:nvSpPr>
        <p:spPr>
          <a:xfrm>
            <a:off x="1031140" y="2023214"/>
            <a:ext cx="1827744" cy="461665"/>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Project brief</a:t>
            </a:r>
          </a:p>
        </p:txBody>
      </p:sp>
      <p:sp>
        <p:nvSpPr>
          <p:cNvPr id="5" name="TextBox 4">
            <a:extLst>
              <a:ext uri="{FF2B5EF4-FFF2-40B4-BE49-F238E27FC236}">
                <a16:creationId xmlns:a16="http://schemas.microsoft.com/office/drawing/2014/main" id="{3A279D94-6707-4F9A-A722-D7677041C00E}"/>
              </a:ext>
            </a:extLst>
          </p:cNvPr>
          <p:cNvSpPr txBox="1"/>
          <p:nvPr/>
        </p:nvSpPr>
        <p:spPr>
          <a:xfrm>
            <a:off x="1031140" y="2672236"/>
            <a:ext cx="1385316" cy="461665"/>
          </a:xfrm>
          <a:prstGeom prst="rect">
            <a:avLst/>
          </a:prstGeom>
          <a:noFill/>
        </p:spPr>
        <p:txBody>
          <a:bodyPr wrap="none" rtlCol="0">
            <a:spAutoFit/>
          </a:bodyPr>
          <a:lstStyle/>
          <a:p>
            <a:r>
              <a:rPr lang="en-GB" sz="2400" dirty="0">
                <a:solidFill>
                  <a:schemeClr val="bg1">
                    <a:lumMod val="75000"/>
                  </a:schemeClr>
                </a:solidFill>
                <a:latin typeface="Arial" panose="020B0604020202020204" pitchFamily="34" charset="0"/>
                <a:cs typeface="Arial" panose="020B0604020202020204" pitchFamily="34" charset="0"/>
              </a:rPr>
              <a:t>Planning</a:t>
            </a:r>
          </a:p>
        </p:txBody>
      </p:sp>
      <p:sp>
        <p:nvSpPr>
          <p:cNvPr id="6" name="TextBox 5">
            <a:extLst>
              <a:ext uri="{FF2B5EF4-FFF2-40B4-BE49-F238E27FC236}">
                <a16:creationId xmlns:a16="http://schemas.microsoft.com/office/drawing/2014/main" id="{85938DB4-CABD-456F-8150-1C89333350A9}"/>
              </a:ext>
            </a:extLst>
          </p:cNvPr>
          <p:cNvSpPr txBox="1"/>
          <p:nvPr/>
        </p:nvSpPr>
        <p:spPr>
          <a:xfrm>
            <a:off x="1031140" y="3321258"/>
            <a:ext cx="2992679" cy="461665"/>
          </a:xfrm>
          <a:prstGeom prst="rect">
            <a:avLst/>
          </a:prstGeom>
          <a:noFill/>
        </p:spPr>
        <p:txBody>
          <a:bodyPr wrap="none" rtlCol="0">
            <a:spAutoFit/>
          </a:bodyPr>
          <a:lstStyle/>
          <a:p>
            <a:r>
              <a:rPr lang="en-GB" sz="2400" dirty="0">
                <a:solidFill>
                  <a:schemeClr val="bg1">
                    <a:lumMod val="75000"/>
                  </a:schemeClr>
                </a:solidFill>
                <a:latin typeface="Arial" panose="020B0604020202020204" pitchFamily="34" charset="0"/>
                <a:cs typeface="Arial" panose="020B0604020202020204" pitchFamily="34" charset="0"/>
              </a:rPr>
              <a:t>Team roles selection</a:t>
            </a:r>
          </a:p>
        </p:txBody>
      </p:sp>
      <p:sp>
        <p:nvSpPr>
          <p:cNvPr id="7" name="TextBox 6">
            <a:extLst>
              <a:ext uri="{FF2B5EF4-FFF2-40B4-BE49-F238E27FC236}">
                <a16:creationId xmlns:a16="http://schemas.microsoft.com/office/drawing/2014/main" id="{BBDEC154-DEB8-4805-BE9F-7B7EBD70351C}"/>
              </a:ext>
            </a:extLst>
          </p:cNvPr>
          <p:cNvSpPr txBox="1"/>
          <p:nvPr/>
        </p:nvSpPr>
        <p:spPr>
          <a:xfrm>
            <a:off x="1031140" y="3970280"/>
            <a:ext cx="2223686" cy="461665"/>
          </a:xfrm>
          <a:prstGeom prst="rect">
            <a:avLst/>
          </a:prstGeom>
          <a:noFill/>
        </p:spPr>
        <p:txBody>
          <a:bodyPr wrap="none" rtlCol="0">
            <a:spAutoFit/>
          </a:bodyPr>
          <a:lstStyle/>
          <a:p>
            <a:r>
              <a:rPr lang="en-GB" sz="2400" dirty="0">
                <a:solidFill>
                  <a:schemeClr val="bg1">
                    <a:lumMod val="75000"/>
                  </a:schemeClr>
                </a:solidFill>
                <a:latin typeface="Arial" panose="020B0604020202020204" pitchFamily="34" charset="0"/>
                <a:cs typeface="Arial" panose="020B0604020202020204" pitchFamily="34" charset="0"/>
              </a:rPr>
              <a:t>Apprenticeship</a:t>
            </a:r>
          </a:p>
        </p:txBody>
      </p:sp>
      <p:sp>
        <p:nvSpPr>
          <p:cNvPr id="8" name="TextBox 7">
            <a:extLst>
              <a:ext uri="{FF2B5EF4-FFF2-40B4-BE49-F238E27FC236}">
                <a16:creationId xmlns:a16="http://schemas.microsoft.com/office/drawing/2014/main" id="{67F4FA7D-F744-49AB-9D82-4539365211E0}"/>
              </a:ext>
            </a:extLst>
          </p:cNvPr>
          <p:cNvSpPr txBox="1"/>
          <p:nvPr/>
        </p:nvSpPr>
        <p:spPr>
          <a:xfrm>
            <a:off x="1031140" y="4619302"/>
            <a:ext cx="2000869" cy="461665"/>
          </a:xfrm>
          <a:prstGeom prst="rect">
            <a:avLst/>
          </a:prstGeom>
          <a:noFill/>
        </p:spPr>
        <p:txBody>
          <a:bodyPr wrap="none" rtlCol="0">
            <a:spAutoFit/>
          </a:bodyPr>
          <a:lstStyle/>
          <a:p>
            <a:r>
              <a:rPr lang="en-GB" sz="2400" dirty="0">
                <a:solidFill>
                  <a:schemeClr val="bg1">
                    <a:lumMod val="75000"/>
                  </a:schemeClr>
                </a:solidFill>
                <a:latin typeface="Arial" panose="020B0604020202020204" pitchFamily="34" charset="0"/>
                <a:cs typeface="Arial" panose="020B0604020202020204" pitchFamily="34" charset="0"/>
              </a:rPr>
              <a:t>Development</a:t>
            </a:r>
          </a:p>
        </p:txBody>
      </p:sp>
      <p:sp>
        <p:nvSpPr>
          <p:cNvPr id="9" name="TextBox 8">
            <a:extLst>
              <a:ext uri="{FF2B5EF4-FFF2-40B4-BE49-F238E27FC236}">
                <a16:creationId xmlns:a16="http://schemas.microsoft.com/office/drawing/2014/main" id="{6046AF89-DEC2-4E3A-8FD8-4F5884AAEA7F}"/>
              </a:ext>
            </a:extLst>
          </p:cNvPr>
          <p:cNvSpPr txBox="1"/>
          <p:nvPr/>
        </p:nvSpPr>
        <p:spPr>
          <a:xfrm>
            <a:off x="1031140" y="5268326"/>
            <a:ext cx="3060453" cy="461665"/>
          </a:xfrm>
          <a:prstGeom prst="rect">
            <a:avLst/>
          </a:prstGeom>
          <a:noFill/>
        </p:spPr>
        <p:txBody>
          <a:bodyPr wrap="none" rtlCol="0">
            <a:spAutoFit/>
          </a:bodyPr>
          <a:lstStyle/>
          <a:p>
            <a:r>
              <a:rPr lang="en-GB" sz="2400" dirty="0">
                <a:solidFill>
                  <a:schemeClr val="bg1">
                    <a:lumMod val="75000"/>
                  </a:schemeClr>
                </a:solidFill>
                <a:latin typeface="Arial" panose="020B0604020202020204" pitchFamily="34" charset="0"/>
                <a:cs typeface="Arial" panose="020B0604020202020204" pitchFamily="34" charset="0"/>
              </a:rPr>
              <a:t>Presentation to client</a:t>
            </a:r>
          </a:p>
        </p:txBody>
      </p:sp>
      <p:sp>
        <p:nvSpPr>
          <p:cNvPr id="10" name="Rectangle: Rounded Corners 9">
            <a:extLst>
              <a:ext uri="{FF2B5EF4-FFF2-40B4-BE49-F238E27FC236}">
                <a16:creationId xmlns:a16="http://schemas.microsoft.com/office/drawing/2014/main" id="{C298060D-39E6-4DAA-AF09-53A262A84CF5}"/>
              </a:ext>
            </a:extLst>
          </p:cNvPr>
          <p:cNvSpPr/>
          <p:nvPr/>
        </p:nvSpPr>
        <p:spPr>
          <a:xfrm>
            <a:off x="5995386" y="2023214"/>
            <a:ext cx="452761" cy="309836"/>
          </a:xfrm>
          <a:prstGeom prst="roundRect">
            <a:avLst/>
          </a:prstGeom>
          <a:noFill/>
          <a:ln w="222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1" name="Rectangle: Rounded Corners 10">
            <a:extLst>
              <a:ext uri="{FF2B5EF4-FFF2-40B4-BE49-F238E27FC236}">
                <a16:creationId xmlns:a16="http://schemas.microsoft.com/office/drawing/2014/main" id="{988E9DEF-3BCD-4A40-BFF6-34B5827983BB}"/>
              </a:ext>
            </a:extLst>
          </p:cNvPr>
          <p:cNvSpPr/>
          <p:nvPr/>
        </p:nvSpPr>
        <p:spPr>
          <a:xfrm>
            <a:off x="5995386" y="3381990"/>
            <a:ext cx="452761" cy="309836"/>
          </a:xfrm>
          <a:prstGeom prst="roundRect">
            <a:avLst/>
          </a:prstGeom>
          <a:noFill/>
          <a:ln w="22225">
            <a:solidFill>
              <a:schemeClr val="bg2">
                <a:lumMod val="9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12" name="Rectangle: Rounded Corners 11">
            <a:extLst>
              <a:ext uri="{FF2B5EF4-FFF2-40B4-BE49-F238E27FC236}">
                <a16:creationId xmlns:a16="http://schemas.microsoft.com/office/drawing/2014/main" id="{B3DBE54E-9171-44A8-8647-C18BB26A479D}"/>
              </a:ext>
            </a:extLst>
          </p:cNvPr>
          <p:cNvSpPr/>
          <p:nvPr/>
        </p:nvSpPr>
        <p:spPr>
          <a:xfrm>
            <a:off x="5995386" y="2702602"/>
            <a:ext cx="452761" cy="309836"/>
          </a:xfrm>
          <a:prstGeom prst="roundRect">
            <a:avLst/>
          </a:prstGeom>
          <a:noFill/>
          <a:ln w="22225">
            <a:solidFill>
              <a:schemeClr val="bg2">
                <a:lumMod val="9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13" name="Rectangle: Rounded Corners 12">
            <a:extLst>
              <a:ext uri="{FF2B5EF4-FFF2-40B4-BE49-F238E27FC236}">
                <a16:creationId xmlns:a16="http://schemas.microsoft.com/office/drawing/2014/main" id="{4920AEF2-02AF-42EE-B30F-9CAAFAF7719E}"/>
              </a:ext>
            </a:extLst>
          </p:cNvPr>
          <p:cNvSpPr/>
          <p:nvPr/>
        </p:nvSpPr>
        <p:spPr>
          <a:xfrm>
            <a:off x="5995386" y="4061378"/>
            <a:ext cx="452761" cy="309836"/>
          </a:xfrm>
          <a:prstGeom prst="roundRect">
            <a:avLst/>
          </a:prstGeom>
          <a:noFill/>
          <a:ln w="22225">
            <a:solidFill>
              <a:schemeClr val="bg2">
                <a:lumMod val="9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14" name="Rectangle: Rounded Corners 13">
            <a:extLst>
              <a:ext uri="{FF2B5EF4-FFF2-40B4-BE49-F238E27FC236}">
                <a16:creationId xmlns:a16="http://schemas.microsoft.com/office/drawing/2014/main" id="{7EBFF73B-2A1E-4790-86CA-8F4CAD667902}"/>
              </a:ext>
            </a:extLst>
          </p:cNvPr>
          <p:cNvSpPr/>
          <p:nvPr/>
        </p:nvSpPr>
        <p:spPr>
          <a:xfrm>
            <a:off x="5995386" y="4740766"/>
            <a:ext cx="452761" cy="309836"/>
          </a:xfrm>
          <a:prstGeom prst="roundRect">
            <a:avLst/>
          </a:prstGeom>
          <a:noFill/>
          <a:ln w="22225">
            <a:solidFill>
              <a:schemeClr val="bg2">
                <a:lumMod val="9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15" name="Rectangle: Rounded Corners 14">
            <a:extLst>
              <a:ext uri="{FF2B5EF4-FFF2-40B4-BE49-F238E27FC236}">
                <a16:creationId xmlns:a16="http://schemas.microsoft.com/office/drawing/2014/main" id="{0B287687-24E5-48A7-B9D0-B1175D039921}"/>
              </a:ext>
            </a:extLst>
          </p:cNvPr>
          <p:cNvSpPr/>
          <p:nvPr/>
        </p:nvSpPr>
        <p:spPr>
          <a:xfrm>
            <a:off x="5995386" y="5420155"/>
            <a:ext cx="452761" cy="309836"/>
          </a:xfrm>
          <a:prstGeom prst="roundRect">
            <a:avLst/>
          </a:prstGeom>
          <a:noFill/>
          <a:ln w="22225">
            <a:solidFill>
              <a:schemeClr val="bg2">
                <a:lumMod val="9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17" name="Title 1">
            <a:extLst>
              <a:ext uri="{FF2B5EF4-FFF2-40B4-BE49-F238E27FC236}">
                <a16:creationId xmlns:a16="http://schemas.microsoft.com/office/drawing/2014/main" id="{98F65F14-58BA-438B-A8DD-0A62BE637A83}"/>
              </a:ext>
            </a:extLst>
          </p:cNvPr>
          <p:cNvSpPr>
            <a:spLocks noGrp="1"/>
          </p:cNvSpPr>
          <p:nvPr>
            <p:ph type="title"/>
          </p:nvPr>
        </p:nvSpPr>
        <p:spPr>
          <a:xfrm>
            <a:off x="290949" y="1098974"/>
            <a:ext cx="8617511" cy="637309"/>
          </a:xfrm>
        </p:spPr>
        <p:txBody>
          <a:bodyPr>
            <a:noAutofit/>
          </a:bodyPr>
          <a:lstStyle/>
          <a:p>
            <a:pPr algn="ctr"/>
            <a:r>
              <a:rPr lang="en-GB" dirty="0">
                <a:latin typeface="Arial" panose="020B0604020202020204" pitchFamily="34" charset="0"/>
                <a:cs typeface="Arial" panose="020B0604020202020204" pitchFamily="34" charset="0"/>
              </a:rPr>
              <a:t>Project Flow</a:t>
            </a:r>
          </a:p>
        </p:txBody>
      </p:sp>
    </p:spTree>
    <p:extLst>
      <p:ext uri="{BB962C8B-B14F-4D97-AF65-F5344CB8AC3E}">
        <p14:creationId xmlns:p14="http://schemas.microsoft.com/office/powerpoint/2010/main" val="6355698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B267657-2CBD-509F-CD3B-B232B6F2382E}"/>
              </a:ext>
            </a:extLst>
          </p:cNvPr>
          <p:cNvSpPr>
            <a:spLocks noGrp="1"/>
          </p:cNvSpPr>
          <p:nvPr>
            <p:ph idx="1"/>
          </p:nvPr>
        </p:nvSpPr>
        <p:spPr/>
        <p:txBody>
          <a:bodyPr>
            <a:normAutofit/>
          </a:bodyPr>
          <a:lstStyle/>
          <a:p>
            <a:pPr marL="0" indent="0" algn="ctr">
              <a:buNone/>
            </a:pPr>
            <a:r>
              <a:rPr lang="en-GB" sz="4800" b="1" dirty="0"/>
              <a:t>The briefing video</a:t>
            </a:r>
          </a:p>
        </p:txBody>
      </p:sp>
    </p:spTree>
    <p:extLst>
      <p:ext uri="{BB962C8B-B14F-4D97-AF65-F5344CB8AC3E}">
        <p14:creationId xmlns:p14="http://schemas.microsoft.com/office/powerpoint/2010/main" val="17580007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id="{023A0945-E00E-44AB-A4B1-0EDB13FD4C2F}"/>
              </a:ext>
            </a:extLst>
          </p:cNvPr>
          <p:cNvSpPr>
            <a:spLocks noGrp="1"/>
          </p:cNvSpPr>
          <p:nvPr>
            <p:ph type="title"/>
          </p:nvPr>
        </p:nvSpPr>
        <p:spPr>
          <a:xfrm>
            <a:off x="628650" y="1162050"/>
            <a:ext cx="7886700" cy="971550"/>
          </a:xfrm>
        </p:spPr>
        <p:txBody>
          <a:bodyPr anchor="t"/>
          <a:lstStyle/>
          <a:p>
            <a:pPr algn="ctr" eaLnBrk="1" hangingPunct="1"/>
            <a:r>
              <a:rPr lang="en-GB" altLang="en-US" dirty="0">
                <a:latin typeface="Arial" panose="020B0604020202020204" pitchFamily="34" charset="0"/>
                <a:cs typeface="Arial" panose="020B0604020202020204" pitchFamily="34" charset="0"/>
              </a:rPr>
              <a:t>The brief</a:t>
            </a:r>
          </a:p>
        </p:txBody>
      </p:sp>
      <p:sp>
        <p:nvSpPr>
          <p:cNvPr id="14" name="TextBox 13">
            <a:extLst>
              <a:ext uri="{FF2B5EF4-FFF2-40B4-BE49-F238E27FC236}">
                <a16:creationId xmlns:a16="http://schemas.microsoft.com/office/drawing/2014/main" id="{19377091-2ADF-0F69-E79A-5DC2E6A6E40E}"/>
              </a:ext>
            </a:extLst>
          </p:cNvPr>
          <p:cNvSpPr txBox="1"/>
          <p:nvPr/>
        </p:nvSpPr>
        <p:spPr>
          <a:xfrm>
            <a:off x="4114800" y="2974258"/>
            <a:ext cx="914400" cy="914400"/>
          </a:xfrm>
          <a:prstGeom prst="rect">
            <a:avLst/>
          </a:prstGeom>
          <a:noFill/>
        </p:spPr>
        <p:txBody>
          <a:bodyPr wrap="square" rtlCol="0">
            <a:spAutoFit/>
          </a:bodyPr>
          <a:lstStyle/>
          <a:p>
            <a:endParaRPr lang="en-GB" dirty="0"/>
          </a:p>
        </p:txBody>
      </p:sp>
      <p:sp>
        <p:nvSpPr>
          <p:cNvPr id="15" name="TextBox 14">
            <a:extLst>
              <a:ext uri="{FF2B5EF4-FFF2-40B4-BE49-F238E27FC236}">
                <a16:creationId xmlns:a16="http://schemas.microsoft.com/office/drawing/2014/main" id="{9C7E9730-2EF0-3111-9540-C3EF6DE2D4AA}"/>
              </a:ext>
            </a:extLst>
          </p:cNvPr>
          <p:cNvSpPr txBox="1"/>
          <p:nvPr/>
        </p:nvSpPr>
        <p:spPr>
          <a:xfrm>
            <a:off x="209862" y="1944921"/>
            <a:ext cx="8709286" cy="3887474"/>
          </a:xfrm>
          <a:prstGeom prst="rect">
            <a:avLst/>
          </a:prstGeom>
          <a:noFill/>
        </p:spPr>
        <p:txBody>
          <a:bodyPr wrap="square" rtlCol="0">
            <a:spAutoFit/>
          </a:bodyPr>
          <a:lstStyle/>
          <a:p>
            <a:pPr marL="457200" indent="-457200">
              <a:spcBef>
                <a:spcPts val="1200"/>
              </a:spcBef>
              <a:spcAft>
                <a:spcPts val="1200"/>
              </a:spcAft>
              <a:buFont typeface="+mj-lt"/>
              <a:buAutoNum type="arabicPeriod"/>
            </a:pPr>
            <a:r>
              <a:rPr lang="en-GB" b="1" dirty="0">
                <a:latin typeface="Arial" panose="020B0604020202020204" pitchFamily="34" charset="0"/>
                <a:cs typeface="Arial" panose="020B0604020202020204" pitchFamily="34" charset="0"/>
              </a:rPr>
              <a:t>Design and build </a:t>
            </a:r>
            <a:r>
              <a:rPr lang="en-GB" b="1" u="sng" dirty="0">
                <a:latin typeface="Arial" panose="020B0604020202020204" pitchFamily="34" charset="0"/>
                <a:cs typeface="Arial" panose="020B0604020202020204" pitchFamily="34" charset="0"/>
              </a:rPr>
              <a:t>ONE</a:t>
            </a:r>
            <a:r>
              <a:rPr lang="en-GB" b="1"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prototype which could support one or more groups of road users in your area or support the workers who will construct or maintain your product.</a:t>
            </a:r>
          </a:p>
          <a:p>
            <a:pPr marL="447675">
              <a:spcBef>
                <a:spcPts val="1200"/>
              </a:spcBef>
              <a:spcAft>
                <a:spcPts val="1200"/>
              </a:spcAft>
            </a:pPr>
            <a:r>
              <a:rPr lang="en-GB" dirty="0">
                <a:latin typeface="Arial" panose="020B0604020202020204" pitchFamily="34" charset="0"/>
                <a:cs typeface="Arial" panose="020B0604020202020204" pitchFamily="34" charset="0"/>
              </a:rPr>
              <a:t>Your prototype </a:t>
            </a:r>
            <a:r>
              <a:rPr lang="en-GB" b="1" u="sng" dirty="0">
                <a:latin typeface="Arial" panose="020B0604020202020204" pitchFamily="34" charset="0"/>
                <a:cs typeface="Arial" panose="020B0604020202020204" pitchFamily="34" charset="0"/>
              </a:rPr>
              <a:t>MUST</a:t>
            </a:r>
            <a:r>
              <a:rPr lang="en-GB" dirty="0">
                <a:latin typeface="Arial" panose="020B0604020202020204" pitchFamily="34" charset="0"/>
                <a:cs typeface="Arial" panose="020B0604020202020204" pitchFamily="34" charset="0"/>
              </a:rPr>
              <a:t> contain at least one working electric component and you must also show how you have considered all the following in your final design:</a:t>
            </a:r>
          </a:p>
          <a:p>
            <a:pPr marL="809625" indent="-360363">
              <a:buFont typeface="Arial" panose="020B0604020202020204" pitchFamily="34" charset="0"/>
              <a:buChar char="•"/>
            </a:pPr>
            <a:r>
              <a:rPr lang="en-GB" dirty="0">
                <a:latin typeface="Arial" panose="020B0604020202020204" pitchFamily="34" charset="0"/>
                <a:cs typeface="Arial" panose="020B0604020202020204" pitchFamily="34" charset="0"/>
              </a:rPr>
              <a:t>Social value – how will it benefit people?</a:t>
            </a:r>
          </a:p>
          <a:p>
            <a:pPr marL="809625" indent="-360363">
              <a:buFont typeface="Arial" panose="020B0604020202020204" pitchFamily="34" charset="0"/>
              <a:buChar char="•"/>
            </a:pPr>
            <a:r>
              <a:rPr lang="en-GB" dirty="0">
                <a:latin typeface="Arial" panose="020B0604020202020204" pitchFamily="34" charset="0"/>
                <a:cs typeface="Arial" panose="020B0604020202020204" pitchFamily="34" charset="0"/>
              </a:rPr>
              <a:t>Safety – how will it keep users and workers safe?</a:t>
            </a:r>
          </a:p>
          <a:p>
            <a:pPr marL="809625" indent="-360363">
              <a:buFont typeface="Arial" panose="020B0604020202020204" pitchFamily="34" charset="0"/>
              <a:buChar char="•"/>
            </a:pPr>
            <a:r>
              <a:rPr lang="en-GB" dirty="0">
                <a:latin typeface="Arial" panose="020B0604020202020204" pitchFamily="34" charset="0"/>
                <a:cs typeface="Arial" panose="020B0604020202020204" pitchFamily="34" charset="0"/>
              </a:rPr>
              <a:t>Sustainability – how will it care for our environment and our own well being?</a:t>
            </a:r>
          </a:p>
          <a:p>
            <a:pPr marL="457200" lvl="0" indent="-457200">
              <a:spcBef>
                <a:spcPts val="1800"/>
              </a:spcBef>
              <a:spcAft>
                <a:spcPts val="1200"/>
              </a:spcAft>
              <a:buFont typeface="+mj-lt"/>
              <a:buAutoNum type="arabicPeriod" startAt="2"/>
            </a:pPr>
            <a:r>
              <a:rPr lang="en-GB" b="1" dirty="0">
                <a:latin typeface="Arial" panose="020B0604020202020204" pitchFamily="34" charset="0"/>
                <a:cs typeface="Arial" panose="020B0604020202020204" pitchFamily="34" charset="0"/>
              </a:rPr>
              <a:t>Complete</a:t>
            </a:r>
            <a:r>
              <a:rPr lang="en-GB" dirty="0">
                <a:latin typeface="Arial" panose="020B0604020202020204" pitchFamily="34" charset="0"/>
                <a:cs typeface="Arial" panose="020B0604020202020204" pitchFamily="34" charset="0"/>
              </a:rPr>
              <a:t> the planning and events log</a:t>
            </a:r>
          </a:p>
          <a:p>
            <a:pPr marL="457200" lvl="0" indent="-457200">
              <a:lnSpc>
                <a:spcPct val="120000"/>
              </a:lnSpc>
              <a:spcBef>
                <a:spcPts val="1200"/>
              </a:spcBef>
              <a:spcAft>
                <a:spcPts val="1200"/>
              </a:spcAft>
              <a:buFont typeface="+mj-lt"/>
              <a:buAutoNum type="arabicPeriod" startAt="2"/>
            </a:pPr>
            <a:r>
              <a:rPr lang="en-GB" b="1" dirty="0">
                <a:latin typeface="Arial" panose="020B0604020202020204" pitchFamily="34" charset="0"/>
                <a:cs typeface="Arial" panose="020B0604020202020204" pitchFamily="34" charset="0"/>
              </a:rPr>
              <a:t>Present </a:t>
            </a:r>
            <a:r>
              <a:rPr lang="en-GB" dirty="0">
                <a:latin typeface="Arial" panose="020B0604020202020204" pitchFamily="34" charset="0"/>
                <a:cs typeface="Arial" panose="020B0604020202020204" pitchFamily="34" charset="0"/>
              </a:rPr>
              <a:t>your prototype to the IET Faraday</a:t>
            </a:r>
            <a:r>
              <a:rPr lang="en-GB" baseline="30000" dirty="0">
                <a:latin typeface="Arial" panose="020B0604020202020204" pitchFamily="34" charset="0"/>
                <a:cs typeface="Arial" panose="020B0604020202020204" pitchFamily="34" charset="0"/>
              </a:rPr>
              <a:t>®</a:t>
            </a:r>
            <a:r>
              <a:rPr lang="en-GB" dirty="0">
                <a:latin typeface="Arial" panose="020B0604020202020204" pitchFamily="34" charset="0"/>
                <a:cs typeface="Arial" panose="020B0604020202020204" pitchFamily="34" charset="0"/>
              </a:rPr>
              <a:t> Challenge judge.</a:t>
            </a:r>
          </a:p>
        </p:txBody>
      </p:sp>
    </p:spTree>
    <p:extLst>
      <p:ext uri="{BB962C8B-B14F-4D97-AF65-F5344CB8AC3E}">
        <p14:creationId xmlns:p14="http://schemas.microsoft.com/office/powerpoint/2010/main" val="730215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additive="base">
                                        <p:cTn id="7"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
                                            <p:txEl>
                                              <p:pRg st="1" end="1"/>
                                            </p:txEl>
                                          </p:spTgt>
                                        </p:tgtEl>
                                        <p:attrNameLst>
                                          <p:attrName>style.visibility</p:attrName>
                                        </p:attrNameLst>
                                      </p:cBhvr>
                                      <p:to>
                                        <p:strVal val="visible"/>
                                      </p:to>
                                    </p:set>
                                    <p:anim calcmode="lin" valueType="num">
                                      <p:cBhvr additive="base">
                                        <p:cTn id="13" dur="500" fill="hold"/>
                                        <p:tgtEl>
                                          <p:spTgt spid="1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5">
                                            <p:txEl>
                                              <p:pRg st="2" end="2"/>
                                            </p:txEl>
                                          </p:spTgt>
                                        </p:tgtEl>
                                        <p:attrNameLst>
                                          <p:attrName>style.visibility</p:attrName>
                                        </p:attrNameLst>
                                      </p:cBhvr>
                                      <p:to>
                                        <p:strVal val="visible"/>
                                      </p:to>
                                    </p:set>
                                    <p:anim calcmode="lin" valueType="num">
                                      <p:cBhvr additive="base">
                                        <p:cTn id="19"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5">
                                            <p:txEl>
                                              <p:pRg st="3" end="3"/>
                                            </p:txEl>
                                          </p:spTgt>
                                        </p:tgtEl>
                                        <p:attrNameLst>
                                          <p:attrName>style.visibility</p:attrName>
                                        </p:attrNameLst>
                                      </p:cBhvr>
                                      <p:to>
                                        <p:strVal val="visible"/>
                                      </p:to>
                                    </p:set>
                                    <p:anim calcmode="lin" valueType="num">
                                      <p:cBhvr additive="base">
                                        <p:cTn id="25"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5">
                                            <p:txEl>
                                              <p:pRg st="4" end="4"/>
                                            </p:txEl>
                                          </p:spTgt>
                                        </p:tgtEl>
                                        <p:attrNameLst>
                                          <p:attrName>style.visibility</p:attrName>
                                        </p:attrNameLst>
                                      </p:cBhvr>
                                      <p:to>
                                        <p:strVal val="visible"/>
                                      </p:to>
                                    </p:set>
                                    <p:anim calcmode="lin" valueType="num">
                                      <p:cBhvr additive="base">
                                        <p:cTn id="31"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5">
                                            <p:txEl>
                                              <p:pRg st="5" end="5"/>
                                            </p:txEl>
                                          </p:spTgt>
                                        </p:tgtEl>
                                        <p:attrNameLst>
                                          <p:attrName>style.visibility</p:attrName>
                                        </p:attrNameLst>
                                      </p:cBhvr>
                                      <p:to>
                                        <p:strVal val="visible"/>
                                      </p:to>
                                    </p:set>
                                    <p:anim calcmode="lin" valueType="num">
                                      <p:cBhvr additive="base">
                                        <p:cTn id="37"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5">
                                            <p:txEl>
                                              <p:pRg st="6" end="6"/>
                                            </p:txEl>
                                          </p:spTgt>
                                        </p:tgtEl>
                                        <p:attrNameLst>
                                          <p:attrName>style.visibility</p:attrName>
                                        </p:attrNameLst>
                                      </p:cBhvr>
                                      <p:to>
                                        <p:strVal val="visible"/>
                                      </p:to>
                                    </p:set>
                                    <p:anim calcmode="lin" valueType="num">
                                      <p:cBhvr additive="base">
                                        <p:cTn id="43"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id="{D09A61ED-CB7F-4834-ABF9-6B2C26FE31F0}"/>
              </a:ext>
            </a:extLst>
          </p:cNvPr>
          <p:cNvSpPr>
            <a:spLocks noGrp="1"/>
          </p:cNvSpPr>
          <p:nvPr>
            <p:ph type="title"/>
          </p:nvPr>
        </p:nvSpPr>
        <p:spPr>
          <a:xfrm>
            <a:off x="119922" y="1162050"/>
            <a:ext cx="5373524" cy="971550"/>
          </a:xfrm>
        </p:spPr>
        <p:txBody>
          <a:bodyPr anchor="t"/>
          <a:lstStyle/>
          <a:p>
            <a:pPr algn="ctr" eaLnBrk="1" hangingPunct="1"/>
            <a:r>
              <a:rPr lang="en-GB" altLang="en-US" dirty="0">
                <a:latin typeface="Arial" panose="020B0604020202020204" pitchFamily="34" charset="0"/>
                <a:cs typeface="Arial" panose="020B0604020202020204" pitchFamily="34" charset="0"/>
              </a:rPr>
              <a:t>Assessment criteria</a:t>
            </a:r>
          </a:p>
        </p:txBody>
      </p:sp>
      <p:sp>
        <p:nvSpPr>
          <p:cNvPr id="17411" name="Content Placeholder 2">
            <a:extLst>
              <a:ext uri="{FF2B5EF4-FFF2-40B4-BE49-F238E27FC236}">
                <a16:creationId xmlns:a16="http://schemas.microsoft.com/office/drawing/2014/main" id="{4CAD4E61-468A-4277-919D-799B7CA3A2CA}"/>
              </a:ext>
            </a:extLst>
          </p:cNvPr>
          <p:cNvSpPr>
            <a:spLocks noGrp="1"/>
          </p:cNvSpPr>
          <p:nvPr>
            <p:ph idx="1"/>
          </p:nvPr>
        </p:nvSpPr>
        <p:spPr>
          <a:xfrm>
            <a:off x="628651" y="2484438"/>
            <a:ext cx="8066088" cy="3024187"/>
          </a:xfrm>
        </p:spPr>
        <p:txBody>
          <a:bodyPr rtlCol="0">
            <a:normAutofit/>
          </a:bodyPr>
          <a:lstStyle/>
          <a:p>
            <a:pPr marL="0" indent="452438" eaLnBrk="1" fontAlgn="auto" hangingPunct="1">
              <a:spcAft>
                <a:spcPts val="0"/>
              </a:spcAft>
              <a:defRPr/>
            </a:pPr>
            <a:r>
              <a:rPr lang="en-GB" altLang="en-US" sz="2400" dirty="0">
                <a:latin typeface="Arial" panose="020B0604020202020204" pitchFamily="34" charset="0"/>
                <a:cs typeface="Arial" panose="020B0604020202020204" pitchFamily="34" charset="0"/>
              </a:rPr>
              <a:t>Planning</a:t>
            </a:r>
          </a:p>
          <a:p>
            <a:pPr marL="0" indent="452438" eaLnBrk="1" fontAlgn="auto" hangingPunct="1">
              <a:spcAft>
                <a:spcPts val="0"/>
              </a:spcAft>
              <a:defRPr/>
            </a:pPr>
            <a:r>
              <a:rPr lang="en-GB" altLang="en-US" sz="2400" dirty="0">
                <a:latin typeface="Arial" panose="020B0604020202020204" pitchFamily="34" charset="0"/>
                <a:cs typeface="Arial" panose="020B0604020202020204" pitchFamily="34" charset="0"/>
              </a:rPr>
              <a:t>Development</a:t>
            </a:r>
          </a:p>
          <a:p>
            <a:pPr marL="0" indent="452438" eaLnBrk="1" fontAlgn="auto" hangingPunct="1">
              <a:spcAft>
                <a:spcPts val="0"/>
              </a:spcAft>
              <a:defRPr/>
            </a:pPr>
            <a:r>
              <a:rPr lang="en-GB" altLang="en-US" sz="2400" dirty="0">
                <a:latin typeface="Arial" panose="020B0604020202020204" pitchFamily="34" charset="0"/>
                <a:cs typeface="Arial" panose="020B0604020202020204" pitchFamily="34" charset="0"/>
              </a:rPr>
              <a:t>Budget</a:t>
            </a:r>
          </a:p>
          <a:p>
            <a:pPr marL="0" indent="452438" eaLnBrk="1" fontAlgn="auto" hangingPunct="1">
              <a:spcAft>
                <a:spcPts val="0"/>
              </a:spcAft>
              <a:defRPr/>
            </a:pPr>
            <a:r>
              <a:rPr lang="en-GB" altLang="en-US" sz="2400" dirty="0">
                <a:latin typeface="Arial" panose="020B0604020202020204" pitchFamily="34" charset="0"/>
                <a:cs typeface="Arial" panose="020B0604020202020204" pitchFamily="34" charset="0"/>
              </a:rPr>
              <a:t>Product engineering</a:t>
            </a:r>
          </a:p>
          <a:p>
            <a:pPr marL="0" indent="452438" eaLnBrk="1" fontAlgn="auto" hangingPunct="1">
              <a:spcAft>
                <a:spcPts val="0"/>
              </a:spcAft>
              <a:defRPr/>
            </a:pPr>
            <a:r>
              <a:rPr lang="en-GB" altLang="en-US" sz="2400" dirty="0">
                <a:latin typeface="Arial" panose="020B0604020202020204" pitchFamily="34" charset="0"/>
                <a:cs typeface="Arial" panose="020B0604020202020204" pitchFamily="34" charset="0"/>
              </a:rPr>
              <a:t>Presentation</a:t>
            </a:r>
          </a:p>
          <a:p>
            <a:pPr marL="0" indent="452438" eaLnBrk="1" fontAlgn="auto" hangingPunct="1">
              <a:spcAft>
                <a:spcPts val="0"/>
              </a:spcAft>
              <a:defRPr/>
            </a:pPr>
            <a:r>
              <a:rPr lang="en-GB" altLang="en-US" sz="2400" dirty="0">
                <a:latin typeface="Arial" panose="020B0604020202020204" pitchFamily="34" charset="0"/>
                <a:cs typeface="Arial" panose="020B0604020202020204" pitchFamily="34" charset="0"/>
              </a:rPr>
              <a:t>Teamwork</a:t>
            </a:r>
          </a:p>
        </p:txBody>
      </p:sp>
      <p:pic>
        <p:nvPicPr>
          <p:cNvPr id="2" name="Picture 1" descr="A picture containing text, grass, outdoor, plane&#10;&#10;Description automatically generated">
            <a:extLst>
              <a:ext uri="{FF2B5EF4-FFF2-40B4-BE49-F238E27FC236}">
                <a16:creationId xmlns:a16="http://schemas.microsoft.com/office/drawing/2014/main" id="{F0241AB1-EEB8-DA86-82B3-1C04F2DAB42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55690" y="2123767"/>
            <a:ext cx="4424516" cy="3318387"/>
          </a:xfrm>
          <a:prstGeom prst="rect">
            <a:avLst/>
          </a:prstGeom>
        </p:spPr>
      </p:pic>
    </p:spTree>
    <p:extLst>
      <p:ext uri="{BB962C8B-B14F-4D97-AF65-F5344CB8AC3E}">
        <p14:creationId xmlns:p14="http://schemas.microsoft.com/office/powerpoint/2010/main" val="3722293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a:extLst>
              <a:ext uri="{FF2B5EF4-FFF2-40B4-BE49-F238E27FC236}">
                <a16:creationId xmlns:a16="http://schemas.microsoft.com/office/drawing/2014/main" id="{1D6A9070-1EE7-4426-B34F-73E0282B0CD7}"/>
              </a:ext>
            </a:extLst>
          </p:cNvPr>
          <p:cNvSpPr>
            <a:spLocks noGrp="1"/>
          </p:cNvSpPr>
          <p:nvPr>
            <p:ph type="title"/>
          </p:nvPr>
        </p:nvSpPr>
        <p:spPr>
          <a:xfrm>
            <a:off x="628650" y="1162050"/>
            <a:ext cx="7886700" cy="971550"/>
          </a:xfrm>
        </p:spPr>
        <p:txBody>
          <a:bodyPr anchor="t"/>
          <a:lstStyle/>
          <a:p>
            <a:pPr algn="ctr" eaLnBrk="1" hangingPunct="1"/>
            <a:r>
              <a:rPr lang="en-GB" altLang="en-US" dirty="0">
                <a:latin typeface="Arial" panose="020B0604020202020204" pitchFamily="34" charset="0"/>
                <a:cs typeface="Arial" panose="020B0604020202020204" pitchFamily="34" charset="0"/>
              </a:rPr>
              <a:t>Project tools</a:t>
            </a:r>
          </a:p>
        </p:txBody>
      </p:sp>
      <p:sp>
        <p:nvSpPr>
          <p:cNvPr id="5" name="TextBox 4">
            <a:extLst>
              <a:ext uri="{FF2B5EF4-FFF2-40B4-BE49-F238E27FC236}">
                <a16:creationId xmlns:a16="http://schemas.microsoft.com/office/drawing/2014/main" id="{D4ADB645-7C8B-40C3-9137-0AC76837DB67}"/>
              </a:ext>
            </a:extLst>
          </p:cNvPr>
          <p:cNvSpPr txBox="1"/>
          <p:nvPr/>
        </p:nvSpPr>
        <p:spPr>
          <a:xfrm>
            <a:off x="338042" y="2023673"/>
            <a:ext cx="4489597" cy="3785652"/>
          </a:xfrm>
          <a:prstGeom prst="rect">
            <a:avLst/>
          </a:prstGeom>
          <a:noFill/>
        </p:spPr>
        <p:txBody>
          <a:bodyPr wrap="square" rtlCol="0">
            <a:spAutoFit/>
          </a:bodyPr>
          <a:lstStyle/>
          <a:p>
            <a:pPr marL="265113" indent="-265113">
              <a:buFont typeface="Arial" panose="020B0604020202020204" pitchFamily="34" charset="0"/>
              <a:buChar char="•"/>
            </a:pPr>
            <a:r>
              <a:rPr lang="en-GB" sz="2400" dirty="0">
                <a:latin typeface="Arial" panose="020B0604020202020204" pitchFamily="34" charset="0"/>
                <a:cs typeface="Arial" panose="020B0604020202020204" pitchFamily="34" charset="0"/>
              </a:rPr>
              <a:t>Engineering shop</a:t>
            </a:r>
          </a:p>
          <a:p>
            <a:pPr marL="809625" indent="-539750">
              <a:buFont typeface="Wingdings" panose="05000000000000000000" pitchFamily="2" charset="2"/>
              <a:buChar char="Ø"/>
            </a:pPr>
            <a:r>
              <a:rPr lang="en-GB" sz="2400" dirty="0">
                <a:latin typeface="Arial" panose="020B0604020202020204" pitchFamily="34" charset="0"/>
                <a:cs typeface="Arial" panose="020B0604020202020204" pitchFamily="34" charset="0"/>
              </a:rPr>
              <a:t>Cutting station</a:t>
            </a:r>
          </a:p>
          <a:p>
            <a:pPr marL="809625" indent="-539750">
              <a:buFont typeface="Wingdings" panose="05000000000000000000" pitchFamily="2" charset="2"/>
              <a:buChar char="Ø"/>
            </a:pPr>
            <a:r>
              <a:rPr lang="en-GB" sz="2400" dirty="0">
                <a:latin typeface="Arial" panose="020B0604020202020204" pitchFamily="34" charset="0"/>
                <a:cs typeface="Arial" panose="020B0604020202020204" pitchFamily="34" charset="0"/>
              </a:rPr>
              <a:t>Hire centre trade card</a:t>
            </a:r>
          </a:p>
          <a:p>
            <a:pPr marL="265113" indent="-265113">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265113" indent="-265113">
              <a:buFont typeface="Arial" panose="020B0604020202020204" pitchFamily="34" charset="0"/>
              <a:buChar char="•"/>
            </a:pPr>
            <a:r>
              <a:rPr lang="en-GB" sz="2400" dirty="0">
                <a:latin typeface="Arial" panose="020B0604020202020204" pitchFamily="34" charset="0"/>
                <a:cs typeface="Arial" panose="020B0604020202020204" pitchFamily="34" charset="0"/>
              </a:rPr>
              <a:t>‘How to’ sheets </a:t>
            </a:r>
          </a:p>
          <a:p>
            <a:pPr marL="265113" indent="-265113">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265113" indent="-265113">
              <a:buFont typeface="Arial" panose="020B0604020202020204" pitchFamily="34" charset="0"/>
              <a:buChar char="•"/>
            </a:pPr>
            <a:r>
              <a:rPr lang="en-GB" sz="2400" dirty="0">
                <a:latin typeface="Arial" panose="020B0604020202020204" pitchFamily="34" charset="0"/>
                <a:cs typeface="Arial" panose="020B0604020202020204" pitchFamily="34" charset="0"/>
              </a:rPr>
              <a:t>Rees Jeffrey and National Highways Student Booklet </a:t>
            </a:r>
          </a:p>
          <a:p>
            <a:pPr marL="265113" indent="-265113">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265113" indent="-265113">
              <a:buFont typeface="Arial" panose="020B0604020202020204" pitchFamily="34" charset="0"/>
              <a:buChar char="•"/>
            </a:pPr>
            <a:r>
              <a:rPr lang="en-GB" sz="2400" dirty="0">
                <a:latin typeface="Arial" panose="020B0604020202020204" pitchFamily="34" charset="0"/>
                <a:cs typeface="Arial" panose="020B0604020202020204" pitchFamily="34" charset="0"/>
              </a:rPr>
              <a:t>Engineering consultant</a:t>
            </a:r>
          </a:p>
        </p:txBody>
      </p:sp>
      <p:pic>
        <p:nvPicPr>
          <p:cNvPr id="2" name="Picture 1" descr="A picture containing text, person, indoor, working&#10;&#10;Description automatically generated">
            <a:extLst>
              <a:ext uri="{FF2B5EF4-FFF2-40B4-BE49-F238E27FC236}">
                <a16:creationId xmlns:a16="http://schemas.microsoft.com/office/drawing/2014/main" id="{B0F289F1-C765-6639-E592-72FC9A51AD6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85495" y="2263676"/>
            <a:ext cx="4572000" cy="3046240"/>
          </a:xfrm>
          <a:prstGeom prst="rect">
            <a:avLst/>
          </a:prstGeom>
        </p:spPr>
      </p:pic>
    </p:spTree>
    <p:extLst>
      <p:ext uri="{BB962C8B-B14F-4D97-AF65-F5344CB8AC3E}">
        <p14:creationId xmlns:p14="http://schemas.microsoft.com/office/powerpoint/2010/main" val="36474408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959AEE1-67B8-4D20-A70A-8F3D8FF642A8}"/>
              </a:ext>
            </a:extLst>
          </p:cNvPr>
          <p:cNvSpPr txBox="1"/>
          <p:nvPr/>
        </p:nvSpPr>
        <p:spPr>
          <a:xfrm>
            <a:off x="1031140" y="2023214"/>
            <a:ext cx="1827744" cy="461665"/>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Project brief</a:t>
            </a:r>
          </a:p>
        </p:txBody>
      </p:sp>
      <p:sp>
        <p:nvSpPr>
          <p:cNvPr id="5" name="TextBox 4">
            <a:extLst>
              <a:ext uri="{FF2B5EF4-FFF2-40B4-BE49-F238E27FC236}">
                <a16:creationId xmlns:a16="http://schemas.microsoft.com/office/drawing/2014/main" id="{3A279D94-6707-4F9A-A722-D7677041C00E}"/>
              </a:ext>
            </a:extLst>
          </p:cNvPr>
          <p:cNvSpPr txBox="1"/>
          <p:nvPr/>
        </p:nvSpPr>
        <p:spPr>
          <a:xfrm>
            <a:off x="1031140" y="2672236"/>
            <a:ext cx="1385316" cy="461665"/>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Planning</a:t>
            </a:r>
          </a:p>
        </p:txBody>
      </p:sp>
      <p:sp>
        <p:nvSpPr>
          <p:cNvPr id="6" name="TextBox 5">
            <a:extLst>
              <a:ext uri="{FF2B5EF4-FFF2-40B4-BE49-F238E27FC236}">
                <a16:creationId xmlns:a16="http://schemas.microsoft.com/office/drawing/2014/main" id="{85938DB4-CABD-456F-8150-1C89333350A9}"/>
              </a:ext>
            </a:extLst>
          </p:cNvPr>
          <p:cNvSpPr txBox="1"/>
          <p:nvPr/>
        </p:nvSpPr>
        <p:spPr>
          <a:xfrm>
            <a:off x="1031140" y="3321258"/>
            <a:ext cx="2992679" cy="461665"/>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Team roles selection</a:t>
            </a:r>
          </a:p>
        </p:txBody>
      </p:sp>
      <p:sp>
        <p:nvSpPr>
          <p:cNvPr id="7" name="TextBox 6">
            <a:extLst>
              <a:ext uri="{FF2B5EF4-FFF2-40B4-BE49-F238E27FC236}">
                <a16:creationId xmlns:a16="http://schemas.microsoft.com/office/drawing/2014/main" id="{BBDEC154-DEB8-4805-BE9F-7B7EBD70351C}"/>
              </a:ext>
            </a:extLst>
          </p:cNvPr>
          <p:cNvSpPr txBox="1"/>
          <p:nvPr/>
        </p:nvSpPr>
        <p:spPr>
          <a:xfrm>
            <a:off x="1031140" y="3970280"/>
            <a:ext cx="2223686" cy="461665"/>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Apprenticeship</a:t>
            </a:r>
          </a:p>
        </p:txBody>
      </p:sp>
      <p:sp>
        <p:nvSpPr>
          <p:cNvPr id="8" name="TextBox 7">
            <a:extLst>
              <a:ext uri="{FF2B5EF4-FFF2-40B4-BE49-F238E27FC236}">
                <a16:creationId xmlns:a16="http://schemas.microsoft.com/office/drawing/2014/main" id="{67F4FA7D-F744-49AB-9D82-4539365211E0}"/>
              </a:ext>
            </a:extLst>
          </p:cNvPr>
          <p:cNvSpPr txBox="1"/>
          <p:nvPr/>
        </p:nvSpPr>
        <p:spPr>
          <a:xfrm>
            <a:off x="1031140" y="4619302"/>
            <a:ext cx="2000869" cy="461665"/>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Development</a:t>
            </a:r>
          </a:p>
        </p:txBody>
      </p:sp>
      <p:sp>
        <p:nvSpPr>
          <p:cNvPr id="9" name="TextBox 8">
            <a:extLst>
              <a:ext uri="{FF2B5EF4-FFF2-40B4-BE49-F238E27FC236}">
                <a16:creationId xmlns:a16="http://schemas.microsoft.com/office/drawing/2014/main" id="{6046AF89-DEC2-4E3A-8FD8-4F5884AAEA7F}"/>
              </a:ext>
            </a:extLst>
          </p:cNvPr>
          <p:cNvSpPr txBox="1"/>
          <p:nvPr/>
        </p:nvSpPr>
        <p:spPr>
          <a:xfrm>
            <a:off x="1031140" y="5268326"/>
            <a:ext cx="3060453" cy="461665"/>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Presentation to client</a:t>
            </a:r>
          </a:p>
        </p:txBody>
      </p:sp>
      <p:sp>
        <p:nvSpPr>
          <p:cNvPr id="10" name="Rectangle: Rounded Corners 9">
            <a:extLst>
              <a:ext uri="{FF2B5EF4-FFF2-40B4-BE49-F238E27FC236}">
                <a16:creationId xmlns:a16="http://schemas.microsoft.com/office/drawing/2014/main" id="{C298060D-39E6-4DAA-AF09-53A262A84CF5}"/>
              </a:ext>
            </a:extLst>
          </p:cNvPr>
          <p:cNvSpPr/>
          <p:nvPr/>
        </p:nvSpPr>
        <p:spPr>
          <a:xfrm>
            <a:off x="5995386" y="2023214"/>
            <a:ext cx="452761" cy="309836"/>
          </a:xfrm>
          <a:prstGeom prst="roundRect">
            <a:avLst/>
          </a:prstGeom>
          <a:noFill/>
          <a:ln w="222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1" name="Rectangle: Rounded Corners 10">
            <a:extLst>
              <a:ext uri="{FF2B5EF4-FFF2-40B4-BE49-F238E27FC236}">
                <a16:creationId xmlns:a16="http://schemas.microsoft.com/office/drawing/2014/main" id="{988E9DEF-3BCD-4A40-BFF6-34B5827983BB}"/>
              </a:ext>
            </a:extLst>
          </p:cNvPr>
          <p:cNvSpPr/>
          <p:nvPr/>
        </p:nvSpPr>
        <p:spPr>
          <a:xfrm>
            <a:off x="5995386" y="3381990"/>
            <a:ext cx="452761" cy="309836"/>
          </a:xfrm>
          <a:prstGeom prst="roundRect">
            <a:avLst/>
          </a:prstGeom>
          <a:noFill/>
          <a:ln w="222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2" name="Rectangle: Rounded Corners 11">
            <a:extLst>
              <a:ext uri="{FF2B5EF4-FFF2-40B4-BE49-F238E27FC236}">
                <a16:creationId xmlns:a16="http://schemas.microsoft.com/office/drawing/2014/main" id="{B3DBE54E-9171-44A8-8647-C18BB26A479D}"/>
              </a:ext>
            </a:extLst>
          </p:cNvPr>
          <p:cNvSpPr/>
          <p:nvPr/>
        </p:nvSpPr>
        <p:spPr>
          <a:xfrm>
            <a:off x="5995386" y="2702602"/>
            <a:ext cx="452761" cy="309836"/>
          </a:xfrm>
          <a:prstGeom prst="roundRect">
            <a:avLst/>
          </a:prstGeom>
          <a:noFill/>
          <a:ln w="222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3" name="Rectangle: Rounded Corners 12">
            <a:extLst>
              <a:ext uri="{FF2B5EF4-FFF2-40B4-BE49-F238E27FC236}">
                <a16:creationId xmlns:a16="http://schemas.microsoft.com/office/drawing/2014/main" id="{4920AEF2-02AF-42EE-B30F-9CAAFAF7719E}"/>
              </a:ext>
            </a:extLst>
          </p:cNvPr>
          <p:cNvSpPr/>
          <p:nvPr/>
        </p:nvSpPr>
        <p:spPr>
          <a:xfrm>
            <a:off x="5995386" y="4061378"/>
            <a:ext cx="452761" cy="309836"/>
          </a:xfrm>
          <a:prstGeom prst="roundRect">
            <a:avLst/>
          </a:prstGeom>
          <a:noFill/>
          <a:ln w="222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4" name="Rectangle: Rounded Corners 13">
            <a:extLst>
              <a:ext uri="{FF2B5EF4-FFF2-40B4-BE49-F238E27FC236}">
                <a16:creationId xmlns:a16="http://schemas.microsoft.com/office/drawing/2014/main" id="{7EBFF73B-2A1E-4790-86CA-8F4CAD667902}"/>
              </a:ext>
            </a:extLst>
          </p:cNvPr>
          <p:cNvSpPr/>
          <p:nvPr/>
        </p:nvSpPr>
        <p:spPr>
          <a:xfrm>
            <a:off x="5995386" y="4740766"/>
            <a:ext cx="452761" cy="309836"/>
          </a:xfrm>
          <a:prstGeom prst="roundRect">
            <a:avLst/>
          </a:prstGeom>
          <a:noFill/>
          <a:ln w="222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5" name="Rectangle: Rounded Corners 14">
            <a:extLst>
              <a:ext uri="{FF2B5EF4-FFF2-40B4-BE49-F238E27FC236}">
                <a16:creationId xmlns:a16="http://schemas.microsoft.com/office/drawing/2014/main" id="{0B287687-24E5-48A7-B9D0-B1175D039921}"/>
              </a:ext>
            </a:extLst>
          </p:cNvPr>
          <p:cNvSpPr/>
          <p:nvPr/>
        </p:nvSpPr>
        <p:spPr>
          <a:xfrm>
            <a:off x="5995386" y="5420155"/>
            <a:ext cx="452761" cy="309836"/>
          </a:xfrm>
          <a:prstGeom prst="roundRect">
            <a:avLst/>
          </a:prstGeom>
          <a:noFill/>
          <a:ln w="222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16" name="Graphic 15" descr="Checkmark">
            <a:extLst>
              <a:ext uri="{FF2B5EF4-FFF2-40B4-BE49-F238E27FC236}">
                <a16:creationId xmlns:a16="http://schemas.microsoft.com/office/drawing/2014/main" id="{73C0C42D-506A-422A-AB31-A78405DDC5AF}"/>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877017" y="1781000"/>
            <a:ext cx="628835" cy="628835"/>
          </a:xfrm>
          <a:prstGeom prst="rect">
            <a:avLst/>
          </a:prstGeom>
        </p:spPr>
      </p:pic>
      <p:sp>
        <p:nvSpPr>
          <p:cNvPr id="18" name="Title 1">
            <a:extLst>
              <a:ext uri="{FF2B5EF4-FFF2-40B4-BE49-F238E27FC236}">
                <a16:creationId xmlns:a16="http://schemas.microsoft.com/office/drawing/2014/main" id="{02F61EA7-382B-4F77-8693-6A79F7F093B2}"/>
              </a:ext>
            </a:extLst>
          </p:cNvPr>
          <p:cNvSpPr>
            <a:spLocks noGrp="1"/>
          </p:cNvSpPr>
          <p:nvPr>
            <p:ph type="title"/>
          </p:nvPr>
        </p:nvSpPr>
        <p:spPr>
          <a:xfrm>
            <a:off x="290949" y="1098974"/>
            <a:ext cx="8617511" cy="637309"/>
          </a:xfrm>
        </p:spPr>
        <p:txBody>
          <a:bodyPr>
            <a:noAutofit/>
          </a:bodyPr>
          <a:lstStyle/>
          <a:p>
            <a:pPr algn="ctr"/>
            <a:r>
              <a:rPr lang="en-GB" dirty="0">
                <a:latin typeface="Arial" panose="020B0604020202020204" pitchFamily="34" charset="0"/>
                <a:cs typeface="Arial" panose="020B0604020202020204" pitchFamily="34" charset="0"/>
              </a:rPr>
              <a:t>Project Flow</a:t>
            </a:r>
          </a:p>
        </p:txBody>
      </p:sp>
    </p:spTree>
    <p:extLst>
      <p:ext uri="{BB962C8B-B14F-4D97-AF65-F5344CB8AC3E}">
        <p14:creationId xmlns:p14="http://schemas.microsoft.com/office/powerpoint/2010/main" val="318814057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2457</TotalTime>
  <Words>4231</Words>
  <Application>Microsoft Office PowerPoint</Application>
  <PresentationFormat>On-screen Show (4:3)</PresentationFormat>
  <Paragraphs>513</Paragraphs>
  <Slides>38</Slides>
  <Notes>38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38</vt:i4>
      </vt:variant>
    </vt:vector>
  </HeadingPairs>
  <TitlesOfParts>
    <vt:vector size="48" baseType="lpstr">
      <vt:lpstr>Arial</vt:lpstr>
      <vt:lpstr>Calibri</vt:lpstr>
      <vt:lpstr>Calibri Light</vt:lpstr>
      <vt:lpstr>Comic Sans MS</vt:lpstr>
      <vt:lpstr>Copperplate Gothic Light</vt:lpstr>
      <vt:lpstr>Lucida Console</vt:lpstr>
      <vt:lpstr>Roboto</vt:lpstr>
      <vt:lpstr>Times New Roman</vt:lpstr>
      <vt:lpstr>Wingdings</vt:lpstr>
      <vt:lpstr>Office Theme</vt:lpstr>
      <vt:lpstr>The IET Faraday® Challenge Day</vt:lpstr>
      <vt:lpstr>Project Flow</vt:lpstr>
      <vt:lpstr>What is engineering?</vt:lpstr>
      <vt:lpstr>Project Flow</vt:lpstr>
      <vt:lpstr>PowerPoint Presentation</vt:lpstr>
      <vt:lpstr>The brief</vt:lpstr>
      <vt:lpstr>Assessment criteria</vt:lpstr>
      <vt:lpstr>Project tools</vt:lpstr>
      <vt:lpstr>Project Flow</vt:lpstr>
      <vt:lpstr>Project Flow</vt:lpstr>
      <vt:lpstr>PowerPoint Presentation</vt:lpstr>
      <vt:lpstr>Planning</vt:lpstr>
      <vt:lpstr>Project Flow</vt:lpstr>
      <vt:lpstr>Project Flow</vt:lpstr>
      <vt:lpstr>Team Roles</vt:lpstr>
      <vt:lpstr>Project Flow</vt:lpstr>
      <vt:lpstr>Project Flow</vt:lpstr>
      <vt:lpstr>Engineering Apprenticeship</vt:lpstr>
      <vt:lpstr>Project Flow</vt:lpstr>
      <vt:lpstr>Project Flow</vt:lpstr>
      <vt:lpstr>Health and safety briefing</vt:lpstr>
      <vt:lpstr>Development</vt:lpstr>
      <vt:lpstr>PowerPoint Presentation</vt:lpstr>
      <vt:lpstr>Event Log Entry 1</vt:lpstr>
      <vt:lpstr>PowerPoint Presentation</vt:lpstr>
      <vt:lpstr>Event Log Entry 3</vt:lpstr>
      <vt:lpstr>Engineering Priorities </vt:lpstr>
      <vt:lpstr>PowerPoint Presentation</vt:lpstr>
      <vt:lpstr>Lunch</vt:lpstr>
      <vt:lpstr>Final preparations</vt:lpstr>
      <vt:lpstr>Preparing your presentation</vt:lpstr>
      <vt:lpstr>Preparing to present</vt:lpstr>
      <vt:lpstr>Project Flow</vt:lpstr>
      <vt:lpstr>Project Flow</vt:lpstr>
      <vt:lpstr>PowerPoint Presentation</vt:lpstr>
      <vt:lpstr>Project Flow</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Natalie Moat</cp:lastModifiedBy>
  <cp:revision>30</cp:revision>
  <cp:lastPrinted>2022-07-08T14:41:28Z</cp:lastPrinted>
  <dcterms:created xsi:type="dcterms:W3CDTF">2017-06-28T15:11:57Z</dcterms:created>
  <dcterms:modified xsi:type="dcterms:W3CDTF">2023-06-30T14:58:58Z</dcterms:modified>
</cp:coreProperties>
</file>