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0"/>
  </p:notesMasterIdLst>
  <p:sldIdLst>
    <p:sldId id="317" r:id="rId6"/>
    <p:sldId id="260" r:id="rId7"/>
    <p:sldId id="313" r:id="rId8"/>
    <p:sldId id="324" r:id="rId9"/>
    <p:sldId id="315" r:id="rId10"/>
    <p:sldId id="326" r:id="rId11"/>
    <p:sldId id="327" r:id="rId12"/>
    <p:sldId id="328" r:id="rId13"/>
    <p:sldId id="329" r:id="rId14"/>
    <p:sldId id="322" r:id="rId15"/>
    <p:sldId id="296" r:id="rId16"/>
    <p:sldId id="312" r:id="rId17"/>
    <p:sldId id="318" r:id="rId18"/>
    <p:sldId id="32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0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8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7F297-4609-4FB8-AA0A-99DE87352BFE}" v="12" dt="2024-06-10T18:46:56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810" autoAdjust="0"/>
  </p:normalViewPr>
  <p:slideViewPr>
    <p:cSldViewPr snapToGrid="0">
      <p:cViewPr varScale="1">
        <p:scale>
          <a:sx n="73" d="100"/>
          <a:sy n="73" d="100"/>
        </p:scale>
        <p:origin x="2694" y="66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5165112F-D18F-47A0-8187-A3D0192591E7}"/>
    <pc:docChg chg="custSel modSld">
      <pc:chgData name="Tammy Pankey" userId="89b84b47-0384-4d66-b56e-dc00ebdb68cf" providerId="ADAL" clId="{5165112F-D18F-47A0-8187-A3D0192591E7}" dt="2023-07-06T00:08:11.222" v="60" actId="113"/>
      <pc:docMkLst>
        <pc:docMk/>
      </pc:docMkLst>
      <pc:sldChg chg="modSp mod">
        <pc:chgData name="Tammy Pankey" userId="89b84b47-0384-4d66-b56e-dc00ebdb68cf" providerId="ADAL" clId="{5165112F-D18F-47A0-8187-A3D0192591E7}" dt="2023-07-05T22:41:28.502" v="5" actId="2711"/>
        <pc:sldMkLst>
          <pc:docMk/>
          <pc:sldMk cId="1717468709" sldId="260"/>
        </pc:sldMkLst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5165112F-D18F-47A0-8187-A3D0192591E7}" dt="2023-07-05T22:41:28.502" v="5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5165112F-D18F-47A0-8187-A3D0192591E7}" dt="2023-07-05T22:42:24.816" v="16" actId="2711"/>
        <pc:sldMkLst>
          <pc:docMk/>
          <pc:sldMk cId="2332097036" sldId="291"/>
        </pc:sldMkLst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1" creationId="{32470C2B-5429-42D3-A809-627921F5C5AB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3" creationId="{DF1E321E-45F1-4221-AD2E-1FC7A236391B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4" creationId="{9D3770E9-C593-4B88-AE08-81DBAA098A9B}"/>
          </ac:spMkLst>
        </pc:spChg>
        <pc:spChg chg="mod">
          <ac:chgData name="Tammy Pankey" userId="89b84b47-0384-4d66-b56e-dc00ebdb68cf" providerId="ADAL" clId="{5165112F-D18F-47A0-8187-A3D0192591E7}" dt="2023-07-05T22:42:24.816" v="16" actId="2711"/>
          <ac:spMkLst>
            <pc:docMk/>
            <pc:sldMk cId="2332097036" sldId="291"/>
            <ac:spMk id="15" creationId="{390B74DA-B9CA-4B46-9FC4-74FC6252EFB1}"/>
          </ac:spMkLst>
        </pc:spChg>
      </pc:sldChg>
      <pc:sldChg chg="modSp mod">
        <pc:chgData name="Tammy Pankey" userId="89b84b47-0384-4d66-b56e-dc00ebdb68cf" providerId="ADAL" clId="{5165112F-D18F-47A0-8187-A3D0192591E7}" dt="2023-07-05T22:42:21.196" v="15" actId="2711"/>
        <pc:sldMkLst>
          <pc:docMk/>
          <pc:sldMk cId="2937528002" sldId="296"/>
        </pc:sldMkLst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3" creationId="{DFE8A1FB-D1F0-807D-3E20-C5BDF27B7CF3}"/>
          </ac:spMkLst>
        </pc:spChg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21.196" v="15" actId="2711"/>
          <ac:spMkLst>
            <pc:docMk/>
            <pc:sldMk cId="2937528002" sldId="296"/>
            <ac:spMk id="10" creationId="{0458D454-DCF7-2C1D-4966-7821FD8AD0C3}"/>
          </ac:spMkLst>
        </pc:spChg>
      </pc:sldChg>
      <pc:sldChg chg="modSp mod modNotesTx">
        <pc:chgData name="Tammy Pankey" userId="89b84b47-0384-4d66-b56e-dc00ebdb68cf" providerId="ADAL" clId="{5165112F-D18F-47A0-8187-A3D0192591E7}" dt="2023-07-06T00:08:11.222" v="60" actId="113"/>
        <pc:sldMkLst>
          <pc:docMk/>
          <pc:sldMk cId="2597112184" sldId="312"/>
        </pc:sldMkLst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5165112F-D18F-47A0-8187-A3D0192591E7}" dt="2023-07-05T22:42:29.834" v="17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5165112F-D18F-47A0-8187-A3D0192591E7}" dt="2023-07-05T22:41:39.843" v="7" actId="114"/>
        <pc:sldMkLst>
          <pc:docMk/>
          <pc:sldMk cId="3587454972" sldId="313"/>
        </pc:sldMkLst>
        <pc:spChg chg="mod">
          <ac:chgData name="Tammy Pankey" userId="89b84b47-0384-4d66-b56e-dc00ebdb68cf" providerId="ADAL" clId="{5165112F-D18F-47A0-8187-A3D0192591E7}" dt="2023-07-05T22:41:32.427" v="6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32.427" v="6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1:39.843" v="7" actId="114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5165112F-D18F-47A0-8187-A3D0192591E7}" dt="2023-07-05T22:41:50.781" v="9" actId="2711"/>
        <pc:sldMkLst>
          <pc:docMk/>
          <pc:sldMk cId="180815325" sldId="315"/>
        </pc:sldMkLst>
        <pc:spChg chg="mod">
          <ac:chgData name="Tammy Pankey" userId="89b84b47-0384-4d66-b56e-dc00ebdb68cf" providerId="ADAL" clId="{5165112F-D18F-47A0-8187-A3D0192591E7}" dt="2023-07-05T22:41:50.781" v="9" actId="2711"/>
          <ac:spMkLst>
            <pc:docMk/>
            <pc:sldMk cId="180815325" sldId="315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50.781" v="9" actId="2711"/>
          <ac:spMkLst>
            <pc:docMk/>
            <pc:sldMk cId="180815325" sldId="315"/>
            <ac:spMk id="3" creationId="{F1A1979E-36DA-B703-DB48-D05D6CA1802F}"/>
          </ac:spMkLst>
        </pc:spChg>
        <pc:spChg chg="mod">
          <ac:chgData name="Tammy Pankey" userId="89b84b47-0384-4d66-b56e-dc00ebdb68cf" providerId="ADAL" clId="{5165112F-D18F-47A0-8187-A3D0192591E7}" dt="2023-07-05T22:41:50.781" v="9" actId="2711"/>
          <ac:spMkLst>
            <pc:docMk/>
            <pc:sldMk cId="180815325" sldId="315"/>
            <ac:spMk id="9" creationId="{DAC68CA9-F42E-3D8D-7997-9D3711377863}"/>
          </ac:spMkLst>
        </pc:spChg>
      </pc:sldChg>
      <pc:sldChg chg="addSp delSp modSp mod">
        <pc:chgData name="Tammy Pankey" userId="89b84b47-0384-4d66-b56e-dc00ebdb68cf" providerId="ADAL" clId="{5165112F-D18F-47A0-8187-A3D0192591E7}" dt="2023-07-06T00:07:25.467" v="34" actId="1076"/>
        <pc:sldMkLst>
          <pc:docMk/>
          <pc:sldMk cId="3891411312" sldId="317"/>
        </pc:sldMkLst>
        <pc:spChg chg="mod">
          <ac:chgData name="Tammy Pankey" userId="89b84b47-0384-4d66-b56e-dc00ebdb68cf" providerId="ADAL" clId="{5165112F-D18F-47A0-8187-A3D0192591E7}" dt="2023-07-05T22:41:20.874" v="4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5165112F-D18F-47A0-8187-A3D0192591E7}" dt="2023-07-05T22:41:20.874" v="4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5165112F-D18F-47A0-8187-A3D0192591E7}" dt="2023-07-05T22:41:20.874" v="4" actId="2711"/>
          <ac:spMkLst>
            <pc:docMk/>
            <pc:sldMk cId="3891411312" sldId="317"/>
            <ac:spMk id="26" creationId="{49461470-2C49-0B4A-AFF2-693C58AC2F9F}"/>
          </ac:spMkLst>
        </pc:spChg>
        <pc:picChg chg="add mod modCrop">
          <ac:chgData name="Tammy Pankey" userId="89b84b47-0384-4d66-b56e-dc00ebdb68cf" providerId="ADAL" clId="{5165112F-D18F-47A0-8187-A3D0192591E7}" dt="2023-07-06T00:07:25.467" v="34" actId="1076"/>
          <ac:picMkLst>
            <pc:docMk/>
            <pc:sldMk cId="3891411312" sldId="317"/>
            <ac:picMk id="7" creationId="{1E75EC76-ABF8-D152-0547-7178D0EF3EC0}"/>
          </ac:picMkLst>
        </pc:picChg>
        <pc:picChg chg="del">
          <ac:chgData name="Tammy Pankey" userId="89b84b47-0384-4d66-b56e-dc00ebdb68cf" providerId="ADAL" clId="{5165112F-D18F-47A0-8187-A3D0192591E7}" dt="2023-07-05T22:41:16.798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5165112F-D18F-47A0-8187-A3D0192591E7}" dt="2023-07-05T22:42:35.094" v="18" actId="2711"/>
        <pc:sldMkLst>
          <pc:docMk/>
          <pc:sldMk cId="1754274421" sldId="318"/>
        </pc:sldMkLst>
        <pc:spChg chg="mod">
          <ac:chgData name="Tammy Pankey" userId="89b84b47-0384-4d66-b56e-dc00ebdb68cf" providerId="ADAL" clId="{5165112F-D18F-47A0-8187-A3D0192591E7}" dt="2023-07-05T22:42:35.094" v="18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35.094" v="18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modSp mod">
        <pc:chgData name="Tammy Pankey" userId="89b84b47-0384-4d66-b56e-dc00ebdb68cf" providerId="ADAL" clId="{5165112F-D18F-47A0-8187-A3D0192591E7}" dt="2023-07-05T22:42:17.055" v="14" actId="2711"/>
        <pc:sldMkLst>
          <pc:docMk/>
          <pc:sldMk cId="3828694395" sldId="322"/>
        </pc:sldMkLst>
        <pc:spChg chg="mod">
          <ac:chgData name="Tammy Pankey" userId="89b84b47-0384-4d66-b56e-dc00ebdb68cf" providerId="ADAL" clId="{5165112F-D18F-47A0-8187-A3D0192591E7}" dt="2023-07-05T22:42:17.055" v="14" actId="2711"/>
          <ac:spMkLst>
            <pc:docMk/>
            <pc:sldMk cId="3828694395" sldId="322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17.055" v="14" actId="2711"/>
          <ac:spMkLst>
            <pc:docMk/>
            <pc:sldMk cId="3828694395" sldId="322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17.055" v="14" actId="2711"/>
          <ac:spMkLst>
            <pc:docMk/>
            <pc:sldMk cId="3828694395" sldId="322"/>
            <ac:spMk id="5" creationId="{DD4712C1-F703-4BDE-AA70-74AE23C7B717}"/>
          </ac:spMkLst>
        </pc:spChg>
      </pc:sldChg>
      <pc:sldChg chg="addSp delSp modSp mod">
        <pc:chgData name="Tammy Pankey" userId="89b84b47-0384-4d66-b56e-dc00ebdb68cf" providerId="ADAL" clId="{5165112F-D18F-47A0-8187-A3D0192591E7}" dt="2023-07-05T22:42:38.715" v="19" actId="2711"/>
        <pc:sldMkLst>
          <pc:docMk/>
          <pc:sldMk cId="1384095157" sldId="323"/>
        </pc:sldMkLst>
        <pc:spChg chg="mod">
          <ac:chgData name="Tammy Pankey" userId="89b84b47-0384-4d66-b56e-dc00ebdb68cf" providerId="ADAL" clId="{5165112F-D18F-47A0-8187-A3D0192591E7}" dt="2023-07-05T22:42:38.715" v="19" actId="2711"/>
          <ac:spMkLst>
            <pc:docMk/>
            <pc:sldMk cId="1384095157" sldId="323"/>
            <ac:spMk id="2" creationId="{4891256E-55E4-4477-949F-AB7E827AA79A}"/>
          </ac:spMkLst>
        </pc:spChg>
        <pc:spChg chg="del">
          <ac:chgData name="Tammy Pankey" userId="89b84b47-0384-4d66-b56e-dc00ebdb68cf" providerId="ADAL" clId="{5165112F-D18F-47A0-8187-A3D0192591E7}" dt="2023-07-05T19:39:54.086" v="0" actId="478"/>
          <ac:spMkLst>
            <pc:docMk/>
            <pc:sldMk cId="1384095157" sldId="323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5165112F-D18F-47A0-8187-A3D0192591E7}" dt="2023-07-05T19:39:55.639" v="1" actId="478"/>
          <ac:spMkLst>
            <pc:docMk/>
            <pc:sldMk cId="1384095157" sldId="323"/>
            <ac:spMk id="6" creationId="{72E88698-8BFE-02EB-A020-7FDFD83867FC}"/>
          </ac:spMkLst>
        </pc:spChg>
        <pc:spChg chg="add mod">
          <ac:chgData name="Tammy Pankey" userId="89b84b47-0384-4d66-b56e-dc00ebdb68cf" providerId="ADAL" clId="{5165112F-D18F-47A0-8187-A3D0192591E7}" dt="2023-07-05T22:42:38.715" v="19" actId="2711"/>
          <ac:spMkLst>
            <pc:docMk/>
            <pc:sldMk cId="1384095157" sldId="323"/>
            <ac:spMk id="8" creationId="{CE57CB14-DB91-59A2-FEF8-67D5EEBF2E64}"/>
          </ac:spMkLst>
        </pc:spChg>
      </pc:sldChg>
      <pc:sldChg chg="modSp mod">
        <pc:chgData name="Tammy Pankey" userId="89b84b47-0384-4d66-b56e-dc00ebdb68cf" providerId="ADAL" clId="{5165112F-D18F-47A0-8187-A3D0192591E7}" dt="2023-07-05T22:42:54.739" v="20" actId="14100"/>
        <pc:sldMkLst>
          <pc:docMk/>
          <pc:sldMk cId="2955583379" sldId="324"/>
        </pc:sldMkLst>
        <pc:spChg chg="mod">
          <ac:chgData name="Tammy Pankey" userId="89b84b47-0384-4d66-b56e-dc00ebdb68cf" providerId="ADAL" clId="{5165112F-D18F-47A0-8187-A3D0192591E7}" dt="2023-07-05T22:41:47.041" v="8" actId="2711"/>
          <ac:spMkLst>
            <pc:docMk/>
            <pc:sldMk cId="2955583379" sldId="324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47.041" v="8" actId="2711"/>
          <ac:spMkLst>
            <pc:docMk/>
            <pc:sldMk cId="2955583379" sldId="324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54.739" v="20" actId="14100"/>
          <ac:spMkLst>
            <pc:docMk/>
            <pc:sldMk cId="2955583379" sldId="324"/>
            <ac:spMk id="6" creationId="{59A609E0-F97D-439F-A30F-F749A944E3A3}"/>
          </ac:spMkLst>
        </pc:spChg>
      </pc:sldChg>
      <pc:sldChg chg="modSp mod">
        <pc:chgData name="Tammy Pankey" userId="89b84b47-0384-4d66-b56e-dc00ebdb68cf" providerId="ADAL" clId="{5165112F-D18F-47A0-8187-A3D0192591E7}" dt="2023-07-05T22:41:54.356" v="10" actId="2711"/>
        <pc:sldMkLst>
          <pc:docMk/>
          <pc:sldMk cId="3753167842" sldId="326"/>
        </pc:sldMkLst>
        <pc:spChg chg="mod">
          <ac:chgData name="Tammy Pankey" userId="89b84b47-0384-4d66-b56e-dc00ebdb68cf" providerId="ADAL" clId="{5165112F-D18F-47A0-8187-A3D0192591E7}" dt="2023-07-05T22:41:54.356" v="10" actId="2711"/>
          <ac:spMkLst>
            <pc:docMk/>
            <pc:sldMk cId="3753167842" sldId="326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1:54.356" v="10" actId="2711"/>
          <ac:spMkLst>
            <pc:docMk/>
            <pc:sldMk cId="3753167842" sldId="326"/>
            <ac:spMk id="7" creationId="{CABC3157-2F6F-200E-92E1-BA210E8B6D7A}"/>
          </ac:spMkLst>
        </pc:spChg>
      </pc:sldChg>
      <pc:sldChg chg="modSp mod">
        <pc:chgData name="Tammy Pankey" userId="89b84b47-0384-4d66-b56e-dc00ebdb68cf" providerId="ADAL" clId="{5165112F-D18F-47A0-8187-A3D0192591E7}" dt="2023-07-05T22:42:03.895" v="11" actId="2711"/>
        <pc:sldMkLst>
          <pc:docMk/>
          <pc:sldMk cId="2897828394" sldId="327"/>
        </pc:sldMkLst>
        <pc:spChg chg="mod">
          <ac:chgData name="Tammy Pankey" userId="89b84b47-0384-4d66-b56e-dc00ebdb68cf" providerId="ADAL" clId="{5165112F-D18F-47A0-8187-A3D0192591E7}" dt="2023-07-05T22:42:03.895" v="11" actId="2711"/>
          <ac:spMkLst>
            <pc:docMk/>
            <pc:sldMk cId="2897828394" sldId="327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03.895" v="11" actId="2711"/>
          <ac:spMkLst>
            <pc:docMk/>
            <pc:sldMk cId="2897828394" sldId="327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03.895" v="11" actId="2711"/>
          <ac:spMkLst>
            <pc:docMk/>
            <pc:sldMk cId="2897828394" sldId="327"/>
            <ac:spMk id="8" creationId="{8FD0C1C8-BDCA-9DBF-60CB-034EAE0180DC}"/>
          </ac:spMkLst>
        </pc:spChg>
      </pc:sldChg>
      <pc:sldChg chg="modSp mod">
        <pc:chgData name="Tammy Pankey" userId="89b84b47-0384-4d66-b56e-dc00ebdb68cf" providerId="ADAL" clId="{5165112F-D18F-47A0-8187-A3D0192591E7}" dt="2023-07-05T22:42:07.832" v="12" actId="2711"/>
        <pc:sldMkLst>
          <pc:docMk/>
          <pc:sldMk cId="2061778844" sldId="328"/>
        </pc:sldMkLst>
        <pc:spChg chg="mod">
          <ac:chgData name="Tammy Pankey" userId="89b84b47-0384-4d66-b56e-dc00ebdb68cf" providerId="ADAL" clId="{5165112F-D18F-47A0-8187-A3D0192591E7}" dt="2023-07-05T22:42:07.832" v="12" actId="2711"/>
          <ac:spMkLst>
            <pc:docMk/>
            <pc:sldMk cId="2061778844" sldId="328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07.832" v="12" actId="2711"/>
          <ac:spMkLst>
            <pc:docMk/>
            <pc:sldMk cId="2061778844" sldId="328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07.832" v="12" actId="2711"/>
          <ac:spMkLst>
            <pc:docMk/>
            <pc:sldMk cId="2061778844" sldId="328"/>
            <ac:spMk id="5" creationId="{302F8B30-99DF-4AFC-A217-03A6B4B0D784}"/>
          </ac:spMkLst>
        </pc:spChg>
      </pc:sldChg>
      <pc:sldChg chg="modSp mod">
        <pc:chgData name="Tammy Pankey" userId="89b84b47-0384-4d66-b56e-dc00ebdb68cf" providerId="ADAL" clId="{5165112F-D18F-47A0-8187-A3D0192591E7}" dt="2023-07-05T22:42:12.879" v="13" actId="2711"/>
        <pc:sldMkLst>
          <pc:docMk/>
          <pc:sldMk cId="2096679338" sldId="329"/>
        </pc:sldMkLst>
        <pc:spChg chg="mod">
          <ac:chgData name="Tammy Pankey" userId="89b84b47-0384-4d66-b56e-dc00ebdb68cf" providerId="ADAL" clId="{5165112F-D18F-47A0-8187-A3D0192591E7}" dt="2023-07-05T22:42:12.879" v="13" actId="2711"/>
          <ac:spMkLst>
            <pc:docMk/>
            <pc:sldMk cId="2096679338" sldId="329"/>
            <ac:spMk id="2" creationId="{687D7AD4-EE25-42E6-A3F2-C658860DB740}"/>
          </ac:spMkLst>
        </pc:spChg>
        <pc:spChg chg="mod">
          <ac:chgData name="Tammy Pankey" userId="89b84b47-0384-4d66-b56e-dc00ebdb68cf" providerId="ADAL" clId="{5165112F-D18F-47A0-8187-A3D0192591E7}" dt="2023-07-05T22:42:12.879" v="13" actId="2711"/>
          <ac:spMkLst>
            <pc:docMk/>
            <pc:sldMk cId="2096679338" sldId="329"/>
            <ac:spMk id="4" creationId="{56567651-8AA4-479B-AC03-821AC799E926}"/>
          </ac:spMkLst>
        </pc:spChg>
        <pc:spChg chg="mod">
          <ac:chgData name="Tammy Pankey" userId="89b84b47-0384-4d66-b56e-dc00ebdb68cf" providerId="ADAL" clId="{5165112F-D18F-47A0-8187-A3D0192591E7}" dt="2023-07-05T22:42:12.879" v="13" actId="2711"/>
          <ac:spMkLst>
            <pc:docMk/>
            <pc:sldMk cId="2096679338" sldId="329"/>
            <ac:spMk id="5" creationId="{302F8B30-99DF-4AFC-A217-03A6B4B0D784}"/>
          </ac:spMkLst>
        </pc:spChg>
      </pc:sldChg>
    </pc:docChg>
  </pc:docChgLst>
  <pc:docChgLst>
    <pc:chgData name="Charlie Gibson" userId="05d73aa8-f094-42cf-9261-ec5251b97041" providerId="ADAL" clId="{4097F297-4609-4FB8-AA0A-99DE87352BFE}"/>
    <pc:docChg chg="custSel delSld modSld">
      <pc:chgData name="Charlie Gibson" userId="05d73aa8-f094-42cf-9261-ec5251b97041" providerId="ADAL" clId="{4097F297-4609-4FB8-AA0A-99DE87352BFE}" dt="2024-06-10T18:46:02.790" v="164" actId="20577"/>
      <pc:docMkLst>
        <pc:docMk/>
      </pc:docMkLst>
      <pc:sldChg chg="delSp modSp mod modNotesTx">
        <pc:chgData name="Charlie Gibson" userId="05d73aa8-f094-42cf-9261-ec5251b97041" providerId="ADAL" clId="{4097F297-4609-4FB8-AA0A-99DE87352BFE}" dt="2024-06-10T18:39:23.077" v="44" actId="113"/>
        <pc:sldMkLst>
          <pc:docMk/>
          <pc:sldMk cId="1717468709" sldId="260"/>
        </pc:sldMkLst>
        <pc:spChg chg="mod">
          <ac:chgData name="Charlie Gibson" userId="05d73aa8-f094-42cf-9261-ec5251b97041" providerId="ADAL" clId="{4097F297-4609-4FB8-AA0A-99DE87352BFE}" dt="2024-06-10T18:38:35.112" v="11" actId="14100"/>
          <ac:spMkLst>
            <pc:docMk/>
            <pc:sldMk cId="1717468709" sldId="260"/>
            <ac:spMk id="13" creationId="{0BFC0E9B-CC84-4D72-8BFD-54ED5EC94447}"/>
          </ac:spMkLst>
        </pc:spChg>
        <pc:picChg chg="del">
          <ac:chgData name="Charlie Gibson" userId="05d73aa8-f094-42cf-9261-ec5251b97041" providerId="ADAL" clId="{4097F297-4609-4FB8-AA0A-99DE87352BFE}" dt="2024-06-10T18:38:02.778" v="8" actId="478"/>
          <ac:picMkLst>
            <pc:docMk/>
            <pc:sldMk cId="1717468709" sldId="260"/>
            <ac:picMk id="7" creationId="{3157C679-706D-4DA6-D984-DBC4F08BD4A2}"/>
          </ac:picMkLst>
        </pc:picChg>
        <pc:picChg chg="del">
          <ac:chgData name="Charlie Gibson" userId="05d73aa8-f094-42cf-9261-ec5251b97041" providerId="ADAL" clId="{4097F297-4609-4FB8-AA0A-99DE87352BFE}" dt="2024-06-10T18:38:03.640" v="9" actId="478"/>
          <ac:picMkLst>
            <pc:docMk/>
            <pc:sldMk cId="1717468709" sldId="260"/>
            <ac:picMk id="9" creationId="{D1B9CAEB-B650-50DC-3916-65FB2BFA76BF}"/>
          </ac:picMkLst>
        </pc:picChg>
      </pc:sldChg>
      <pc:sldChg chg="del">
        <pc:chgData name="Charlie Gibson" userId="05d73aa8-f094-42cf-9261-ec5251b97041" providerId="ADAL" clId="{4097F297-4609-4FB8-AA0A-99DE87352BFE}" dt="2024-06-10T18:39:57.591" v="54" actId="47"/>
        <pc:sldMkLst>
          <pc:docMk/>
          <pc:sldMk cId="2332097036" sldId="291"/>
        </pc:sldMkLst>
      </pc:sldChg>
      <pc:sldChg chg="addSp delSp modSp mod modNotesTx">
        <pc:chgData name="Charlie Gibson" userId="05d73aa8-f094-42cf-9261-ec5251b97041" providerId="ADAL" clId="{4097F297-4609-4FB8-AA0A-99DE87352BFE}" dt="2024-06-10T18:45:54.265" v="162" actId="14100"/>
        <pc:sldMkLst>
          <pc:docMk/>
          <pc:sldMk cId="2937528002" sldId="296"/>
        </pc:sldMkLst>
        <pc:spChg chg="del">
          <ac:chgData name="Charlie Gibson" userId="05d73aa8-f094-42cf-9261-ec5251b97041" providerId="ADAL" clId="{4097F297-4609-4FB8-AA0A-99DE87352BFE}" dt="2024-06-10T18:45:27.931" v="147" actId="478"/>
          <ac:spMkLst>
            <pc:docMk/>
            <pc:sldMk cId="2937528002" sldId="296"/>
            <ac:spMk id="3" creationId="{DFE8A1FB-D1F0-807D-3E20-C5BDF27B7CF3}"/>
          </ac:spMkLst>
        </pc:spChg>
        <pc:spChg chg="add del mod">
          <ac:chgData name="Charlie Gibson" userId="05d73aa8-f094-42cf-9261-ec5251b97041" providerId="ADAL" clId="{4097F297-4609-4FB8-AA0A-99DE87352BFE}" dt="2024-06-10T18:45:30.120" v="148" actId="478"/>
          <ac:spMkLst>
            <pc:docMk/>
            <pc:sldMk cId="2937528002" sldId="296"/>
            <ac:spMk id="8" creationId="{53DE5127-0238-5797-020F-385ACF4F105F}"/>
          </ac:spMkLst>
        </pc:spChg>
        <pc:spChg chg="mod">
          <ac:chgData name="Charlie Gibson" userId="05d73aa8-f094-42cf-9261-ec5251b97041" providerId="ADAL" clId="{4097F297-4609-4FB8-AA0A-99DE87352BFE}" dt="2024-06-10T18:45:49.525" v="160" actId="14100"/>
          <ac:spMkLst>
            <pc:docMk/>
            <pc:sldMk cId="2937528002" sldId="296"/>
            <ac:spMk id="10" creationId="{0458D454-DCF7-2C1D-4966-7821FD8AD0C3}"/>
          </ac:spMkLst>
        </pc:spChg>
        <pc:picChg chg="mod">
          <ac:chgData name="Charlie Gibson" userId="05d73aa8-f094-42cf-9261-ec5251b97041" providerId="ADAL" clId="{4097F297-4609-4FB8-AA0A-99DE87352BFE}" dt="2024-06-10T18:45:51.351" v="161" actId="14100"/>
          <ac:picMkLst>
            <pc:docMk/>
            <pc:sldMk cId="2937528002" sldId="296"/>
            <ac:picMk id="5" creationId="{B225EC3F-22DA-0141-5BF6-817FDFEB893E}"/>
          </ac:picMkLst>
        </pc:picChg>
        <pc:picChg chg="del">
          <ac:chgData name="Charlie Gibson" userId="05d73aa8-f094-42cf-9261-ec5251b97041" providerId="ADAL" clId="{4097F297-4609-4FB8-AA0A-99DE87352BFE}" dt="2024-06-10T18:44:43.536" v="142" actId="478"/>
          <ac:picMkLst>
            <pc:docMk/>
            <pc:sldMk cId="2937528002" sldId="296"/>
            <ac:picMk id="7" creationId="{80C9D4B7-836D-6DC8-40BE-E76B1B032091}"/>
          </ac:picMkLst>
        </pc:picChg>
        <pc:picChg chg="mod">
          <ac:chgData name="Charlie Gibson" userId="05d73aa8-f094-42cf-9261-ec5251b97041" providerId="ADAL" clId="{4097F297-4609-4FB8-AA0A-99DE87352BFE}" dt="2024-06-10T18:45:54.265" v="162" actId="14100"/>
          <ac:picMkLst>
            <pc:docMk/>
            <pc:sldMk cId="2937528002" sldId="296"/>
            <ac:picMk id="12" creationId="{C1D1DDDF-DF35-726B-9ECB-BFA9768AD304}"/>
          </ac:picMkLst>
        </pc:picChg>
        <pc:picChg chg="del">
          <ac:chgData name="Charlie Gibson" userId="05d73aa8-f094-42cf-9261-ec5251b97041" providerId="ADAL" clId="{4097F297-4609-4FB8-AA0A-99DE87352BFE}" dt="2024-06-10T18:45:07.930" v="143" actId="478"/>
          <ac:picMkLst>
            <pc:docMk/>
            <pc:sldMk cId="2937528002" sldId="296"/>
            <ac:picMk id="14" creationId="{55247610-D4D8-D942-BBD8-17BEC7487F4D}"/>
          </ac:picMkLst>
        </pc:picChg>
      </pc:sldChg>
      <pc:sldChg chg="modSp mod modNotesTx">
        <pc:chgData name="Charlie Gibson" userId="05d73aa8-f094-42cf-9261-ec5251b97041" providerId="ADAL" clId="{4097F297-4609-4FB8-AA0A-99DE87352BFE}" dt="2024-06-10T18:46:02.790" v="164" actId="20577"/>
        <pc:sldMkLst>
          <pc:docMk/>
          <pc:sldMk cId="2597112184" sldId="312"/>
        </pc:sldMkLst>
        <pc:spChg chg="mod">
          <ac:chgData name="Charlie Gibson" userId="05d73aa8-f094-42cf-9261-ec5251b97041" providerId="ADAL" clId="{4097F297-4609-4FB8-AA0A-99DE87352BFE}" dt="2024-06-10T18:46:02.790" v="164" actId="20577"/>
          <ac:spMkLst>
            <pc:docMk/>
            <pc:sldMk cId="2597112184" sldId="312"/>
            <ac:spMk id="11" creationId="{36F64D3A-075E-49C2-9842-F32E7A65343B}"/>
          </ac:spMkLst>
        </pc:spChg>
      </pc:sldChg>
      <pc:sldChg chg="addSp delSp modSp mod modNotesTx">
        <pc:chgData name="Charlie Gibson" userId="05d73aa8-f094-42cf-9261-ec5251b97041" providerId="ADAL" clId="{4097F297-4609-4FB8-AA0A-99DE87352BFE}" dt="2024-06-10T18:40:37.542" v="64" actId="1076"/>
        <pc:sldMkLst>
          <pc:docMk/>
          <pc:sldMk cId="3587454972" sldId="313"/>
        </pc:sldMkLst>
        <pc:picChg chg="mod">
          <ac:chgData name="Charlie Gibson" userId="05d73aa8-f094-42cf-9261-ec5251b97041" providerId="ADAL" clId="{4097F297-4609-4FB8-AA0A-99DE87352BFE}" dt="2024-06-10T18:40:37.542" v="64" actId="1076"/>
          <ac:picMkLst>
            <pc:docMk/>
            <pc:sldMk cId="3587454972" sldId="313"/>
            <ac:picMk id="5" creationId="{1747ABF0-A15B-484D-B3C0-2CBB75CB029C}"/>
          </ac:picMkLst>
        </pc:picChg>
        <pc:picChg chg="del">
          <ac:chgData name="Charlie Gibson" userId="05d73aa8-f094-42cf-9261-ec5251b97041" providerId="ADAL" clId="{4097F297-4609-4FB8-AA0A-99DE87352BFE}" dt="2024-06-10T18:40:20.436" v="56" actId="478"/>
          <ac:picMkLst>
            <pc:docMk/>
            <pc:sldMk cId="3587454972" sldId="313"/>
            <ac:picMk id="6" creationId="{8F07EAE3-C7AB-32E8-F9C2-919E04DD04A4}"/>
          </ac:picMkLst>
        </pc:picChg>
        <pc:picChg chg="add mod ord">
          <ac:chgData name="Charlie Gibson" userId="05d73aa8-f094-42cf-9261-ec5251b97041" providerId="ADAL" clId="{4097F297-4609-4FB8-AA0A-99DE87352BFE}" dt="2024-06-10T18:40:32.128" v="62" actId="1076"/>
          <ac:picMkLst>
            <pc:docMk/>
            <pc:sldMk cId="3587454972" sldId="313"/>
            <ac:picMk id="7" creationId="{668619D2-E52E-C5D0-0DC8-09169AFECFFE}"/>
          </ac:picMkLst>
        </pc:picChg>
      </pc:sldChg>
      <pc:sldChg chg="addSp delSp modSp mod modNotesTx">
        <pc:chgData name="Charlie Gibson" userId="05d73aa8-f094-42cf-9261-ec5251b97041" providerId="ADAL" clId="{4097F297-4609-4FB8-AA0A-99DE87352BFE}" dt="2024-06-10T18:42:12.100" v="84" actId="1076"/>
        <pc:sldMkLst>
          <pc:docMk/>
          <pc:sldMk cId="180815325" sldId="315"/>
        </pc:sldMkLst>
        <pc:picChg chg="del">
          <ac:chgData name="Charlie Gibson" userId="05d73aa8-f094-42cf-9261-ec5251b97041" providerId="ADAL" clId="{4097F297-4609-4FB8-AA0A-99DE87352BFE}" dt="2024-06-10T18:41:18.569" v="72" actId="478"/>
          <ac:picMkLst>
            <pc:docMk/>
            <pc:sldMk cId="180815325" sldId="315"/>
            <ac:picMk id="5" creationId="{A2CD09E3-2347-D33E-351F-69A54118A9F1}"/>
          </ac:picMkLst>
        </pc:picChg>
        <pc:picChg chg="add mod">
          <ac:chgData name="Charlie Gibson" userId="05d73aa8-f094-42cf-9261-ec5251b97041" providerId="ADAL" clId="{4097F297-4609-4FB8-AA0A-99DE87352BFE}" dt="2024-06-10T18:42:12.100" v="84" actId="1076"/>
          <ac:picMkLst>
            <pc:docMk/>
            <pc:sldMk cId="180815325" sldId="315"/>
            <ac:picMk id="7" creationId="{92106080-DBDA-0A81-F796-F3D84FE358B3}"/>
          </ac:picMkLst>
        </pc:picChg>
      </pc:sldChg>
      <pc:sldChg chg="addSp delSp modSp mod">
        <pc:chgData name="Charlie Gibson" userId="05d73aa8-f094-42cf-9261-ec5251b97041" providerId="ADAL" clId="{4097F297-4609-4FB8-AA0A-99DE87352BFE}" dt="2024-06-10T18:19:53.672" v="7"/>
        <pc:sldMkLst>
          <pc:docMk/>
          <pc:sldMk cId="3891411312" sldId="317"/>
        </pc:sldMkLst>
        <pc:picChg chg="del">
          <ac:chgData name="Charlie Gibson" userId="05d73aa8-f094-42cf-9261-ec5251b97041" providerId="ADAL" clId="{4097F297-4609-4FB8-AA0A-99DE87352BFE}" dt="2024-06-10T18:18:58.959" v="1" actId="478"/>
          <ac:picMkLst>
            <pc:docMk/>
            <pc:sldMk cId="3891411312" sldId="317"/>
            <ac:picMk id="3" creationId="{A58B4590-A7BE-F45C-65EE-D1081410D8A7}"/>
          </ac:picMkLst>
        </pc:picChg>
        <pc:picChg chg="del">
          <ac:chgData name="Charlie Gibson" userId="05d73aa8-f094-42cf-9261-ec5251b97041" providerId="ADAL" clId="{4097F297-4609-4FB8-AA0A-99DE87352BFE}" dt="2024-06-10T18:18:59.954" v="2" actId="478"/>
          <ac:picMkLst>
            <pc:docMk/>
            <pc:sldMk cId="3891411312" sldId="317"/>
            <ac:picMk id="4" creationId="{7B5DFE03-4789-704A-447A-D8B047B788D4}"/>
          </ac:picMkLst>
        </pc:picChg>
        <pc:picChg chg="del">
          <ac:chgData name="Charlie Gibson" userId="05d73aa8-f094-42cf-9261-ec5251b97041" providerId="ADAL" clId="{4097F297-4609-4FB8-AA0A-99DE87352BFE}" dt="2024-06-10T18:18:56.926" v="0" actId="478"/>
          <ac:picMkLst>
            <pc:docMk/>
            <pc:sldMk cId="3891411312" sldId="317"/>
            <ac:picMk id="7" creationId="{1E75EC76-ABF8-D152-0547-7178D0EF3EC0}"/>
          </ac:picMkLst>
        </pc:picChg>
        <pc:picChg chg="add mod">
          <ac:chgData name="Charlie Gibson" userId="05d73aa8-f094-42cf-9261-ec5251b97041" providerId="ADAL" clId="{4097F297-4609-4FB8-AA0A-99DE87352BFE}" dt="2024-06-10T18:19:53.672" v="7"/>
          <ac:picMkLst>
            <pc:docMk/>
            <pc:sldMk cId="3891411312" sldId="317"/>
            <ac:picMk id="8" creationId="{543C88CC-0D4E-ABAD-12AD-C1EFE9C015EB}"/>
          </ac:picMkLst>
        </pc:picChg>
        <pc:picChg chg="add mod">
          <ac:chgData name="Charlie Gibson" userId="05d73aa8-f094-42cf-9261-ec5251b97041" providerId="ADAL" clId="{4097F297-4609-4FB8-AA0A-99DE87352BFE}" dt="2024-06-10T18:19:53.672" v="7"/>
          <ac:picMkLst>
            <pc:docMk/>
            <pc:sldMk cId="3891411312" sldId="317"/>
            <ac:picMk id="9" creationId="{BEC25EFB-D78C-2A41-4478-EA06AF1A4CC3}"/>
          </ac:picMkLst>
        </pc:picChg>
        <pc:picChg chg="add mod">
          <ac:chgData name="Charlie Gibson" userId="05d73aa8-f094-42cf-9261-ec5251b97041" providerId="ADAL" clId="{4097F297-4609-4FB8-AA0A-99DE87352BFE}" dt="2024-06-10T18:19:53.672" v="7"/>
          <ac:picMkLst>
            <pc:docMk/>
            <pc:sldMk cId="3891411312" sldId="317"/>
            <ac:picMk id="10" creationId="{0E3A14D7-68D8-134F-233B-2B0883D7155C}"/>
          </ac:picMkLst>
        </pc:picChg>
      </pc:sldChg>
      <pc:sldChg chg="modNotesTx">
        <pc:chgData name="Charlie Gibson" userId="05d73aa8-f094-42cf-9261-ec5251b97041" providerId="ADAL" clId="{4097F297-4609-4FB8-AA0A-99DE87352BFE}" dt="2024-06-10T18:39:49.427" v="52"/>
        <pc:sldMkLst>
          <pc:docMk/>
          <pc:sldMk cId="3828694395" sldId="322"/>
        </pc:sldMkLst>
      </pc:sldChg>
      <pc:sldChg chg="addSp delSp modSp mod">
        <pc:chgData name="Charlie Gibson" userId="05d73aa8-f094-42cf-9261-ec5251b97041" providerId="ADAL" clId="{4097F297-4609-4FB8-AA0A-99DE87352BFE}" dt="2024-06-10T18:19:38.465" v="6" actId="478"/>
        <pc:sldMkLst>
          <pc:docMk/>
          <pc:sldMk cId="1384095157" sldId="323"/>
        </pc:sldMkLst>
        <pc:spChg chg="add del mod">
          <ac:chgData name="Charlie Gibson" userId="05d73aa8-f094-42cf-9261-ec5251b97041" providerId="ADAL" clId="{4097F297-4609-4FB8-AA0A-99DE87352BFE}" dt="2024-06-10T18:19:38.465" v="6" actId="478"/>
          <ac:spMkLst>
            <pc:docMk/>
            <pc:sldMk cId="1384095157" sldId="323"/>
            <ac:spMk id="4" creationId="{54854369-0DCF-A1A0-96C9-9CBF3C11F7FD}"/>
          </ac:spMkLst>
        </pc:spChg>
        <pc:spChg chg="add mod">
          <ac:chgData name="Charlie Gibson" userId="05d73aa8-f094-42cf-9261-ec5251b97041" providerId="ADAL" clId="{4097F297-4609-4FB8-AA0A-99DE87352BFE}" dt="2024-06-10T18:19:36.014" v="5"/>
          <ac:spMkLst>
            <pc:docMk/>
            <pc:sldMk cId="1384095157" sldId="323"/>
            <ac:spMk id="6" creationId="{6FAC2339-3A60-7DCE-83A2-ED61C61F4C0C}"/>
          </ac:spMkLst>
        </pc:spChg>
        <pc:spChg chg="del">
          <ac:chgData name="Charlie Gibson" userId="05d73aa8-f094-42cf-9261-ec5251b97041" providerId="ADAL" clId="{4097F297-4609-4FB8-AA0A-99DE87352BFE}" dt="2024-06-10T18:19:28.494" v="4" actId="478"/>
          <ac:spMkLst>
            <pc:docMk/>
            <pc:sldMk cId="1384095157" sldId="323"/>
            <ac:spMk id="8" creationId="{CE57CB14-DB91-59A2-FEF8-67D5EEBF2E64}"/>
          </ac:spMkLst>
        </pc:spChg>
        <pc:picChg chg="del">
          <ac:chgData name="Charlie Gibson" userId="05d73aa8-f094-42cf-9261-ec5251b97041" providerId="ADAL" clId="{4097F297-4609-4FB8-AA0A-99DE87352BFE}" dt="2024-06-10T18:19:27.217" v="3" actId="478"/>
          <ac:picMkLst>
            <pc:docMk/>
            <pc:sldMk cId="1384095157" sldId="323"/>
            <ac:picMk id="5" creationId="{C4036D60-1DE4-A838-A1EA-86022CE1F893}"/>
          </ac:picMkLst>
        </pc:picChg>
        <pc:picChg chg="add mod">
          <ac:chgData name="Charlie Gibson" userId="05d73aa8-f094-42cf-9261-ec5251b97041" providerId="ADAL" clId="{4097F297-4609-4FB8-AA0A-99DE87352BFE}" dt="2024-06-10T18:19:36.014" v="5"/>
          <ac:picMkLst>
            <pc:docMk/>
            <pc:sldMk cId="1384095157" sldId="323"/>
            <ac:picMk id="9" creationId="{69C56908-0236-0648-FCFD-F42AF277076F}"/>
          </ac:picMkLst>
        </pc:picChg>
      </pc:sldChg>
      <pc:sldChg chg="addSp delSp modSp mod modNotesTx">
        <pc:chgData name="Charlie Gibson" userId="05d73aa8-f094-42cf-9261-ec5251b97041" providerId="ADAL" clId="{4097F297-4609-4FB8-AA0A-99DE87352BFE}" dt="2024-06-10T18:41:11.932" v="71" actId="1076"/>
        <pc:sldMkLst>
          <pc:docMk/>
          <pc:sldMk cId="2955583379" sldId="324"/>
        </pc:sldMkLst>
        <pc:picChg chg="del">
          <ac:chgData name="Charlie Gibson" userId="05d73aa8-f094-42cf-9261-ec5251b97041" providerId="ADAL" clId="{4097F297-4609-4FB8-AA0A-99DE87352BFE}" dt="2024-06-10T18:40:41.098" v="65" actId="478"/>
          <ac:picMkLst>
            <pc:docMk/>
            <pc:sldMk cId="2955583379" sldId="324"/>
            <ac:picMk id="3" creationId="{13EA5A2A-C5FA-0171-4B2F-F636E9C5A653}"/>
          </ac:picMkLst>
        </pc:picChg>
        <pc:picChg chg="add mod">
          <ac:chgData name="Charlie Gibson" userId="05d73aa8-f094-42cf-9261-ec5251b97041" providerId="ADAL" clId="{4097F297-4609-4FB8-AA0A-99DE87352BFE}" dt="2024-06-10T18:41:11.932" v="71" actId="1076"/>
          <ac:picMkLst>
            <pc:docMk/>
            <pc:sldMk cId="2955583379" sldId="324"/>
            <ac:picMk id="7" creationId="{D018854D-C36C-E2F0-BA95-C4F966FEF4D1}"/>
          </ac:picMkLst>
        </pc:picChg>
        <pc:picChg chg="del">
          <ac:chgData name="Charlie Gibson" userId="05d73aa8-f094-42cf-9261-ec5251b97041" providerId="ADAL" clId="{4097F297-4609-4FB8-AA0A-99DE87352BFE}" dt="2024-06-10T18:40:41.936" v="66" actId="478"/>
          <ac:picMkLst>
            <pc:docMk/>
            <pc:sldMk cId="2955583379" sldId="324"/>
            <ac:picMk id="9" creationId="{10D257BF-4AA1-85D0-744F-7D7211B7AC5B}"/>
          </ac:picMkLst>
        </pc:picChg>
      </pc:sldChg>
      <pc:sldChg chg="addSp delSp modSp mod modNotesTx">
        <pc:chgData name="Charlie Gibson" userId="05d73aa8-f094-42cf-9261-ec5251b97041" providerId="ADAL" clId="{4097F297-4609-4FB8-AA0A-99DE87352BFE}" dt="2024-06-10T18:43:20.451" v="129" actId="1076"/>
        <pc:sldMkLst>
          <pc:docMk/>
          <pc:sldMk cId="3753167842" sldId="326"/>
        </pc:sldMkLst>
        <pc:spChg chg="add mod">
          <ac:chgData name="Charlie Gibson" userId="05d73aa8-f094-42cf-9261-ec5251b97041" providerId="ADAL" clId="{4097F297-4609-4FB8-AA0A-99DE87352BFE}" dt="2024-06-10T18:42:59.247" v="122" actId="20577"/>
          <ac:spMkLst>
            <pc:docMk/>
            <pc:sldMk cId="3753167842" sldId="326"/>
            <ac:spMk id="6" creationId="{E2605112-B308-8F56-B6F0-86ABB6BAAC63}"/>
          </ac:spMkLst>
        </pc:spChg>
        <pc:spChg chg="del mod">
          <ac:chgData name="Charlie Gibson" userId="05d73aa8-f094-42cf-9261-ec5251b97041" providerId="ADAL" clId="{4097F297-4609-4FB8-AA0A-99DE87352BFE}" dt="2024-06-10T18:42:32.075" v="86" actId="478"/>
          <ac:spMkLst>
            <pc:docMk/>
            <pc:sldMk cId="3753167842" sldId="326"/>
            <ac:spMk id="7" creationId="{CABC3157-2F6F-200E-92E1-BA210E8B6D7A}"/>
          </ac:spMkLst>
        </pc:spChg>
        <pc:picChg chg="del">
          <ac:chgData name="Charlie Gibson" userId="05d73aa8-f094-42cf-9261-ec5251b97041" providerId="ADAL" clId="{4097F297-4609-4FB8-AA0A-99DE87352BFE}" dt="2024-06-10T18:42:33.090" v="87" actId="478"/>
          <ac:picMkLst>
            <pc:docMk/>
            <pc:sldMk cId="3753167842" sldId="326"/>
            <ac:picMk id="4" creationId="{F1439D06-E976-AC1C-9B38-FCF8F12658A3}"/>
          </ac:picMkLst>
        </pc:picChg>
        <pc:picChg chg="add mod">
          <ac:chgData name="Charlie Gibson" userId="05d73aa8-f094-42cf-9261-ec5251b97041" providerId="ADAL" clId="{4097F297-4609-4FB8-AA0A-99DE87352BFE}" dt="2024-06-10T18:42:47.634" v="104" actId="1038"/>
          <ac:picMkLst>
            <pc:docMk/>
            <pc:sldMk cId="3753167842" sldId="326"/>
            <ac:picMk id="5" creationId="{C1248D86-0117-FF23-E8D5-7753F24DB83C}"/>
          </ac:picMkLst>
        </pc:picChg>
        <pc:picChg chg="mod ord">
          <ac:chgData name="Charlie Gibson" userId="05d73aa8-f094-42cf-9261-ec5251b97041" providerId="ADAL" clId="{4097F297-4609-4FB8-AA0A-99DE87352BFE}" dt="2024-06-10T18:43:20.451" v="129" actId="1076"/>
          <ac:picMkLst>
            <pc:docMk/>
            <pc:sldMk cId="3753167842" sldId="326"/>
            <ac:picMk id="8" creationId="{2C05F6DD-05F8-B954-F15B-8C3329C7F690}"/>
          </ac:picMkLst>
        </pc:picChg>
        <pc:picChg chg="mod ord">
          <ac:chgData name="Charlie Gibson" userId="05d73aa8-f094-42cf-9261-ec5251b97041" providerId="ADAL" clId="{4097F297-4609-4FB8-AA0A-99DE87352BFE}" dt="2024-06-10T18:43:18.416" v="128" actId="1076"/>
          <ac:picMkLst>
            <pc:docMk/>
            <pc:sldMk cId="3753167842" sldId="326"/>
            <ac:picMk id="14" creationId="{B5B798BC-0B3C-C5E3-FA44-A0E34E661715}"/>
          </ac:picMkLst>
        </pc:picChg>
      </pc:sldChg>
      <pc:sldChg chg="addSp delSp modSp mod modNotesTx">
        <pc:chgData name="Charlie Gibson" userId="05d73aa8-f094-42cf-9261-ec5251b97041" providerId="ADAL" clId="{4097F297-4609-4FB8-AA0A-99DE87352BFE}" dt="2024-06-10T18:41:50.073" v="79" actId="14100"/>
        <pc:sldMkLst>
          <pc:docMk/>
          <pc:sldMk cId="2897828394" sldId="327"/>
        </pc:sldMkLst>
        <pc:picChg chg="add mod">
          <ac:chgData name="Charlie Gibson" userId="05d73aa8-f094-42cf-9261-ec5251b97041" providerId="ADAL" clId="{4097F297-4609-4FB8-AA0A-99DE87352BFE}" dt="2024-06-10T18:41:50.073" v="79" actId="14100"/>
          <ac:picMkLst>
            <pc:docMk/>
            <pc:sldMk cId="2897828394" sldId="327"/>
            <ac:picMk id="6" creationId="{52FD8D98-DF81-F9CB-14B5-296666835348}"/>
          </ac:picMkLst>
        </pc:picChg>
        <pc:picChg chg="del">
          <ac:chgData name="Charlie Gibson" userId="05d73aa8-f094-42cf-9261-ec5251b97041" providerId="ADAL" clId="{4097F297-4609-4FB8-AA0A-99DE87352BFE}" dt="2024-06-10T18:41:29.546" v="73" actId="478"/>
          <ac:picMkLst>
            <pc:docMk/>
            <pc:sldMk cId="2897828394" sldId="327"/>
            <ac:picMk id="7" creationId="{C97B7FC4-1EF7-B5F8-CE9D-8FC5F6AA1E27}"/>
          </ac:picMkLst>
        </pc:picChg>
      </pc:sldChg>
      <pc:sldChg chg="addSp delSp modSp mod modNotesTx">
        <pc:chgData name="Charlie Gibson" userId="05d73aa8-f094-42cf-9261-ec5251b97041" providerId="ADAL" clId="{4097F297-4609-4FB8-AA0A-99DE87352BFE}" dt="2024-06-10T18:43:43.838" v="133" actId="1076"/>
        <pc:sldMkLst>
          <pc:docMk/>
          <pc:sldMk cId="2061778844" sldId="328"/>
        </pc:sldMkLst>
        <pc:picChg chg="add mod">
          <ac:chgData name="Charlie Gibson" userId="05d73aa8-f094-42cf-9261-ec5251b97041" providerId="ADAL" clId="{4097F297-4609-4FB8-AA0A-99DE87352BFE}" dt="2024-06-10T18:43:43.838" v="133" actId="1076"/>
          <ac:picMkLst>
            <pc:docMk/>
            <pc:sldMk cId="2061778844" sldId="328"/>
            <ac:picMk id="6" creationId="{140DC6BF-2991-808F-6D0C-062991FAED64}"/>
          </ac:picMkLst>
        </pc:picChg>
        <pc:picChg chg="del">
          <ac:chgData name="Charlie Gibson" userId="05d73aa8-f094-42cf-9261-ec5251b97041" providerId="ADAL" clId="{4097F297-4609-4FB8-AA0A-99DE87352BFE}" dt="2024-06-10T18:43:36.792" v="130" actId="478"/>
          <ac:picMkLst>
            <pc:docMk/>
            <pc:sldMk cId="2061778844" sldId="328"/>
            <ac:picMk id="7" creationId="{D6B81854-F57F-B18F-032E-D586DA4097FF}"/>
          </ac:picMkLst>
        </pc:picChg>
      </pc:sldChg>
      <pc:sldChg chg="addSp delSp modSp mod modNotesTx">
        <pc:chgData name="Charlie Gibson" userId="05d73aa8-f094-42cf-9261-ec5251b97041" providerId="ADAL" clId="{4097F297-4609-4FB8-AA0A-99DE87352BFE}" dt="2024-06-10T18:44:17.635" v="141" actId="14100"/>
        <pc:sldMkLst>
          <pc:docMk/>
          <pc:sldMk cId="2096679338" sldId="329"/>
        </pc:sldMkLst>
        <pc:spChg chg="mod">
          <ac:chgData name="Charlie Gibson" userId="05d73aa8-f094-42cf-9261-ec5251b97041" providerId="ADAL" clId="{4097F297-4609-4FB8-AA0A-99DE87352BFE}" dt="2024-06-10T18:43:53.255" v="135" actId="6549"/>
          <ac:spMkLst>
            <pc:docMk/>
            <pc:sldMk cId="2096679338" sldId="329"/>
            <ac:spMk id="5" creationId="{302F8B30-99DF-4AFC-A217-03A6B4B0D784}"/>
          </ac:spMkLst>
        </pc:spChg>
        <pc:picChg chg="add mod">
          <ac:chgData name="Charlie Gibson" userId="05d73aa8-f094-42cf-9261-ec5251b97041" providerId="ADAL" clId="{4097F297-4609-4FB8-AA0A-99DE87352BFE}" dt="2024-06-10T18:44:17.635" v="141" actId="14100"/>
          <ac:picMkLst>
            <pc:docMk/>
            <pc:sldMk cId="2096679338" sldId="329"/>
            <ac:picMk id="7" creationId="{AF80FAE5-2D99-08D6-61FB-19F807E28909}"/>
          </ac:picMkLst>
        </pc:picChg>
        <pc:picChg chg="del">
          <ac:chgData name="Charlie Gibson" userId="05d73aa8-f094-42cf-9261-ec5251b97041" providerId="ADAL" clId="{4097F297-4609-4FB8-AA0A-99DE87352BFE}" dt="2024-06-10T18:43:55.190" v="136" actId="478"/>
          <ac:picMkLst>
            <pc:docMk/>
            <pc:sldMk cId="2096679338" sldId="329"/>
            <ac:picMk id="8" creationId="{9A8361F4-4180-F4AC-B040-AE806106E6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Coopertition®.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well in the robot game.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 Have the team keep good notes about where the robot is placed.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Share </a:t>
            </a:r>
            <a:r>
              <a:rPr lang="en-US" sz="18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discuss how the guided mission is an example of </a:t>
            </a:r>
            <a:r>
              <a:rPr lang="en-US" sz="1800" b="0" dirty="0" err="1"/>
              <a:t>Coopertition</a:t>
            </a:r>
            <a:r>
              <a:rPr lang="en-US" sz="18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</a:t>
            </a:r>
            <a:r>
              <a:rPr lang="en-US" sz="1200" b="0" dirty="0" err="1"/>
              <a:t>Coopertition</a:t>
            </a:r>
            <a:r>
              <a:rPr lang="en-US" sz="12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discuss how the guided mission is an example of </a:t>
            </a:r>
            <a:r>
              <a:rPr lang="en-US" sz="1800" b="0" dirty="0" err="1"/>
              <a:t>Coopertition</a:t>
            </a:r>
            <a:r>
              <a:rPr lang="en-US" sz="18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Introduction </a:t>
            </a:r>
            <a:r>
              <a:rPr lang="en-US" sz="1200" b="0" i="0" u="none" strike="noStrike" baseline="0" dirty="0">
                <a:latin typeface="Arial-BoldMT"/>
              </a:rPr>
              <a:t>(10-15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</a:t>
            </a:r>
            <a:r>
              <a:rPr lang="en-US" sz="1200" b="0" dirty="0" err="1"/>
              <a:t>Coopertition</a:t>
            </a:r>
            <a:r>
              <a:rPr lang="en-US" sz="12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Team Tasks </a:t>
            </a:r>
            <a:r>
              <a:rPr lang="en-US" sz="12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</a:t>
            </a:r>
            <a:r>
              <a:rPr lang="en-US" sz="1200" b="0" dirty="0" err="1"/>
              <a:t>Coopertition</a:t>
            </a:r>
            <a:r>
              <a:rPr lang="en-US" sz="12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discuss how the guided mission is an example of </a:t>
            </a:r>
            <a:r>
              <a:rPr lang="en-US" sz="1800" b="0" dirty="0" err="1"/>
              <a:t>Coopertition</a:t>
            </a:r>
            <a:r>
              <a:rPr lang="en-US" sz="18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5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Team Tasks </a:t>
            </a:r>
            <a:r>
              <a:rPr lang="en-US" sz="12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</a:t>
            </a:r>
            <a:r>
              <a:rPr lang="en-US" sz="1200" b="0" dirty="0" err="1"/>
              <a:t>Coopertition</a:t>
            </a:r>
            <a:r>
              <a:rPr lang="en-US" sz="12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4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Arial-BoldMT"/>
              </a:rPr>
              <a:t>Team Tasks </a:t>
            </a:r>
            <a:r>
              <a:rPr lang="en-US" sz="12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2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200" b="1" i="0" u="none" strike="noStrike" baseline="0" dirty="0">
                <a:latin typeface="Arial-BoldMT"/>
              </a:rPr>
              <a:t>Facilitator Tips - </a:t>
            </a:r>
            <a:r>
              <a:rPr lang="en-US" sz="1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200" b="0" i="0" u="none" strike="noStrike" baseline="0" dirty="0">
              <a:latin typeface="ArialMT"/>
            </a:endParaRPr>
          </a:p>
          <a:p>
            <a:r>
              <a:rPr lang="en-US" sz="12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Have the team discuss how the guided mission is an example of </a:t>
            </a:r>
            <a:r>
              <a:rPr lang="en-US" sz="1200" b="0" dirty="0" err="1"/>
              <a:t>Coopertition</a:t>
            </a:r>
            <a:r>
              <a:rPr lang="en-US" sz="12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discuss how the guided mission is an example of </a:t>
            </a:r>
            <a:r>
              <a:rPr lang="en-US" sz="1800" b="0" dirty="0" err="1"/>
              <a:t>Coopertition</a:t>
            </a:r>
            <a:r>
              <a:rPr lang="en-US" sz="18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Outcomes 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Evaluate and improve on their innovation project solution.</a:t>
            </a:r>
          </a:p>
          <a:p>
            <a:pPr algn="l"/>
            <a:r>
              <a:rPr lang="en-US" sz="1800" b="0" i="0" u="none" strike="noStrike" baseline="0" dirty="0">
                <a:latin typeface="Arial-BoldMT"/>
              </a:rPr>
              <a:t>Design robot attachments and create programs to solve missions.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 - </a:t>
            </a:r>
            <a:r>
              <a:rPr lang="en-US" sz="2800" b="0" i="0" u="none" strike="noStrike" baseline="0" dirty="0">
                <a:latin typeface="ArialMT"/>
              </a:rPr>
              <a:t>Use the Core Values where appropriate to encourage the team.  To celebrate the team learning these important values, highlight examples of when the team demonstrates these principles.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1" dirty="0"/>
              <a:t>Session 8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Have the team discuss how the guided mission is an example of </a:t>
            </a:r>
            <a:r>
              <a:rPr lang="en-US" sz="1800" b="0" dirty="0" err="1"/>
              <a:t>Coopertition</a:t>
            </a:r>
            <a:r>
              <a:rPr lang="en-US" sz="1800" b="0" dirty="0"/>
              <a:t>®.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strategy when choosing missions to solve. Multiple missions can be completed on the same run to save time.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Encourage the team to discuss how their program works. Break the program into blocks that control one movement.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Treat the robot game like a sport. The team needs to practice, practice, practice to perform consistently in the robot game.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Where the robot starts in a launch area strongly influences where it ends. Have the team keep good notes about where to place the robot.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can create a survey to evaluate their solution or ask for feedback from an expert or user of their chosen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iterate and improve their innovation project solution following feedback from others.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Consider inviting an expert or user to this session to share content about their identified problem.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reference the rubrics so they can be prepared for judging at the event.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b="0" dirty="0"/>
              <a:t>The team should think about who their innovative project solution is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8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95802" y="2514601"/>
            <a:ext cx="4648200" cy="2311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Continue Creating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8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8" name="Picture 7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543C88CC-0D4E-ABAD-12AD-C1EFE9C01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77" y="5841203"/>
            <a:ext cx="3720051" cy="651936"/>
          </a:xfrm>
          <a:prstGeom prst="rect">
            <a:avLst/>
          </a:prstGeom>
        </p:spPr>
      </p:pic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BEC25EFB-D78C-2A41-4478-EA06AF1A4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96" y="5337149"/>
            <a:ext cx="1371193" cy="1371600"/>
          </a:xfrm>
          <a:prstGeom prst="rect">
            <a:avLst/>
          </a:prstGeom>
        </p:spPr>
      </p:pic>
      <p:pic>
        <p:nvPicPr>
          <p:cNvPr id="10" name="Picture 9" descr="A cardboard box with toys and a map&#10;&#10;Description automatically generated">
            <a:extLst>
              <a:ext uri="{FF2B5EF4-FFF2-40B4-BE49-F238E27FC236}">
                <a16:creationId xmlns:a16="http://schemas.microsoft.com/office/drawing/2014/main" id="{0E3A14D7-68D8-134F-233B-2B0883D71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3" y="1948294"/>
            <a:ext cx="3855879" cy="24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090992"/>
            <a:ext cx="8060867" cy="3481008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</a:t>
            </a:r>
          </a:p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any missions you are working on or have completed.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how you will share your solution and project plan with others.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 </a:t>
            </a:r>
          </a:p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28E4E-52FA-9894-38E9-6466D8A61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58D454-DCF7-2C1D-4966-7821FD8AD0C3}"/>
              </a:ext>
            </a:extLst>
          </p:cNvPr>
          <p:cNvSpPr txBox="1">
            <a:spLocks/>
          </p:cNvSpPr>
          <p:nvPr/>
        </p:nvSpPr>
        <p:spPr>
          <a:xfrm>
            <a:off x="628650" y="1488996"/>
            <a:ext cx="4348299" cy="301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you test your innovation project solution?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will you know if your solution is going to make a positive impact on others?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D1DDDF-DF35-726B-9ECB-BFA9768A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858" y="1145173"/>
            <a:ext cx="2550273" cy="228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5EC3F-22DA-0141-5BF6-817FDFEB89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488" y="3174274"/>
            <a:ext cx="3090205" cy="282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here. </a:t>
            </a: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FAC2339-3A60-7DCE-83A2-ED61C61F4C0C}"/>
              </a:ext>
            </a:extLst>
          </p:cNvPr>
          <p:cNvSpPr txBox="1">
            <a:spLocks/>
          </p:cNvSpPr>
          <p:nvPr/>
        </p:nvSpPr>
        <p:spPr>
          <a:xfrm>
            <a:off x="215153" y="4869180"/>
            <a:ext cx="8627633" cy="118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the/sont des marques de commerce du/son marcas registradas de LEGO Group. ©2024 The LEGO Group. All rights reserved/Tous droits  réservés/Todos los derechos reservados. FIRST ®, the FIRST ® logo, Coopertition ®, Gracious Professionalism®, and FIRST® DIVESM are trademarks of For Inspiration and Recognition of Science and Technology (FIRST). LEGO® is a registered trademark of the LEGO Group. FIRST® LEGO® League and SUBMERGEDSM are jointly held trademarks of FIRST and the LEGO Group. All other trademarks are the property of their respective owners. ©2024 FIRST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69C56908-0236-0648-FCFD-F42AF2770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646" y="942637"/>
            <a:ext cx="2727184" cy="27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13194" y="1504723"/>
            <a:ext cx="8138160" cy="381022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 </a:t>
            </a:r>
            <a:endParaRPr lang="en-US" sz="28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and improve on their innovation project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robot attachments and create programs to solve missions.</a:t>
            </a:r>
          </a:p>
        </p:txBody>
      </p:sp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619D2-E52E-C5D0-0DC8-09169AFEC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25" y="2606308"/>
            <a:ext cx="6805749" cy="3174731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67844" y="1076961"/>
            <a:ext cx="7886700" cy="1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 on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i="1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Coopertition</a:t>
            </a:r>
            <a:r>
              <a:rPr lang="en-US" sz="2800" b="1" i="0" u="none" strike="noStrike" baseline="300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 ways your team will demonstrate this at an event.</a:t>
            </a:r>
          </a:p>
          <a:p>
            <a:pPr algn="l"/>
            <a:endParaRPr lang="en-US" sz="27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695" y="4798060"/>
            <a:ext cx="6805748" cy="126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Solve Missions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A609E0-F97D-439F-A30F-F749A944E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0228" y="1247508"/>
            <a:ext cx="7044204" cy="2518949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Decide which mission to attempt next.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about your mission strategy and plan.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any attachments you need to complete missions. 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D018854D-C36C-E2F0-BA95-C4F966FEF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497" y="3183936"/>
            <a:ext cx="6082935" cy="33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AC68CA9-F42E-3D8D-7997-9D371137786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Solve Missions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1A1979E-36DA-B703-DB48-D05D6CA1802F}"/>
              </a:ext>
            </a:extLst>
          </p:cNvPr>
          <p:cNvSpPr txBox="1">
            <a:spLocks/>
          </p:cNvSpPr>
          <p:nvPr/>
        </p:nvSpPr>
        <p:spPr>
          <a:xfrm>
            <a:off x="718456" y="1127761"/>
            <a:ext cx="6760030" cy="255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Iterate and refine your program so your robot completes the mission reliably. </a:t>
            </a:r>
          </a:p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 sure to document your design process and testing for each mission! </a:t>
            </a:r>
          </a:p>
          <a:p>
            <a:endParaRPr lang="en-US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4A6DB-1F44-7717-64F8-BA2E3A284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08" y="3679688"/>
            <a:ext cx="2438611" cy="2651990"/>
          </a:xfrm>
          <a:prstGeom prst="rect">
            <a:avLst/>
          </a:prstGeom>
        </p:spPr>
      </p:pic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92106080-DBDA-0A81-F796-F3D84FE35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471" y="3189671"/>
            <a:ext cx="4088674" cy="27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48D86-0117-FF23-E8D5-7753F24D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64" y="2847402"/>
            <a:ext cx="6411220" cy="329611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2605112-B308-8F56-B6F0-86ABB6BAAC6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Guiding Questions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5F6DD-05F8-B954-F15B-8C3329C7F6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5342">
            <a:off x="5556206" y="1011683"/>
            <a:ext cx="1737360" cy="23106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B798BC-0B3C-C5E3-FA44-A0E34E6617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5011">
            <a:off x="1642610" y="1225801"/>
            <a:ext cx="1810488" cy="24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6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89018-D32C-6337-903B-346AECE9C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855" y="2960914"/>
            <a:ext cx="3197705" cy="31575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0C1C8-BDCA-9DBF-60CB-034EAE0180DC}"/>
              </a:ext>
            </a:extLst>
          </p:cNvPr>
          <p:cNvSpPr txBox="1"/>
          <p:nvPr/>
        </p:nvSpPr>
        <p:spPr>
          <a:xfrm>
            <a:off x="628649" y="1221381"/>
            <a:ext cx="76567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has your team used Core Values to develop your robot solution?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what order will you run the missions in the Robot Game?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game board with a map and building blocks&#10;&#10;Description automatically generated with medium confidence">
            <a:extLst>
              <a:ext uri="{FF2B5EF4-FFF2-40B4-BE49-F238E27FC236}">
                <a16:creationId xmlns:a16="http://schemas.microsoft.com/office/drawing/2014/main" id="{52FD8D98-DF81-F9CB-14B5-296666835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13039"/>
            <a:ext cx="5290457" cy="35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&amp; Test Project Solution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283265"/>
            <a:ext cx="6686550" cy="1592861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a plan to share about your solution with others! </a:t>
            </a:r>
          </a:p>
          <a:p>
            <a:endParaRPr lang="en-US" sz="1000" b="0" i="0" u="none" strike="noStrike" baseline="0" dirty="0">
              <a:solidFill>
                <a:srgbClr val="211D1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your present solution.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DC6BF-2991-808F-6D0C-062991FAE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49" y="3426531"/>
            <a:ext cx="8255302" cy="19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7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9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Evaluate &amp; Test Project Solution</a:t>
            </a:r>
            <a:endParaRPr lang="en-US" dirty="0">
              <a:solidFill>
                <a:srgbClr val="00A65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190" y="1395865"/>
            <a:ext cx="5964061" cy="2081112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Determine if you can do any testing of your solution.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398D5-2BA5-D247-AA83-C3BA76E63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41" y="3570105"/>
            <a:ext cx="4663844" cy="2426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0FAE5-2D99-08D6-61FB-19F807E28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785" y="1806880"/>
            <a:ext cx="3126259" cy="417756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9667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273FFE-F756-4F1D-A6B7-006B8CC83EFE}"/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9204</TotalTime>
  <Words>3201</Words>
  <Application>Microsoft Office PowerPoint</Application>
  <PresentationFormat>On-screen Show (4:3)</PresentationFormat>
  <Paragraphs>238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Arial-BoldMT</vt:lpstr>
      <vt:lpstr>ArialMT</vt:lpstr>
      <vt:lpstr>Calibri</vt:lpstr>
      <vt:lpstr>Helvetica Neue</vt:lpstr>
      <vt:lpstr>Roboto</vt:lpstr>
      <vt:lpstr>Office Theme</vt:lpstr>
      <vt:lpstr>1_Office Theme</vt:lpstr>
      <vt:lpstr>PowerPoint Presentation</vt:lpstr>
      <vt:lpstr>Session Overview</vt:lpstr>
      <vt:lpstr>Introduction</vt:lpstr>
      <vt:lpstr>Solve Missions</vt:lpstr>
      <vt:lpstr>PowerPoint Presentation</vt:lpstr>
      <vt:lpstr>PowerPoint Presentation</vt:lpstr>
      <vt:lpstr>Reflection Questions</vt:lpstr>
      <vt:lpstr>Evaluate &amp; Test Project Solution</vt:lpstr>
      <vt:lpstr>Evaluate &amp; Test Project Solution</vt:lpstr>
      <vt:lpstr>Share</vt:lpstr>
      <vt:lpstr>Reflection Questions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43</cp:revision>
  <dcterms:created xsi:type="dcterms:W3CDTF">2020-04-21T20:33:01Z</dcterms:created>
  <dcterms:modified xsi:type="dcterms:W3CDTF">2024-06-10T18:46:58Z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MediaServiceImageTags">
    <vt:lpwstr/>
  </property>
</Properties>
</file>