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7"/>
  </p:notesMasterIdLst>
  <p:sldIdLst>
    <p:sldId id="321" r:id="rId6"/>
    <p:sldId id="322" r:id="rId7"/>
    <p:sldId id="261" r:id="rId8"/>
    <p:sldId id="311" r:id="rId9"/>
    <p:sldId id="325" r:id="rId10"/>
    <p:sldId id="326" r:id="rId11"/>
    <p:sldId id="314" r:id="rId12"/>
    <p:sldId id="316" r:id="rId13"/>
    <p:sldId id="312" r:id="rId14"/>
    <p:sldId id="318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B7B0B-1989-46EC-ABD4-27CC408453CC}" v="4" dt="2024-06-10T19:07:04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223" autoAdjust="0"/>
  </p:normalViewPr>
  <p:slideViewPr>
    <p:cSldViewPr snapToGrid="0">
      <p:cViewPr varScale="1">
        <p:scale>
          <a:sx n="83" d="100"/>
          <a:sy n="83" d="100"/>
        </p:scale>
        <p:origin x="2424" y="78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250B7B0B-1989-46EC-ABD4-27CC408453CC}"/>
    <pc:docChg chg="custSel modSld">
      <pc:chgData name="Charlie Gibson" userId="05d73aa8-f094-42cf-9261-ec5251b97041" providerId="ADAL" clId="{250B7B0B-1989-46EC-ABD4-27CC408453CC}" dt="2024-06-10T19:06:25.758" v="44"/>
      <pc:docMkLst>
        <pc:docMk/>
      </pc:docMkLst>
      <pc:sldChg chg="delSp mod modNotesTx">
        <pc:chgData name="Charlie Gibson" userId="05d73aa8-f094-42cf-9261-ec5251b97041" providerId="ADAL" clId="{250B7B0B-1989-46EC-ABD4-27CC408453CC}" dt="2024-06-10T19:03:58.962" v="20" actId="478"/>
        <pc:sldMkLst>
          <pc:docMk/>
          <pc:sldMk cId="951211944" sldId="261"/>
        </pc:sldMkLst>
        <pc:picChg chg="del">
          <ac:chgData name="Charlie Gibson" userId="05d73aa8-f094-42cf-9261-ec5251b97041" providerId="ADAL" clId="{250B7B0B-1989-46EC-ABD4-27CC408453CC}" dt="2024-06-10T19:03:58.962" v="20" actId="478"/>
          <ac:picMkLst>
            <pc:docMk/>
            <pc:sldMk cId="951211944" sldId="261"/>
            <ac:picMk id="10" creationId="{3C3CDB77-E642-1D51-446C-F31F19890CEE}"/>
          </ac:picMkLst>
        </pc:picChg>
      </pc:sldChg>
      <pc:sldChg chg="addSp delSp modSp mod modNotesTx">
        <pc:chgData name="Charlie Gibson" userId="05d73aa8-f094-42cf-9261-ec5251b97041" providerId="ADAL" clId="{250B7B0B-1989-46EC-ABD4-27CC408453CC}" dt="2024-06-10T19:05:33.284" v="38" actId="1076"/>
        <pc:sldMkLst>
          <pc:docMk/>
          <pc:sldMk cId="77366541" sldId="311"/>
        </pc:sldMkLst>
        <pc:picChg chg="del">
          <ac:chgData name="Charlie Gibson" userId="05d73aa8-f094-42cf-9261-ec5251b97041" providerId="ADAL" clId="{250B7B0B-1989-46EC-ABD4-27CC408453CC}" dt="2024-06-10T19:04:58.370" v="31" actId="478"/>
          <ac:picMkLst>
            <pc:docMk/>
            <pc:sldMk cId="77366541" sldId="311"/>
            <ac:picMk id="3" creationId="{7264335E-9FCC-C5A4-3DB6-7D07C99E7AF0}"/>
          </ac:picMkLst>
        </pc:picChg>
        <pc:picChg chg="add mod">
          <ac:chgData name="Charlie Gibson" userId="05d73aa8-f094-42cf-9261-ec5251b97041" providerId="ADAL" clId="{250B7B0B-1989-46EC-ABD4-27CC408453CC}" dt="2024-06-10T19:05:22.832" v="35" actId="1076"/>
          <ac:picMkLst>
            <pc:docMk/>
            <pc:sldMk cId="77366541" sldId="311"/>
            <ac:picMk id="7" creationId="{BF0248D1-279D-9E2A-F29A-8C1EEF65BC42}"/>
          </ac:picMkLst>
        </pc:picChg>
        <pc:picChg chg="add mod">
          <ac:chgData name="Charlie Gibson" userId="05d73aa8-f094-42cf-9261-ec5251b97041" providerId="ADAL" clId="{250B7B0B-1989-46EC-ABD4-27CC408453CC}" dt="2024-06-10T19:05:33.284" v="38" actId="1076"/>
          <ac:picMkLst>
            <pc:docMk/>
            <pc:sldMk cId="77366541" sldId="311"/>
            <ac:picMk id="9" creationId="{521C4533-DC76-B84A-59B7-D150BBFBD2DA}"/>
          </ac:picMkLst>
        </pc:picChg>
        <pc:picChg chg="del">
          <ac:chgData name="Charlie Gibson" userId="05d73aa8-f094-42cf-9261-ec5251b97041" providerId="ADAL" clId="{250B7B0B-1989-46EC-ABD4-27CC408453CC}" dt="2024-06-10T19:04:43.551" v="30" actId="478"/>
          <ac:picMkLst>
            <pc:docMk/>
            <pc:sldMk cId="77366541" sldId="311"/>
            <ac:picMk id="10" creationId="{D1DD4635-50BA-55BF-D864-562185B3BF02}"/>
          </ac:picMkLst>
        </pc:picChg>
      </pc:sldChg>
      <pc:sldChg chg="modSp mod modNotesTx">
        <pc:chgData name="Charlie Gibson" userId="05d73aa8-f094-42cf-9261-ec5251b97041" providerId="ADAL" clId="{250B7B0B-1989-46EC-ABD4-27CC408453CC}" dt="2024-06-10T19:04:24.901" v="27" actId="20577"/>
        <pc:sldMkLst>
          <pc:docMk/>
          <pc:sldMk cId="2597112184" sldId="312"/>
        </pc:sldMkLst>
        <pc:spChg chg="mod">
          <ac:chgData name="Charlie Gibson" userId="05d73aa8-f094-42cf-9261-ec5251b97041" providerId="ADAL" clId="{250B7B0B-1989-46EC-ABD4-27CC408453CC}" dt="2024-06-10T19:04:24.901" v="27" actId="20577"/>
          <ac:spMkLst>
            <pc:docMk/>
            <pc:sldMk cId="2597112184" sldId="312"/>
            <ac:spMk id="11" creationId="{36F64D3A-075E-49C2-9842-F32E7A65343B}"/>
          </ac:spMkLst>
        </pc:spChg>
      </pc:sldChg>
      <pc:sldChg chg="modNotesTx">
        <pc:chgData name="Charlie Gibson" userId="05d73aa8-f094-42cf-9261-ec5251b97041" providerId="ADAL" clId="{250B7B0B-1989-46EC-ABD4-27CC408453CC}" dt="2024-06-10T19:04:16.195" v="23"/>
        <pc:sldMkLst>
          <pc:docMk/>
          <pc:sldMk cId="4116920718" sldId="314"/>
        </pc:sldMkLst>
      </pc:sldChg>
      <pc:sldChg chg="delSp mod modNotesTx">
        <pc:chgData name="Charlie Gibson" userId="05d73aa8-f094-42cf-9261-ec5251b97041" providerId="ADAL" clId="{250B7B0B-1989-46EC-ABD4-27CC408453CC}" dt="2024-06-10T19:04:30.356" v="28" actId="478"/>
        <pc:sldMkLst>
          <pc:docMk/>
          <pc:sldMk cId="754252822" sldId="316"/>
        </pc:sldMkLst>
        <pc:picChg chg="del">
          <ac:chgData name="Charlie Gibson" userId="05d73aa8-f094-42cf-9261-ec5251b97041" providerId="ADAL" clId="{250B7B0B-1989-46EC-ABD4-27CC408453CC}" dt="2024-06-10T19:04:30.356" v="28" actId="478"/>
          <ac:picMkLst>
            <pc:docMk/>
            <pc:sldMk cId="754252822" sldId="316"/>
            <ac:picMk id="7" creationId="{427740A5-78B8-1A83-0088-82E2A9C7778A}"/>
          </ac:picMkLst>
        </pc:picChg>
      </pc:sldChg>
      <pc:sldChg chg="addSp delSp modSp mod">
        <pc:chgData name="Charlie Gibson" userId="05d73aa8-f094-42cf-9261-ec5251b97041" providerId="ADAL" clId="{250B7B0B-1989-46EC-ABD4-27CC408453CC}" dt="2024-06-10T19:04:34.223" v="29" actId="478"/>
        <pc:sldMkLst>
          <pc:docMk/>
          <pc:sldMk cId="1384095157" sldId="319"/>
        </pc:sldMkLst>
        <pc:spChg chg="add del mod">
          <ac:chgData name="Charlie Gibson" userId="05d73aa8-f094-42cf-9261-ec5251b97041" providerId="ADAL" clId="{250B7B0B-1989-46EC-ABD4-27CC408453CC}" dt="2024-06-10T19:04:34.223" v="29" actId="478"/>
          <ac:spMkLst>
            <pc:docMk/>
            <pc:sldMk cId="1384095157" sldId="319"/>
            <ac:spMk id="4" creationId="{433613A0-C0C2-9A1D-3B81-4C2A94F59723}"/>
          </ac:spMkLst>
        </pc:spChg>
        <pc:spChg chg="add mod">
          <ac:chgData name="Charlie Gibson" userId="05d73aa8-f094-42cf-9261-ec5251b97041" providerId="ADAL" clId="{250B7B0B-1989-46EC-ABD4-27CC408453CC}" dt="2024-06-10T19:02:16.508" v="5"/>
          <ac:spMkLst>
            <pc:docMk/>
            <pc:sldMk cId="1384095157" sldId="319"/>
            <ac:spMk id="6" creationId="{687AC882-C629-1AA9-2E6E-7426760A1E11}"/>
          </ac:spMkLst>
        </pc:spChg>
        <pc:spChg chg="del">
          <ac:chgData name="Charlie Gibson" userId="05d73aa8-f094-42cf-9261-ec5251b97041" providerId="ADAL" clId="{250B7B0B-1989-46EC-ABD4-27CC408453CC}" dt="2024-06-10T19:02:10.741" v="4" actId="478"/>
          <ac:spMkLst>
            <pc:docMk/>
            <pc:sldMk cId="1384095157" sldId="319"/>
            <ac:spMk id="8" creationId="{AFF611A5-279D-5919-6075-CC138C98FEDA}"/>
          </ac:spMkLst>
        </pc:spChg>
        <pc:picChg chg="del">
          <ac:chgData name="Charlie Gibson" userId="05d73aa8-f094-42cf-9261-ec5251b97041" providerId="ADAL" clId="{250B7B0B-1989-46EC-ABD4-27CC408453CC}" dt="2024-06-10T19:02:09.600" v="3" actId="478"/>
          <ac:picMkLst>
            <pc:docMk/>
            <pc:sldMk cId="1384095157" sldId="319"/>
            <ac:picMk id="5" creationId="{C4036D60-1DE4-A838-A1EA-86022CE1F893}"/>
          </ac:picMkLst>
        </pc:picChg>
        <pc:picChg chg="add mod">
          <ac:chgData name="Charlie Gibson" userId="05d73aa8-f094-42cf-9261-ec5251b97041" providerId="ADAL" clId="{250B7B0B-1989-46EC-ABD4-27CC408453CC}" dt="2024-06-10T19:02:16.508" v="5"/>
          <ac:picMkLst>
            <pc:docMk/>
            <pc:sldMk cId="1384095157" sldId="319"/>
            <ac:picMk id="9" creationId="{DE4F4A8A-2E8E-6012-CAEA-CD93E676F911}"/>
          </ac:picMkLst>
        </pc:picChg>
      </pc:sldChg>
      <pc:sldChg chg="addSp delSp modSp mod">
        <pc:chgData name="Charlie Gibson" userId="05d73aa8-f094-42cf-9261-ec5251b97041" providerId="ADAL" clId="{250B7B0B-1989-46EC-ABD4-27CC408453CC}" dt="2024-06-10T19:02:33.207" v="6"/>
        <pc:sldMkLst>
          <pc:docMk/>
          <pc:sldMk cId="3891411312" sldId="321"/>
        </pc:sldMkLst>
        <pc:picChg chg="del">
          <ac:chgData name="Charlie Gibson" userId="05d73aa8-f094-42cf-9261-ec5251b97041" providerId="ADAL" clId="{250B7B0B-1989-46EC-ABD4-27CC408453CC}" dt="2024-06-10T19:02:06.193" v="1" actId="478"/>
          <ac:picMkLst>
            <pc:docMk/>
            <pc:sldMk cId="3891411312" sldId="321"/>
            <ac:picMk id="3" creationId="{A58B4590-A7BE-F45C-65EE-D1081410D8A7}"/>
          </ac:picMkLst>
        </pc:picChg>
        <pc:picChg chg="del">
          <ac:chgData name="Charlie Gibson" userId="05d73aa8-f094-42cf-9261-ec5251b97041" providerId="ADAL" clId="{250B7B0B-1989-46EC-ABD4-27CC408453CC}" dt="2024-06-10T19:02:06.676" v="2" actId="478"/>
          <ac:picMkLst>
            <pc:docMk/>
            <pc:sldMk cId="3891411312" sldId="321"/>
            <ac:picMk id="4" creationId="{7B5DFE03-4789-704A-447A-D8B047B788D4}"/>
          </ac:picMkLst>
        </pc:picChg>
        <pc:picChg chg="del">
          <ac:chgData name="Charlie Gibson" userId="05d73aa8-f094-42cf-9261-ec5251b97041" providerId="ADAL" clId="{250B7B0B-1989-46EC-ABD4-27CC408453CC}" dt="2024-06-10T19:02:05.292" v="0" actId="478"/>
          <ac:picMkLst>
            <pc:docMk/>
            <pc:sldMk cId="3891411312" sldId="321"/>
            <ac:picMk id="7" creationId="{F11FFE95-71F3-A4BF-B8CC-B04C03243A69}"/>
          </ac:picMkLst>
        </pc:picChg>
        <pc:picChg chg="add mod">
          <ac:chgData name="Charlie Gibson" userId="05d73aa8-f094-42cf-9261-ec5251b97041" providerId="ADAL" clId="{250B7B0B-1989-46EC-ABD4-27CC408453CC}" dt="2024-06-10T19:02:33.207" v="6"/>
          <ac:picMkLst>
            <pc:docMk/>
            <pc:sldMk cId="3891411312" sldId="321"/>
            <ac:picMk id="8" creationId="{78A4A86A-CEDC-22AF-93A7-8681F014E8F4}"/>
          </ac:picMkLst>
        </pc:picChg>
        <pc:picChg chg="add mod">
          <ac:chgData name="Charlie Gibson" userId="05d73aa8-f094-42cf-9261-ec5251b97041" providerId="ADAL" clId="{250B7B0B-1989-46EC-ABD4-27CC408453CC}" dt="2024-06-10T19:02:33.207" v="6"/>
          <ac:picMkLst>
            <pc:docMk/>
            <pc:sldMk cId="3891411312" sldId="321"/>
            <ac:picMk id="9" creationId="{0CED4B1D-2C40-B1A5-4D4F-A30762A18D35}"/>
          </ac:picMkLst>
        </pc:picChg>
        <pc:picChg chg="add mod">
          <ac:chgData name="Charlie Gibson" userId="05d73aa8-f094-42cf-9261-ec5251b97041" providerId="ADAL" clId="{250B7B0B-1989-46EC-ABD4-27CC408453CC}" dt="2024-06-10T19:02:33.207" v="6"/>
          <ac:picMkLst>
            <pc:docMk/>
            <pc:sldMk cId="3891411312" sldId="321"/>
            <ac:picMk id="10" creationId="{532C77EC-3B8F-1066-7C36-439A8BF4693D}"/>
          </ac:picMkLst>
        </pc:picChg>
      </pc:sldChg>
      <pc:sldChg chg="delSp mod modNotesTx">
        <pc:chgData name="Charlie Gibson" userId="05d73aa8-f094-42cf-9261-ec5251b97041" providerId="ADAL" clId="{250B7B0B-1989-46EC-ABD4-27CC408453CC}" dt="2024-06-10T19:03:53.368" v="18" actId="20577"/>
        <pc:sldMkLst>
          <pc:docMk/>
          <pc:sldMk cId="1814174035" sldId="322"/>
        </pc:sldMkLst>
        <pc:picChg chg="del">
          <ac:chgData name="Charlie Gibson" userId="05d73aa8-f094-42cf-9261-ec5251b97041" providerId="ADAL" clId="{250B7B0B-1989-46EC-ABD4-27CC408453CC}" dt="2024-06-10T19:03:05.528" v="7" actId="478"/>
          <ac:picMkLst>
            <pc:docMk/>
            <pc:sldMk cId="1814174035" sldId="322"/>
            <ac:picMk id="7" creationId="{ECDB13F4-AD0D-4E5A-70B0-4206AEB3F343}"/>
          </ac:picMkLst>
        </pc:picChg>
        <pc:picChg chg="del">
          <ac:chgData name="Charlie Gibson" userId="05d73aa8-f094-42cf-9261-ec5251b97041" providerId="ADAL" clId="{250B7B0B-1989-46EC-ABD4-27CC408453CC}" dt="2024-06-10T19:03:06.106" v="8" actId="478"/>
          <ac:picMkLst>
            <pc:docMk/>
            <pc:sldMk cId="1814174035" sldId="322"/>
            <ac:picMk id="9" creationId="{6F5B3C21-9119-5C90-F72C-8DCA169BD561}"/>
          </ac:picMkLst>
        </pc:picChg>
      </pc:sldChg>
      <pc:sldChg chg="addSp delSp modSp mod modNotesTx">
        <pc:chgData name="Charlie Gibson" userId="05d73aa8-f094-42cf-9261-ec5251b97041" providerId="ADAL" clId="{250B7B0B-1989-46EC-ABD4-27CC408453CC}" dt="2024-06-10T19:05:57.875" v="43" actId="1076"/>
        <pc:sldMkLst>
          <pc:docMk/>
          <pc:sldMk cId="2995038331" sldId="325"/>
        </pc:sldMkLst>
        <pc:picChg chg="add mod">
          <ac:chgData name="Charlie Gibson" userId="05d73aa8-f094-42cf-9261-ec5251b97041" providerId="ADAL" clId="{250B7B0B-1989-46EC-ABD4-27CC408453CC}" dt="2024-06-10T19:05:57.875" v="43" actId="1076"/>
          <ac:picMkLst>
            <pc:docMk/>
            <pc:sldMk cId="2995038331" sldId="325"/>
            <ac:picMk id="4" creationId="{56EF8C23-08D8-5E41-4144-F2D347D75EC1}"/>
          </ac:picMkLst>
        </pc:picChg>
        <pc:picChg chg="del">
          <ac:chgData name="Charlie Gibson" userId="05d73aa8-f094-42cf-9261-ec5251b97041" providerId="ADAL" clId="{250B7B0B-1989-46EC-ABD4-27CC408453CC}" dt="2024-06-10T19:05:38.567" v="39" actId="478"/>
          <ac:picMkLst>
            <pc:docMk/>
            <pc:sldMk cId="2995038331" sldId="325"/>
            <ac:picMk id="9" creationId="{8D9EE1F9-57C9-3459-05D1-0E231D0495FB}"/>
          </ac:picMkLst>
        </pc:picChg>
        <pc:picChg chg="del">
          <ac:chgData name="Charlie Gibson" userId="05d73aa8-f094-42cf-9261-ec5251b97041" providerId="ADAL" clId="{250B7B0B-1989-46EC-ABD4-27CC408453CC}" dt="2024-06-10T19:05:53.370" v="40" actId="478"/>
          <ac:picMkLst>
            <pc:docMk/>
            <pc:sldMk cId="2995038331" sldId="325"/>
            <ac:picMk id="13" creationId="{9DCFE672-21D4-E6AB-EDBA-3DF0B2CB73B5}"/>
          </ac:picMkLst>
        </pc:picChg>
      </pc:sldChg>
      <pc:sldChg chg="modNotesTx">
        <pc:chgData name="Charlie Gibson" userId="05d73aa8-f094-42cf-9261-ec5251b97041" providerId="ADAL" clId="{250B7B0B-1989-46EC-ABD4-27CC408453CC}" dt="2024-06-10T19:06:25.758" v="44"/>
        <pc:sldMkLst>
          <pc:docMk/>
          <pc:sldMk cId="2836425257" sldId="326"/>
        </pc:sldMkLst>
      </pc:sldChg>
    </pc:docChg>
  </pc:docChgLst>
  <pc:docChgLst>
    <pc:chgData name="Tammy Pankey" userId="89b84b47-0384-4d66-b56e-dc00ebdb68cf" providerId="ADAL" clId="{B3340429-3E8C-4FA2-AD0A-1B542C27C3EC}"/>
    <pc:docChg chg="undo custSel modSld">
      <pc:chgData name="Tammy Pankey" userId="89b84b47-0384-4d66-b56e-dc00ebdb68cf" providerId="ADAL" clId="{B3340429-3E8C-4FA2-AD0A-1B542C27C3EC}" dt="2023-07-06T00:21:35.804" v="81" actId="688"/>
      <pc:docMkLst>
        <pc:docMk/>
      </pc:docMkLst>
      <pc:sldChg chg="modSp mod">
        <pc:chgData name="Tammy Pankey" userId="89b84b47-0384-4d66-b56e-dc00ebdb68cf" providerId="ADAL" clId="{B3340429-3E8C-4FA2-AD0A-1B542C27C3EC}" dt="2023-07-05T22:55:04.321" v="13" actId="2711"/>
        <pc:sldMkLst>
          <pc:docMk/>
          <pc:sldMk cId="951211944" sldId="261"/>
        </pc:sldMkLst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B3340429-3E8C-4FA2-AD0A-1B542C27C3EC}" dt="2023-07-05T22:55:12.756" v="14" actId="2711"/>
        <pc:sldMkLst>
          <pc:docMk/>
          <pc:sldMk cId="77366541" sldId="311"/>
        </pc:sldMkLst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B3340429-3E8C-4FA2-AD0A-1B542C27C3EC}" dt="2023-07-06T00:02:48.399" v="75" actId="113"/>
        <pc:sldMkLst>
          <pc:docMk/>
          <pc:sldMk cId="2597112184" sldId="312"/>
        </pc:sldMkLst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B3340429-3E8C-4FA2-AD0A-1B542C27C3EC}" dt="2023-07-05T22:55:28.975" v="17" actId="2711"/>
        <pc:sldMkLst>
          <pc:docMk/>
          <pc:sldMk cId="4116920718" sldId="314"/>
        </pc:sldMkLst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B3340429-3E8C-4FA2-AD0A-1B542C27C3EC}" dt="2023-07-05T22:55:35.554" v="18" actId="2711"/>
        <pc:sldMkLst>
          <pc:docMk/>
          <pc:sldMk cId="754252822" sldId="316"/>
        </pc:sldMkLst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B3340429-3E8C-4FA2-AD0A-1B542C27C3EC}" dt="2023-07-05T22:55:53.907" v="20" actId="2711"/>
        <pc:sldMkLst>
          <pc:docMk/>
          <pc:sldMk cId="1754274421" sldId="318"/>
        </pc:sldMkLst>
        <pc:spChg chg="mod">
          <ac:chgData name="Tammy Pankey" userId="89b84b47-0384-4d66-b56e-dc00ebdb68cf" providerId="ADAL" clId="{B3340429-3E8C-4FA2-AD0A-1B542C27C3EC}" dt="2023-07-05T22:55:53.907" v="20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53.907" v="20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 modNotesTx">
        <pc:chgData name="Tammy Pankey" userId="89b84b47-0384-4d66-b56e-dc00ebdb68cf" providerId="ADAL" clId="{B3340429-3E8C-4FA2-AD0A-1B542C27C3EC}" dt="2023-07-05T22:55:57.984" v="21" actId="2711"/>
        <pc:sldMkLst>
          <pc:docMk/>
          <pc:sldMk cId="1384095157" sldId="319"/>
        </pc:sldMkLst>
        <pc:spChg chg="mod">
          <ac:chgData name="Tammy Pankey" userId="89b84b47-0384-4d66-b56e-dc00ebdb68cf" providerId="ADAL" clId="{B3340429-3E8C-4FA2-AD0A-1B542C27C3EC}" dt="2023-07-05T22:55:57.984" v="21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B3340429-3E8C-4FA2-AD0A-1B542C27C3EC}" dt="2023-07-05T19:39:15.067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B3340429-3E8C-4FA2-AD0A-1B542C27C3EC}" dt="2023-07-05T19:39:16.424" v="1" actId="478"/>
          <ac:spMkLst>
            <pc:docMk/>
            <pc:sldMk cId="1384095157" sldId="319"/>
            <ac:spMk id="6" creationId="{A97ABB21-549B-CC08-E3AD-8B3AB90DA91A}"/>
          </ac:spMkLst>
        </pc:spChg>
        <pc:spChg chg="add mod">
          <ac:chgData name="Tammy Pankey" userId="89b84b47-0384-4d66-b56e-dc00ebdb68cf" providerId="ADAL" clId="{B3340429-3E8C-4FA2-AD0A-1B542C27C3EC}" dt="2023-07-05T22:55:57.984" v="21" actId="2711"/>
          <ac:spMkLst>
            <pc:docMk/>
            <pc:sldMk cId="1384095157" sldId="319"/>
            <ac:spMk id="8" creationId="{AFF611A5-279D-5919-6075-CC138C98FEDA}"/>
          </ac:spMkLst>
        </pc:spChg>
      </pc:sldChg>
      <pc:sldChg chg="addSp delSp modSp mod">
        <pc:chgData name="Tammy Pankey" userId="89b84b47-0384-4d66-b56e-dc00ebdb68cf" providerId="ADAL" clId="{B3340429-3E8C-4FA2-AD0A-1B542C27C3EC}" dt="2023-07-06T00:21:35.804" v="81" actId="688"/>
        <pc:sldMkLst>
          <pc:docMk/>
          <pc:sldMk cId="3891411312" sldId="321"/>
        </pc:sldMkLst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B3340429-3E8C-4FA2-AD0A-1B542C27C3EC}" dt="2023-07-06T00:21:35.804" v="81" actId="688"/>
          <ac:picMkLst>
            <pc:docMk/>
            <pc:sldMk cId="3891411312" sldId="321"/>
            <ac:picMk id="7" creationId="{F11FFE95-71F3-A4BF-B8CC-B04C03243A69}"/>
          </ac:picMkLst>
        </pc:picChg>
        <pc:picChg chg="del">
          <ac:chgData name="Tammy Pankey" userId="89b84b47-0384-4d66-b56e-dc00ebdb68cf" providerId="ADAL" clId="{B3340429-3E8C-4FA2-AD0A-1B542C27C3EC}" dt="2023-07-05T22:54:12.848" v="8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B3340429-3E8C-4FA2-AD0A-1B542C27C3EC}" dt="2023-07-05T22:54:50.532" v="12" actId="2711"/>
        <pc:sldMkLst>
          <pc:docMk/>
          <pc:sldMk cId="1814174035" sldId="322"/>
        </pc:sldMkLst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B3340429-3E8C-4FA2-AD0A-1B542C27C3EC}" dt="2023-07-05T22:55:18.364" v="15" actId="2711"/>
        <pc:sldMkLst>
          <pc:docMk/>
          <pc:sldMk cId="2995038331" sldId="325"/>
        </pc:sldMkLst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2" creationId="{B0772A04-DA96-421F-BFA9-C5CFB45C36DD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4" creationId="{726FF5FF-8F71-3BDE-BBDF-032E67D1403C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9" creationId="{F8F9E6D8-02DF-AABA-0402-EE5E25FA06AF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22" creationId="{06838A3F-B96F-533A-6BA4-D3D8423A1A0F}"/>
          </ac:spMkLst>
        </pc:spChg>
      </pc:sldChg>
      <pc:sldChg chg="modSp mod">
        <pc:chgData name="Tammy Pankey" userId="89b84b47-0384-4d66-b56e-dc00ebdb68cf" providerId="ADAL" clId="{B3340429-3E8C-4FA2-AD0A-1B542C27C3EC}" dt="2023-07-06T00:04:31.916" v="79" actId="1076"/>
        <pc:sldMkLst>
          <pc:docMk/>
          <pc:sldMk cId="2836425257" sldId="326"/>
        </pc:sldMkLst>
        <pc:spChg chg="mod">
          <ac:chgData name="Tammy Pankey" userId="89b84b47-0384-4d66-b56e-dc00ebdb68cf" providerId="ADAL" clId="{B3340429-3E8C-4FA2-AD0A-1B542C27C3EC}" dt="2023-07-05T22:55:22.456" v="16" actId="2711"/>
          <ac:spMkLst>
            <pc:docMk/>
            <pc:sldMk cId="2836425257" sldId="326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22.456" v="16" actId="2711"/>
          <ac:spMkLst>
            <pc:docMk/>
            <pc:sldMk cId="2836425257" sldId="326"/>
            <ac:spMk id="8" creationId="{74BD513C-DB62-BDC6-AC73-4DFDE079C03B}"/>
          </ac:spMkLst>
        </pc:spChg>
        <pc:picChg chg="mod">
          <ac:chgData name="Tammy Pankey" userId="89b84b47-0384-4d66-b56e-dc00ebdb68cf" providerId="ADAL" clId="{B3340429-3E8C-4FA2-AD0A-1B542C27C3EC}" dt="2023-07-06T00:04:23.865" v="76" actId="1076"/>
          <ac:picMkLst>
            <pc:docMk/>
            <pc:sldMk cId="2836425257" sldId="326"/>
            <ac:picMk id="10" creationId="{32692EA7-47EB-F612-8296-E427953799E2}"/>
          </ac:picMkLst>
        </pc:picChg>
        <pc:picChg chg="mod">
          <ac:chgData name="Tammy Pankey" userId="89b84b47-0384-4d66-b56e-dc00ebdb68cf" providerId="ADAL" clId="{B3340429-3E8C-4FA2-AD0A-1B542C27C3EC}" dt="2023-07-06T00:04:31.916" v="79" actId="1076"/>
          <ac:picMkLst>
            <pc:docMk/>
            <pc:sldMk cId="2836425257" sldId="326"/>
            <ac:picMk id="13" creationId="{CEE54AEE-433A-264F-3306-B7162C194C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0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200" b="1" i="0" u="none" strike="noStrike" baseline="0" dirty="0">
              <a:latin typeface="Arial-BoldMT"/>
            </a:endParaRP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200" b="1" i="0" u="none" strike="noStrike" baseline="0" dirty="0">
              <a:latin typeface="Arial-BoldMT"/>
            </a:endParaRP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2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  <a:endParaRPr lang="en-US" sz="1200" b="1" i="0" u="none" strike="noStrike" baseline="0" dirty="0">
              <a:latin typeface="Arial-BoldMT"/>
            </a:endParaRP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to see where judges might expect to hear teams talk about how they’ve used inclusion.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9442" y="2582335"/>
            <a:ext cx="4995848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 Planning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11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78A4A86A-CEDC-22AF-93A7-8681F014E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0CED4B1D-2C40-B1A5-4D4F-A30762A18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10" name="Picture 9" descr="A cardboard box with toys and a map&#10;&#10;Description automatically generated">
            <a:extLst>
              <a:ext uri="{FF2B5EF4-FFF2-40B4-BE49-F238E27FC236}">
                <a16:creationId xmlns:a16="http://schemas.microsoft.com/office/drawing/2014/main" id="{532C77EC-3B8F-1066-7C36-439A8BF46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3" y="1948294"/>
            <a:ext cx="3855879" cy="2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7AC882-C629-1AA9-2E6E-7426760A1E11}"/>
              </a:ext>
            </a:extLst>
          </p:cNvPr>
          <p:cNvSpPr txBox="1">
            <a:spLocks/>
          </p:cNvSpPr>
          <p:nvPr/>
        </p:nvSpPr>
        <p:spPr>
          <a:xfrm>
            <a:off x="215153" y="4869180"/>
            <a:ext cx="8627633" cy="1187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the/sont des marques de commerce du/son marcas registradas de LEGO Group. ©2024 The LEGO Group. All rights reserved/Tous droits  réservés/Todos los derechos reservados. FIRST ®, the FIRST ® logo, Coopertition ®, Gracious Professionalism®, and FIRST® DIVESM are trademarks of For Inspiration and Recognition of Science and Technology (FIRST). LEGO® is a registered trademark of the LEGO Group. FIRST® LEGO® League and SUBMERGEDSM are jointly held trademarks of FIRST and the LEGO Group. All other trademarks are the property of their respective owners. ©2024 FIRST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DE4F4A8A-2E8E-6012-CAEA-CD93E676F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46" y="942637"/>
            <a:ext cx="2727184" cy="27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1"/>
            <a:ext cx="8325394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800" b="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7FC85F-901D-BD97-2380-6994EA55BD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459" y="3677929"/>
            <a:ext cx="1645920" cy="1645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50" y="1071764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inclusion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makes sure everyone is respected and their voices are heard.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9405"/>
            <a:ext cx="6226599" cy="1361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</a:t>
            </a:r>
            <a:b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83" y="2138542"/>
            <a:ext cx="3696268" cy="3955971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working on your Innovation Project presentation.</a:t>
            </a:r>
            <a:endParaRPr lang="en-US" sz="27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7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write out your Robot Design explanation.  Refer to the Robot Design rubric for what to cover.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248D1-279D-9E2A-F29A-8C1EEF65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94" y="636446"/>
            <a:ext cx="3277057" cy="43249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C4533-DC76-B84A-59B7-D150BBFBD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47" y="4733145"/>
            <a:ext cx="1009627" cy="12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6FF5FF-8F71-3BDE-BBDF-032E67D1403C}"/>
              </a:ext>
            </a:extLst>
          </p:cNvPr>
          <p:cNvSpPr txBox="1">
            <a:spLocks/>
          </p:cNvSpPr>
          <p:nvPr/>
        </p:nvSpPr>
        <p:spPr>
          <a:xfrm>
            <a:off x="731518" y="4588341"/>
            <a:ext cx="7692392" cy="1556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what each person on the team will say.</a:t>
            </a:r>
          </a:p>
          <a:p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your full presentation.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F8F9E6D8-02DF-AABA-0402-EE5E25FA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51535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Explanation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6838A3F-B96F-533A-6BA4-D3D8423A1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18" y="1205642"/>
            <a:ext cx="7692391" cy="1192703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everyone can communicate about your design process and programs.</a:t>
            </a:r>
          </a:p>
          <a:p>
            <a:endParaRPr lang="en-US" sz="2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F8C23-08D8-5E41-4144-F2D347D7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34" y="2661329"/>
            <a:ext cx="5458587" cy="13241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50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4BD513C-DB62-BDC6-AC73-4DFDE079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51535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Explanation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92EA7-47EB-F612-8296-E42795379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443" y="835310"/>
            <a:ext cx="7615074" cy="3840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54AEE-433A-264F-3306-B7162C194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3" y="3840160"/>
            <a:ext cx="4614031" cy="2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220" y="1023257"/>
            <a:ext cx="8060867" cy="3691440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 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presentation and each person’s role.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Run a practice 2.5-minute match and explain what missions were done.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Decide what else needs to be done and 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77" y="1288684"/>
            <a:ext cx="5348153" cy="1828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will you do if one mission does not work?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is everyone involved in the presentation?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113732-6D3B-5412-9F78-C768AD1DE97D}"/>
              </a:ext>
            </a:extLst>
          </p:cNvPr>
          <p:cNvSpPr txBox="1">
            <a:spLocks/>
          </p:cNvSpPr>
          <p:nvPr/>
        </p:nvSpPr>
        <p:spPr>
          <a:xfrm>
            <a:off x="628650" y="3121853"/>
            <a:ext cx="4240530" cy="1450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has </a:t>
            </a:r>
            <a:r>
              <a:rPr lang="en-US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impacted you?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58DA80-123D-CDB5-9007-ABCFECF1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4144" y="2443114"/>
            <a:ext cx="45339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3574A-B138-4EB8-BDD7-C4EC6CDB10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10643</TotalTime>
  <Words>1314</Words>
  <Application>Microsoft Office PowerPoint</Application>
  <PresentationFormat>On-screen Show (4:3)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Plan Robot Design  Explanation</vt:lpstr>
      <vt:lpstr>Plan Robot Design Explanation</vt:lpstr>
      <vt:lpstr>Plan Robot Design Explanation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42</cp:revision>
  <dcterms:created xsi:type="dcterms:W3CDTF">2020-04-21T20:33:01Z</dcterms:created>
  <dcterms:modified xsi:type="dcterms:W3CDTF">2024-06-10T19:07:07Z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