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</p:sldMasterIdLst>
  <p:notesMasterIdLst>
    <p:notesMasterId r:id="rId20"/>
  </p:notesMasterIdLst>
  <p:sldIdLst>
    <p:sldId id="321" r:id="rId6"/>
    <p:sldId id="322" r:id="rId7"/>
    <p:sldId id="261" r:id="rId8"/>
    <p:sldId id="317" r:id="rId9"/>
    <p:sldId id="331" r:id="rId10"/>
    <p:sldId id="332" r:id="rId11"/>
    <p:sldId id="328" r:id="rId12"/>
    <p:sldId id="320" r:id="rId13"/>
    <p:sldId id="329" r:id="rId14"/>
    <p:sldId id="307" r:id="rId15"/>
    <p:sldId id="316" r:id="rId16"/>
    <p:sldId id="312" r:id="rId17"/>
    <p:sldId id="318" r:id="rId18"/>
    <p:sldId id="31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30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39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ABE6FB"/>
    <a:srgbClr val="CCFFFF"/>
    <a:srgbClr val="4472C4"/>
    <a:srgbClr val="00A551"/>
    <a:srgbClr val="00A651"/>
    <a:srgbClr val="FF781D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83EBB5-CF15-4EC4-A53E-8D5D9FF54EAC}" v="9" dt="2024-06-10T19:18:52.9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78027" autoAdjust="0"/>
  </p:normalViewPr>
  <p:slideViewPr>
    <p:cSldViewPr snapToGrid="0">
      <p:cViewPr varScale="1">
        <p:scale>
          <a:sx n="88" d="100"/>
          <a:sy n="88" d="100"/>
        </p:scale>
        <p:origin x="2274" y="90"/>
      </p:cViewPr>
      <p:guideLst>
        <p:guide orient="horz" pos="2160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ie Gibson" userId="05d73aa8-f094-42cf-9261-ec5251b97041" providerId="ADAL" clId="{9B83EBB5-CF15-4EC4-A53E-8D5D9FF54EAC}"/>
    <pc:docChg chg="custSel modSld">
      <pc:chgData name="Charlie Gibson" userId="05d73aa8-f094-42cf-9261-ec5251b97041" providerId="ADAL" clId="{9B83EBB5-CF15-4EC4-A53E-8D5D9FF54EAC}" dt="2024-06-10T19:13:04.626" v="115" actId="1076"/>
      <pc:docMkLst>
        <pc:docMk/>
      </pc:docMkLst>
      <pc:sldChg chg="modNotesTx">
        <pc:chgData name="Charlie Gibson" userId="05d73aa8-f094-42cf-9261-ec5251b97041" providerId="ADAL" clId="{9B83EBB5-CF15-4EC4-A53E-8D5D9FF54EAC}" dt="2024-06-10T19:07:41.124" v="16"/>
        <pc:sldMkLst>
          <pc:docMk/>
          <pc:sldMk cId="951211944" sldId="261"/>
        </pc:sldMkLst>
      </pc:sldChg>
      <pc:sldChg chg="modSp mod">
        <pc:chgData name="Charlie Gibson" userId="05d73aa8-f094-42cf-9261-ec5251b97041" providerId="ADAL" clId="{9B83EBB5-CF15-4EC4-A53E-8D5D9FF54EAC}" dt="2024-06-10T19:12:14.391" v="103" actId="20577"/>
        <pc:sldMkLst>
          <pc:docMk/>
          <pc:sldMk cId="3023252019" sldId="307"/>
        </pc:sldMkLst>
        <pc:spChg chg="mod">
          <ac:chgData name="Charlie Gibson" userId="05d73aa8-f094-42cf-9261-ec5251b97041" providerId="ADAL" clId="{9B83EBB5-CF15-4EC4-A53E-8D5D9FF54EAC}" dt="2024-06-10T19:12:14.391" v="103" actId="20577"/>
          <ac:spMkLst>
            <pc:docMk/>
            <pc:sldMk cId="3023252019" sldId="307"/>
            <ac:spMk id="5" creationId="{DD4712C1-F703-4BDE-AA70-74AE23C7B717}"/>
          </ac:spMkLst>
        </pc:spChg>
      </pc:sldChg>
      <pc:sldChg chg="addSp delSp modSp mod">
        <pc:chgData name="Charlie Gibson" userId="05d73aa8-f094-42cf-9261-ec5251b97041" providerId="ADAL" clId="{9B83EBB5-CF15-4EC4-A53E-8D5D9FF54EAC}" dt="2024-06-10T19:12:40.571" v="110" actId="1076"/>
        <pc:sldMkLst>
          <pc:docMk/>
          <pc:sldMk cId="754252822" sldId="316"/>
        </pc:sldMkLst>
        <pc:picChg chg="add mod">
          <ac:chgData name="Charlie Gibson" userId="05d73aa8-f094-42cf-9261-ec5251b97041" providerId="ADAL" clId="{9B83EBB5-CF15-4EC4-A53E-8D5D9FF54EAC}" dt="2024-06-10T19:12:40.571" v="110" actId="1076"/>
          <ac:picMkLst>
            <pc:docMk/>
            <pc:sldMk cId="754252822" sldId="316"/>
            <ac:picMk id="5" creationId="{D86FE35C-0DA8-98B6-6216-7F44D33D4506}"/>
          </ac:picMkLst>
        </pc:picChg>
        <pc:picChg chg="del">
          <ac:chgData name="Charlie Gibson" userId="05d73aa8-f094-42cf-9261-ec5251b97041" providerId="ADAL" clId="{9B83EBB5-CF15-4EC4-A53E-8D5D9FF54EAC}" dt="2024-06-10T19:12:24.250" v="104" actId="478"/>
          <ac:picMkLst>
            <pc:docMk/>
            <pc:sldMk cId="754252822" sldId="316"/>
            <ac:picMk id="7" creationId="{427740A5-78B8-1A83-0088-82E2A9C7778A}"/>
          </ac:picMkLst>
        </pc:picChg>
        <pc:picChg chg="del">
          <ac:chgData name="Charlie Gibson" userId="05d73aa8-f094-42cf-9261-ec5251b97041" providerId="ADAL" clId="{9B83EBB5-CF15-4EC4-A53E-8D5D9FF54EAC}" dt="2024-06-10T19:12:26.034" v="105" actId="478"/>
          <ac:picMkLst>
            <pc:docMk/>
            <pc:sldMk cId="754252822" sldId="316"/>
            <ac:picMk id="10" creationId="{A74C3FE2-F779-6A06-8CAC-35ECF207E1FC}"/>
          </ac:picMkLst>
        </pc:picChg>
        <pc:picChg chg="del">
          <ac:chgData name="Charlie Gibson" userId="05d73aa8-f094-42cf-9261-ec5251b97041" providerId="ADAL" clId="{9B83EBB5-CF15-4EC4-A53E-8D5D9FF54EAC}" dt="2024-06-10T19:12:26.331" v="106" actId="478"/>
          <ac:picMkLst>
            <pc:docMk/>
            <pc:sldMk cId="754252822" sldId="316"/>
            <ac:picMk id="11" creationId="{37B2E1CE-669D-5D38-D742-1371ED7774A0}"/>
          </ac:picMkLst>
        </pc:picChg>
      </pc:sldChg>
      <pc:sldChg chg="modNotesTx">
        <pc:chgData name="Charlie Gibson" userId="05d73aa8-f094-42cf-9261-ec5251b97041" providerId="ADAL" clId="{9B83EBB5-CF15-4EC4-A53E-8D5D9FF54EAC}" dt="2024-06-10T19:07:50.827" v="17"/>
        <pc:sldMkLst>
          <pc:docMk/>
          <pc:sldMk cId="1252155232" sldId="317"/>
        </pc:sldMkLst>
      </pc:sldChg>
      <pc:sldChg chg="addSp delSp modSp mod">
        <pc:chgData name="Charlie Gibson" userId="05d73aa8-f094-42cf-9261-ec5251b97041" providerId="ADAL" clId="{9B83EBB5-CF15-4EC4-A53E-8D5D9FF54EAC}" dt="2024-06-10T19:02:18.527" v="6"/>
        <pc:sldMkLst>
          <pc:docMk/>
          <pc:sldMk cId="1384095157" sldId="319"/>
        </pc:sldMkLst>
        <pc:spChg chg="add del mod">
          <ac:chgData name="Charlie Gibson" userId="05d73aa8-f094-42cf-9261-ec5251b97041" providerId="ADAL" clId="{9B83EBB5-CF15-4EC4-A53E-8D5D9FF54EAC}" dt="2024-06-10T19:02:02.937" v="5" actId="478"/>
          <ac:spMkLst>
            <pc:docMk/>
            <pc:sldMk cId="1384095157" sldId="319"/>
            <ac:spMk id="4" creationId="{2D3404FD-4987-533E-FF66-5F6184056224}"/>
          </ac:spMkLst>
        </pc:spChg>
        <pc:spChg chg="add mod">
          <ac:chgData name="Charlie Gibson" userId="05d73aa8-f094-42cf-9261-ec5251b97041" providerId="ADAL" clId="{9B83EBB5-CF15-4EC4-A53E-8D5D9FF54EAC}" dt="2024-06-10T19:02:18.527" v="6"/>
          <ac:spMkLst>
            <pc:docMk/>
            <pc:sldMk cId="1384095157" sldId="319"/>
            <ac:spMk id="6" creationId="{48013589-6E61-404A-2E81-C9740BF68945}"/>
          </ac:spMkLst>
        </pc:spChg>
        <pc:spChg chg="del">
          <ac:chgData name="Charlie Gibson" userId="05d73aa8-f094-42cf-9261-ec5251b97041" providerId="ADAL" clId="{9B83EBB5-CF15-4EC4-A53E-8D5D9FF54EAC}" dt="2024-06-10T19:02:01.600" v="4" actId="478"/>
          <ac:spMkLst>
            <pc:docMk/>
            <pc:sldMk cId="1384095157" sldId="319"/>
            <ac:spMk id="8" creationId="{B22D56AA-38EF-2C8F-52EA-0588732FE5C8}"/>
          </ac:spMkLst>
        </pc:spChg>
        <pc:picChg chg="del">
          <ac:chgData name="Charlie Gibson" userId="05d73aa8-f094-42cf-9261-ec5251b97041" providerId="ADAL" clId="{9B83EBB5-CF15-4EC4-A53E-8D5D9FF54EAC}" dt="2024-06-10T19:02:00.087" v="3" actId="478"/>
          <ac:picMkLst>
            <pc:docMk/>
            <pc:sldMk cId="1384095157" sldId="319"/>
            <ac:picMk id="5" creationId="{C4036D60-1DE4-A838-A1EA-86022CE1F893}"/>
          </ac:picMkLst>
        </pc:picChg>
        <pc:picChg chg="add mod">
          <ac:chgData name="Charlie Gibson" userId="05d73aa8-f094-42cf-9261-ec5251b97041" providerId="ADAL" clId="{9B83EBB5-CF15-4EC4-A53E-8D5D9FF54EAC}" dt="2024-06-10T19:02:18.527" v="6"/>
          <ac:picMkLst>
            <pc:docMk/>
            <pc:sldMk cId="1384095157" sldId="319"/>
            <ac:picMk id="9" creationId="{186851F6-BE4B-DAF9-55EC-9E288C1F4CB7}"/>
          </ac:picMkLst>
        </pc:picChg>
      </pc:sldChg>
      <pc:sldChg chg="addSp delSp modSp mod">
        <pc:chgData name="Charlie Gibson" userId="05d73aa8-f094-42cf-9261-ec5251b97041" providerId="ADAL" clId="{9B83EBB5-CF15-4EC4-A53E-8D5D9FF54EAC}" dt="2024-06-10T19:11:08.701" v="43" actId="1076"/>
        <pc:sldMkLst>
          <pc:docMk/>
          <pc:sldMk cId="1469190652" sldId="320"/>
        </pc:sldMkLst>
        <pc:spChg chg="del">
          <ac:chgData name="Charlie Gibson" userId="05d73aa8-f094-42cf-9261-ec5251b97041" providerId="ADAL" clId="{9B83EBB5-CF15-4EC4-A53E-8D5D9FF54EAC}" dt="2024-06-10T19:10:57.181" v="39" actId="478"/>
          <ac:spMkLst>
            <pc:docMk/>
            <pc:sldMk cId="1469190652" sldId="320"/>
            <ac:spMk id="13" creationId="{38DEB28E-1234-DEB4-3B97-101D2B9CBCA4}"/>
          </ac:spMkLst>
        </pc:spChg>
        <pc:picChg chg="add mod">
          <ac:chgData name="Charlie Gibson" userId="05d73aa8-f094-42cf-9261-ec5251b97041" providerId="ADAL" clId="{9B83EBB5-CF15-4EC4-A53E-8D5D9FF54EAC}" dt="2024-06-10T19:11:08.701" v="43" actId="1076"/>
          <ac:picMkLst>
            <pc:docMk/>
            <pc:sldMk cId="1469190652" sldId="320"/>
            <ac:picMk id="5" creationId="{3EC69EC1-14D1-0CAA-6F58-E749532CEE00}"/>
          </ac:picMkLst>
        </pc:picChg>
        <pc:picChg chg="del">
          <ac:chgData name="Charlie Gibson" userId="05d73aa8-f094-42cf-9261-ec5251b97041" providerId="ADAL" clId="{9B83EBB5-CF15-4EC4-A53E-8D5D9FF54EAC}" dt="2024-06-10T19:10:53.026" v="38" actId="478"/>
          <ac:picMkLst>
            <pc:docMk/>
            <pc:sldMk cId="1469190652" sldId="320"/>
            <ac:picMk id="15" creationId="{466E7D35-BB78-71EA-DCF3-604467999EC9}"/>
          </ac:picMkLst>
        </pc:picChg>
      </pc:sldChg>
      <pc:sldChg chg="addSp delSp modSp mod">
        <pc:chgData name="Charlie Gibson" userId="05d73aa8-f094-42cf-9261-ec5251b97041" providerId="ADAL" clId="{9B83EBB5-CF15-4EC4-A53E-8D5D9FF54EAC}" dt="2024-06-10T19:02:37.220" v="7"/>
        <pc:sldMkLst>
          <pc:docMk/>
          <pc:sldMk cId="3891411312" sldId="321"/>
        </pc:sldMkLst>
        <pc:picChg chg="del">
          <ac:chgData name="Charlie Gibson" userId="05d73aa8-f094-42cf-9261-ec5251b97041" providerId="ADAL" clId="{9B83EBB5-CF15-4EC4-A53E-8D5D9FF54EAC}" dt="2024-06-10T19:01:55.537" v="2" actId="478"/>
          <ac:picMkLst>
            <pc:docMk/>
            <pc:sldMk cId="3891411312" sldId="321"/>
            <ac:picMk id="3" creationId="{A58B4590-A7BE-F45C-65EE-D1081410D8A7}"/>
          </ac:picMkLst>
        </pc:picChg>
        <pc:picChg chg="del">
          <ac:chgData name="Charlie Gibson" userId="05d73aa8-f094-42cf-9261-ec5251b97041" providerId="ADAL" clId="{9B83EBB5-CF15-4EC4-A53E-8D5D9FF54EAC}" dt="2024-06-10T19:01:54.974" v="1" actId="478"/>
          <ac:picMkLst>
            <pc:docMk/>
            <pc:sldMk cId="3891411312" sldId="321"/>
            <ac:picMk id="4" creationId="{7B5DFE03-4789-704A-447A-D8B047B788D4}"/>
          </ac:picMkLst>
        </pc:picChg>
        <pc:picChg chg="del">
          <ac:chgData name="Charlie Gibson" userId="05d73aa8-f094-42cf-9261-ec5251b97041" providerId="ADAL" clId="{9B83EBB5-CF15-4EC4-A53E-8D5D9FF54EAC}" dt="2024-06-10T19:01:53.607" v="0" actId="478"/>
          <ac:picMkLst>
            <pc:docMk/>
            <pc:sldMk cId="3891411312" sldId="321"/>
            <ac:picMk id="7" creationId="{FD277492-21E1-EC34-2342-3F21278B9DD1}"/>
          </ac:picMkLst>
        </pc:picChg>
        <pc:picChg chg="add mod">
          <ac:chgData name="Charlie Gibson" userId="05d73aa8-f094-42cf-9261-ec5251b97041" providerId="ADAL" clId="{9B83EBB5-CF15-4EC4-A53E-8D5D9FF54EAC}" dt="2024-06-10T19:02:37.220" v="7"/>
          <ac:picMkLst>
            <pc:docMk/>
            <pc:sldMk cId="3891411312" sldId="321"/>
            <ac:picMk id="8" creationId="{47735A7B-7C97-554A-B8E9-6A58A54768BA}"/>
          </ac:picMkLst>
        </pc:picChg>
        <pc:picChg chg="add mod">
          <ac:chgData name="Charlie Gibson" userId="05d73aa8-f094-42cf-9261-ec5251b97041" providerId="ADAL" clId="{9B83EBB5-CF15-4EC4-A53E-8D5D9FF54EAC}" dt="2024-06-10T19:02:37.220" v="7"/>
          <ac:picMkLst>
            <pc:docMk/>
            <pc:sldMk cId="3891411312" sldId="321"/>
            <ac:picMk id="9" creationId="{D4F505D7-B3C6-B749-AD51-0843FACBB73B}"/>
          </ac:picMkLst>
        </pc:picChg>
        <pc:picChg chg="add mod">
          <ac:chgData name="Charlie Gibson" userId="05d73aa8-f094-42cf-9261-ec5251b97041" providerId="ADAL" clId="{9B83EBB5-CF15-4EC4-A53E-8D5D9FF54EAC}" dt="2024-06-10T19:02:37.220" v="7"/>
          <ac:picMkLst>
            <pc:docMk/>
            <pc:sldMk cId="3891411312" sldId="321"/>
            <ac:picMk id="10" creationId="{4F012B3C-335B-C784-42B4-489505E38429}"/>
          </ac:picMkLst>
        </pc:picChg>
      </pc:sldChg>
      <pc:sldChg chg="addSp delSp modSp mod modNotesTx">
        <pc:chgData name="Charlie Gibson" userId="05d73aa8-f094-42cf-9261-ec5251b97041" providerId="ADAL" clId="{9B83EBB5-CF15-4EC4-A53E-8D5D9FF54EAC}" dt="2024-06-10T19:13:04.626" v="115" actId="1076"/>
        <pc:sldMkLst>
          <pc:docMk/>
          <pc:sldMk cId="1814174035" sldId="322"/>
        </pc:sldMkLst>
        <pc:picChg chg="del">
          <ac:chgData name="Charlie Gibson" userId="05d73aa8-f094-42cf-9261-ec5251b97041" providerId="ADAL" clId="{9B83EBB5-CF15-4EC4-A53E-8D5D9FF54EAC}" dt="2024-06-10T19:07:15.840" v="8" actId="478"/>
          <ac:picMkLst>
            <pc:docMk/>
            <pc:sldMk cId="1814174035" sldId="322"/>
            <ac:picMk id="6" creationId="{6D8F3A35-4DBC-192D-6950-E98C72FB2476}"/>
          </ac:picMkLst>
        </pc:picChg>
        <pc:picChg chg="add mod">
          <ac:chgData name="Charlie Gibson" userId="05d73aa8-f094-42cf-9261-ec5251b97041" providerId="ADAL" clId="{9B83EBB5-CF15-4EC4-A53E-8D5D9FF54EAC}" dt="2024-06-10T19:13:04.626" v="115" actId="1076"/>
          <ac:picMkLst>
            <pc:docMk/>
            <pc:sldMk cId="1814174035" sldId="322"/>
            <ac:picMk id="7" creationId="{7C804513-2CF5-59C3-2712-617D53C7D13F}"/>
          </ac:picMkLst>
        </pc:picChg>
        <pc:picChg chg="del">
          <ac:chgData name="Charlie Gibson" userId="05d73aa8-f094-42cf-9261-ec5251b97041" providerId="ADAL" clId="{9B83EBB5-CF15-4EC4-A53E-8D5D9FF54EAC}" dt="2024-06-10T19:07:16.514" v="9" actId="478"/>
          <ac:picMkLst>
            <pc:docMk/>
            <pc:sldMk cId="1814174035" sldId="322"/>
            <ac:picMk id="9" creationId="{6F5B3C21-9119-5C90-F72C-8DCA169BD561}"/>
          </ac:picMkLst>
        </pc:picChg>
      </pc:sldChg>
      <pc:sldChg chg="addSp modSp mod">
        <pc:chgData name="Charlie Gibson" userId="05d73aa8-f094-42cf-9261-ec5251b97041" providerId="ADAL" clId="{9B83EBB5-CF15-4EC4-A53E-8D5D9FF54EAC}" dt="2024-06-10T19:10:29.748" v="37" actId="1076"/>
        <pc:sldMkLst>
          <pc:docMk/>
          <pc:sldMk cId="3433435007" sldId="328"/>
        </pc:sldMkLst>
        <pc:picChg chg="add mod">
          <ac:chgData name="Charlie Gibson" userId="05d73aa8-f094-42cf-9261-ec5251b97041" providerId="ADAL" clId="{9B83EBB5-CF15-4EC4-A53E-8D5D9FF54EAC}" dt="2024-06-10T19:10:29.748" v="37" actId="1076"/>
          <ac:picMkLst>
            <pc:docMk/>
            <pc:sldMk cId="3433435007" sldId="328"/>
            <ac:picMk id="6" creationId="{02B4AAA0-D399-117D-46F7-E17B5E03211F}"/>
          </ac:picMkLst>
        </pc:picChg>
      </pc:sldChg>
      <pc:sldChg chg="addSp delSp modSp mod">
        <pc:chgData name="Charlie Gibson" userId="05d73aa8-f094-42cf-9261-ec5251b97041" providerId="ADAL" clId="{9B83EBB5-CF15-4EC4-A53E-8D5D9FF54EAC}" dt="2024-06-10T19:11:37.070" v="48" actId="27614"/>
        <pc:sldMkLst>
          <pc:docMk/>
          <pc:sldMk cId="2349944957" sldId="329"/>
        </pc:sldMkLst>
        <pc:picChg chg="del">
          <ac:chgData name="Charlie Gibson" userId="05d73aa8-f094-42cf-9261-ec5251b97041" providerId="ADAL" clId="{9B83EBB5-CF15-4EC4-A53E-8D5D9FF54EAC}" dt="2024-06-10T19:11:12.627" v="44" actId="478"/>
          <ac:picMkLst>
            <pc:docMk/>
            <pc:sldMk cId="2349944957" sldId="329"/>
            <ac:picMk id="5" creationId="{D11108D6-58EC-62B2-9D0D-A3D99B508B1C}"/>
          </ac:picMkLst>
        </pc:picChg>
        <pc:picChg chg="add mod">
          <ac:chgData name="Charlie Gibson" userId="05d73aa8-f094-42cf-9261-ec5251b97041" providerId="ADAL" clId="{9B83EBB5-CF15-4EC4-A53E-8D5D9FF54EAC}" dt="2024-06-10T19:11:37.070" v="48" actId="27614"/>
          <ac:picMkLst>
            <pc:docMk/>
            <pc:sldMk cId="2349944957" sldId="329"/>
            <ac:picMk id="6" creationId="{90B2972D-C12A-8019-BEFB-78BB5014D629}"/>
          </ac:picMkLst>
        </pc:picChg>
      </pc:sldChg>
      <pc:sldChg chg="addSp delSp modSp mod">
        <pc:chgData name="Charlie Gibson" userId="05d73aa8-f094-42cf-9261-ec5251b97041" providerId="ADAL" clId="{9B83EBB5-CF15-4EC4-A53E-8D5D9FF54EAC}" dt="2024-06-10T19:08:36.663" v="22" actId="14100"/>
        <pc:sldMkLst>
          <pc:docMk/>
          <pc:sldMk cId="1147000908" sldId="331"/>
        </pc:sldMkLst>
        <pc:picChg chg="add mod">
          <ac:chgData name="Charlie Gibson" userId="05d73aa8-f094-42cf-9261-ec5251b97041" providerId="ADAL" clId="{9B83EBB5-CF15-4EC4-A53E-8D5D9FF54EAC}" dt="2024-06-10T19:08:36.663" v="22" actId="14100"/>
          <ac:picMkLst>
            <pc:docMk/>
            <pc:sldMk cId="1147000908" sldId="331"/>
            <ac:picMk id="6" creationId="{74DC391A-6AE4-2E29-3CC0-8CC3AFB8D734}"/>
          </ac:picMkLst>
        </pc:picChg>
        <pc:picChg chg="del">
          <ac:chgData name="Charlie Gibson" userId="05d73aa8-f094-42cf-9261-ec5251b97041" providerId="ADAL" clId="{9B83EBB5-CF15-4EC4-A53E-8D5D9FF54EAC}" dt="2024-06-10T19:08:27.245" v="18" actId="478"/>
          <ac:picMkLst>
            <pc:docMk/>
            <pc:sldMk cId="1147000908" sldId="331"/>
            <ac:picMk id="9" creationId="{6328DA57-AC8E-7948-BA47-58F9459A9CF7}"/>
          </ac:picMkLst>
        </pc:picChg>
      </pc:sldChg>
      <pc:sldChg chg="addSp delSp modSp mod">
        <pc:chgData name="Charlie Gibson" userId="05d73aa8-f094-42cf-9261-ec5251b97041" providerId="ADAL" clId="{9B83EBB5-CF15-4EC4-A53E-8D5D9FF54EAC}" dt="2024-06-10T19:09:22.093" v="29" actId="208"/>
        <pc:sldMkLst>
          <pc:docMk/>
          <pc:sldMk cId="1420122897" sldId="332"/>
        </pc:sldMkLst>
        <pc:picChg chg="add del">
          <ac:chgData name="Charlie Gibson" userId="05d73aa8-f094-42cf-9261-ec5251b97041" providerId="ADAL" clId="{9B83EBB5-CF15-4EC4-A53E-8D5D9FF54EAC}" dt="2024-06-10T19:09:07.113" v="25" actId="478"/>
          <ac:picMkLst>
            <pc:docMk/>
            <pc:sldMk cId="1420122897" sldId="332"/>
            <ac:picMk id="6" creationId="{9C6727EE-FB0F-68F9-5A51-B3D643E4AE0F}"/>
          </ac:picMkLst>
        </pc:picChg>
        <pc:picChg chg="del">
          <ac:chgData name="Charlie Gibson" userId="05d73aa8-f094-42cf-9261-ec5251b97041" providerId="ADAL" clId="{9B83EBB5-CF15-4EC4-A53E-8D5D9FF54EAC}" dt="2024-06-10T19:08:59.372" v="23" actId="478"/>
          <ac:picMkLst>
            <pc:docMk/>
            <pc:sldMk cId="1420122897" sldId="332"/>
            <ac:picMk id="7" creationId="{A5DF1BBB-E240-0B87-3DF9-325D36F4F42A}"/>
          </ac:picMkLst>
        </pc:picChg>
        <pc:picChg chg="add mod">
          <ac:chgData name="Charlie Gibson" userId="05d73aa8-f094-42cf-9261-ec5251b97041" providerId="ADAL" clId="{9B83EBB5-CF15-4EC4-A53E-8D5D9FF54EAC}" dt="2024-06-10T19:09:22.093" v="29" actId="208"/>
          <ac:picMkLst>
            <pc:docMk/>
            <pc:sldMk cId="1420122897" sldId="332"/>
            <ac:picMk id="9" creationId="{B05C6BAA-CB76-91D4-A919-361689E8EB17}"/>
          </ac:picMkLst>
        </pc:picChg>
      </pc:sldChg>
    </pc:docChg>
  </pc:docChgLst>
  <pc:docChgLst>
    <pc:chgData name="Tammy Pankey" userId="89b84b47-0384-4d66-b56e-dc00ebdb68cf" providerId="ADAL" clId="{21F2F7BF-957B-4180-B57E-752CF7BADCDB}"/>
    <pc:docChg chg="custSel modSld">
      <pc:chgData name="Tammy Pankey" userId="89b84b47-0384-4d66-b56e-dc00ebdb68cf" providerId="ADAL" clId="{21F2F7BF-957B-4180-B57E-752CF7BADCDB}" dt="2023-07-06T00:13:08.085" v="55" actId="113"/>
      <pc:docMkLst>
        <pc:docMk/>
      </pc:docMkLst>
      <pc:sldChg chg="modSp mod">
        <pc:chgData name="Tammy Pankey" userId="89b84b47-0384-4d66-b56e-dc00ebdb68cf" providerId="ADAL" clId="{21F2F7BF-957B-4180-B57E-752CF7BADCDB}" dt="2023-07-06T00:11:34.101" v="17" actId="2711"/>
        <pc:sldMkLst>
          <pc:docMk/>
          <pc:sldMk cId="951211944" sldId="261"/>
        </pc:sldMkLst>
        <pc:spChg chg="mod">
          <ac:chgData name="Tammy Pankey" userId="89b84b47-0384-4d66-b56e-dc00ebdb68cf" providerId="ADAL" clId="{21F2F7BF-957B-4180-B57E-752CF7BADCDB}" dt="2023-07-06T00:11:34.101" v="17" actId="2711"/>
          <ac:spMkLst>
            <pc:docMk/>
            <pc:sldMk cId="951211944" sldId="261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1:34.101" v="17" actId="2711"/>
          <ac:spMkLst>
            <pc:docMk/>
            <pc:sldMk cId="951211944" sldId="261"/>
            <ac:spMk id="4" creationId="{56567651-8AA4-479B-AC03-821AC799E926}"/>
          </ac:spMkLst>
        </pc:spChg>
        <pc:spChg chg="mod">
          <ac:chgData name="Tammy Pankey" userId="89b84b47-0384-4d66-b56e-dc00ebdb68cf" providerId="ADAL" clId="{21F2F7BF-957B-4180-B57E-752CF7BADCDB}" dt="2023-07-06T00:11:34.101" v="17" actId="2711"/>
          <ac:spMkLst>
            <pc:docMk/>
            <pc:sldMk cId="951211944" sldId="261"/>
            <ac:spMk id="9" creationId="{86FB3A79-2435-438C-A577-C7C35503CB7A}"/>
          </ac:spMkLst>
        </pc:spChg>
        <pc:spChg chg="mod">
          <ac:chgData name="Tammy Pankey" userId="89b84b47-0384-4d66-b56e-dc00ebdb68cf" providerId="ADAL" clId="{21F2F7BF-957B-4180-B57E-752CF7BADCDB}" dt="2023-07-06T00:11:34.101" v="17" actId="2711"/>
          <ac:spMkLst>
            <pc:docMk/>
            <pc:sldMk cId="951211944" sldId="261"/>
            <ac:spMk id="21" creationId="{3D0889FA-B986-491E-AAEF-A874181BA7EC}"/>
          </ac:spMkLst>
        </pc:spChg>
      </pc:sldChg>
      <pc:sldChg chg="modSp mod">
        <pc:chgData name="Tammy Pankey" userId="89b84b47-0384-4d66-b56e-dc00ebdb68cf" providerId="ADAL" clId="{21F2F7BF-957B-4180-B57E-752CF7BADCDB}" dt="2023-07-06T00:12:01.691" v="22" actId="2711"/>
        <pc:sldMkLst>
          <pc:docMk/>
          <pc:sldMk cId="3023252019" sldId="307"/>
        </pc:sldMkLst>
        <pc:spChg chg="mod">
          <ac:chgData name="Tammy Pankey" userId="89b84b47-0384-4d66-b56e-dc00ebdb68cf" providerId="ADAL" clId="{21F2F7BF-957B-4180-B57E-752CF7BADCDB}" dt="2023-07-06T00:12:01.691" v="22" actId="2711"/>
          <ac:spMkLst>
            <pc:docMk/>
            <pc:sldMk cId="3023252019" sldId="307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2:01.691" v="22" actId="2711"/>
          <ac:spMkLst>
            <pc:docMk/>
            <pc:sldMk cId="3023252019" sldId="307"/>
            <ac:spMk id="4" creationId="{56567651-8AA4-479B-AC03-821AC799E926}"/>
          </ac:spMkLst>
        </pc:spChg>
        <pc:spChg chg="mod">
          <ac:chgData name="Tammy Pankey" userId="89b84b47-0384-4d66-b56e-dc00ebdb68cf" providerId="ADAL" clId="{21F2F7BF-957B-4180-B57E-752CF7BADCDB}" dt="2023-07-06T00:12:01.691" v="22" actId="2711"/>
          <ac:spMkLst>
            <pc:docMk/>
            <pc:sldMk cId="3023252019" sldId="307"/>
            <ac:spMk id="5" creationId="{DD4712C1-F703-4BDE-AA70-74AE23C7B717}"/>
          </ac:spMkLst>
        </pc:spChg>
      </pc:sldChg>
      <pc:sldChg chg="modSp mod modNotesTx">
        <pc:chgData name="Tammy Pankey" userId="89b84b47-0384-4d66-b56e-dc00ebdb68cf" providerId="ADAL" clId="{21F2F7BF-957B-4180-B57E-752CF7BADCDB}" dt="2023-07-06T00:13:08.085" v="55" actId="113"/>
        <pc:sldMkLst>
          <pc:docMk/>
          <pc:sldMk cId="2597112184" sldId="312"/>
        </pc:sldMkLst>
        <pc:spChg chg="mod">
          <ac:chgData name="Tammy Pankey" userId="89b84b47-0384-4d66-b56e-dc00ebdb68cf" providerId="ADAL" clId="{21F2F7BF-957B-4180-B57E-752CF7BADCDB}" dt="2023-07-06T00:12:10.539" v="24" actId="2711"/>
          <ac:spMkLst>
            <pc:docMk/>
            <pc:sldMk cId="2597112184" sldId="312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2:10.539" v="24" actId="2711"/>
          <ac:spMkLst>
            <pc:docMk/>
            <pc:sldMk cId="2597112184" sldId="312"/>
            <ac:spMk id="9" creationId="{5F78A9DB-E5AA-4B24-9F57-3E0E955F5A92}"/>
          </ac:spMkLst>
        </pc:spChg>
        <pc:spChg chg="mod">
          <ac:chgData name="Tammy Pankey" userId="89b84b47-0384-4d66-b56e-dc00ebdb68cf" providerId="ADAL" clId="{21F2F7BF-957B-4180-B57E-752CF7BADCDB}" dt="2023-07-06T00:12:10.539" v="24" actId="2711"/>
          <ac:spMkLst>
            <pc:docMk/>
            <pc:sldMk cId="2597112184" sldId="312"/>
            <ac:spMk id="11" creationId="{36F64D3A-075E-49C2-9842-F32E7A65343B}"/>
          </ac:spMkLst>
        </pc:spChg>
        <pc:spChg chg="mod">
          <ac:chgData name="Tammy Pankey" userId="89b84b47-0384-4d66-b56e-dc00ebdb68cf" providerId="ADAL" clId="{21F2F7BF-957B-4180-B57E-752CF7BADCDB}" dt="2023-07-06T00:12:10.539" v="24" actId="2711"/>
          <ac:spMkLst>
            <pc:docMk/>
            <pc:sldMk cId="2597112184" sldId="312"/>
            <ac:spMk id="13" creationId="{79E1ECC3-F162-4E13-A48B-FE68FA7D1D1C}"/>
          </ac:spMkLst>
        </pc:spChg>
      </pc:sldChg>
      <pc:sldChg chg="modSp mod">
        <pc:chgData name="Tammy Pankey" userId="89b84b47-0384-4d66-b56e-dc00ebdb68cf" providerId="ADAL" clId="{21F2F7BF-957B-4180-B57E-752CF7BADCDB}" dt="2023-07-06T00:12:05.847" v="23" actId="2711"/>
        <pc:sldMkLst>
          <pc:docMk/>
          <pc:sldMk cId="754252822" sldId="316"/>
        </pc:sldMkLst>
        <pc:spChg chg="mod">
          <ac:chgData name="Tammy Pankey" userId="89b84b47-0384-4d66-b56e-dc00ebdb68cf" providerId="ADAL" clId="{21F2F7BF-957B-4180-B57E-752CF7BADCDB}" dt="2023-07-06T00:12:05.847" v="23" actId="2711"/>
          <ac:spMkLst>
            <pc:docMk/>
            <pc:sldMk cId="754252822" sldId="316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2:05.847" v="23" actId="2711"/>
          <ac:spMkLst>
            <pc:docMk/>
            <pc:sldMk cId="754252822" sldId="316"/>
            <ac:spMk id="4" creationId="{56567651-8AA4-479B-AC03-821AC799E926}"/>
          </ac:spMkLst>
        </pc:spChg>
        <pc:spChg chg="mod">
          <ac:chgData name="Tammy Pankey" userId="89b84b47-0384-4d66-b56e-dc00ebdb68cf" providerId="ADAL" clId="{21F2F7BF-957B-4180-B57E-752CF7BADCDB}" dt="2023-07-06T00:12:05.847" v="23" actId="2711"/>
          <ac:spMkLst>
            <pc:docMk/>
            <pc:sldMk cId="754252822" sldId="316"/>
            <ac:spMk id="8" creationId="{B52B4A3D-D0CF-62F8-894E-A9D911A1AB01}"/>
          </ac:spMkLst>
        </pc:spChg>
      </pc:sldChg>
      <pc:sldChg chg="modSp mod">
        <pc:chgData name="Tammy Pankey" userId="89b84b47-0384-4d66-b56e-dc00ebdb68cf" providerId="ADAL" clId="{21F2F7BF-957B-4180-B57E-752CF7BADCDB}" dt="2023-07-06T00:11:38.359" v="18" actId="2711"/>
        <pc:sldMkLst>
          <pc:docMk/>
          <pc:sldMk cId="1252155232" sldId="317"/>
        </pc:sldMkLst>
        <pc:spChg chg="mod">
          <ac:chgData name="Tammy Pankey" userId="89b84b47-0384-4d66-b56e-dc00ebdb68cf" providerId="ADAL" clId="{21F2F7BF-957B-4180-B57E-752CF7BADCDB}" dt="2023-07-06T00:11:38.359" v="18" actId="2711"/>
          <ac:spMkLst>
            <pc:docMk/>
            <pc:sldMk cId="1252155232" sldId="317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1:38.359" v="18" actId="2711"/>
          <ac:spMkLst>
            <pc:docMk/>
            <pc:sldMk cId="1252155232" sldId="317"/>
            <ac:spMk id="4" creationId="{56567651-8AA4-479B-AC03-821AC799E926}"/>
          </ac:spMkLst>
        </pc:spChg>
        <pc:spChg chg="mod">
          <ac:chgData name="Tammy Pankey" userId="89b84b47-0384-4d66-b56e-dc00ebdb68cf" providerId="ADAL" clId="{21F2F7BF-957B-4180-B57E-752CF7BADCDB}" dt="2023-07-06T00:11:38.359" v="18" actId="2711"/>
          <ac:spMkLst>
            <pc:docMk/>
            <pc:sldMk cId="1252155232" sldId="317"/>
            <ac:spMk id="5" creationId="{302F8B30-99DF-4AFC-A217-03A6B4B0D784}"/>
          </ac:spMkLst>
        </pc:spChg>
      </pc:sldChg>
      <pc:sldChg chg="modSp mod">
        <pc:chgData name="Tammy Pankey" userId="89b84b47-0384-4d66-b56e-dc00ebdb68cf" providerId="ADAL" clId="{21F2F7BF-957B-4180-B57E-752CF7BADCDB}" dt="2023-07-06T00:12:13.884" v="25" actId="2711"/>
        <pc:sldMkLst>
          <pc:docMk/>
          <pc:sldMk cId="1754274421" sldId="318"/>
        </pc:sldMkLst>
        <pc:spChg chg="mod">
          <ac:chgData name="Tammy Pankey" userId="89b84b47-0384-4d66-b56e-dc00ebdb68cf" providerId="ADAL" clId="{21F2F7BF-957B-4180-B57E-752CF7BADCDB}" dt="2023-07-06T00:12:13.884" v="25" actId="2711"/>
          <ac:spMkLst>
            <pc:docMk/>
            <pc:sldMk cId="1754274421" sldId="318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2:13.884" v="25" actId="2711"/>
          <ac:spMkLst>
            <pc:docMk/>
            <pc:sldMk cId="1754274421" sldId="318"/>
            <ac:spMk id="4" creationId="{56567651-8AA4-479B-AC03-821AC799E926}"/>
          </ac:spMkLst>
        </pc:spChg>
      </pc:sldChg>
      <pc:sldChg chg="addSp delSp modSp mod">
        <pc:chgData name="Tammy Pankey" userId="89b84b47-0384-4d66-b56e-dc00ebdb68cf" providerId="ADAL" clId="{21F2F7BF-957B-4180-B57E-752CF7BADCDB}" dt="2023-07-06T00:12:17.332" v="26" actId="2711"/>
        <pc:sldMkLst>
          <pc:docMk/>
          <pc:sldMk cId="1384095157" sldId="319"/>
        </pc:sldMkLst>
        <pc:spChg chg="mod">
          <ac:chgData name="Tammy Pankey" userId="89b84b47-0384-4d66-b56e-dc00ebdb68cf" providerId="ADAL" clId="{21F2F7BF-957B-4180-B57E-752CF7BADCDB}" dt="2023-07-06T00:12:17.332" v="26" actId="2711"/>
          <ac:spMkLst>
            <pc:docMk/>
            <pc:sldMk cId="1384095157" sldId="319"/>
            <ac:spMk id="2" creationId="{4891256E-55E4-4477-949F-AB7E827AA79A}"/>
          </ac:spMkLst>
        </pc:spChg>
        <pc:spChg chg="del">
          <ac:chgData name="Tammy Pankey" userId="89b84b47-0384-4d66-b56e-dc00ebdb68cf" providerId="ADAL" clId="{21F2F7BF-957B-4180-B57E-752CF7BADCDB}" dt="2023-07-05T19:40:26.994" v="0" actId="478"/>
          <ac:spMkLst>
            <pc:docMk/>
            <pc:sldMk cId="1384095157" sldId="319"/>
            <ac:spMk id="3" creationId="{FF09E301-2DD2-4D86-86AD-49BCE4C01F3A}"/>
          </ac:spMkLst>
        </pc:spChg>
        <pc:spChg chg="add del mod">
          <ac:chgData name="Tammy Pankey" userId="89b84b47-0384-4d66-b56e-dc00ebdb68cf" providerId="ADAL" clId="{21F2F7BF-957B-4180-B57E-752CF7BADCDB}" dt="2023-07-05T19:40:28.348" v="2" actId="478"/>
          <ac:spMkLst>
            <pc:docMk/>
            <pc:sldMk cId="1384095157" sldId="319"/>
            <ac:spMk id="6" creationId="{733CA141-7E4A-893F-F8B2-1DFFE159FA35}"/>
          </ac:spMkLst>
        </pc:spChg>
        <pc:spChg chg="add mod">
          <ac:chgData name="Tammy Pankey" userId="89b84b47-0384-4d66-b56e-dc00ebdb68cf" providerId="ADAL" clId="{21F2F7BF-957B-4180-B57E-752CF7BADCDB}" dt="2023-07-06T00:12:17.332" v="26" actId="2711"/>
          <ac:spMkLst>
            <pc:docMk/>
            <pc:sldMk cId="1384095157" sldId="319"/>
            <ac:spMk id="8" creationId="{B22D56AA-38EF-2C8F-52EA-0588732FE5C8}"/>
          </ac:spMkLst>
        </pc:spChg>
      </pc:sldChg>
      <pc:sldChg chg="modSp mod">
        <pc:chgData name="Tammy Pankey" userId="89b84b47-0384-4d66-b56e-dc00ebdb68cf" providerId="ADAL" clId="{21F2F7BF-957B-4180-B57E-752CF7BADCDB}" dt="2023-07-06T00:11:51.498" v="20" actId="2711"/>
        <pc:sldMkLst>
          <pc:docMk/>
          <pc:sldMk cId="1469190652" sldId="320"/>
        </pc:sldMkLst>
        <pc:spChg chg="mod">
          <ac:chgData name="Tammy Pankey" userId="89b84b47-0384-4d66-b56e-dc00ebdb68cf" providerId="ADAL" clId="{21F2F7BF-957B-4180-B57E-752CF7BADCDB}" dt="2023-07-06T00:11:51.498" v="20" actId="2711"/>
          <ac:spMkLst>
            <pc:docMk/>
            <pc:sldMk cId="1469190652" sldId="320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1:51.498" v="20" actId="2711"/>
          <ac:spMkLst>
            <pc:docMk/>
            <pc:sldMk cId="1469190652" sldId="320"/>
            <ac:spMk id="9" creationId="{41441B1C-EBB7-9145-4A21-A44D674A88F4}"/>
          </ac:spMkLst>
        </pc:spChg>
        <pc:spChg chg="mod">
          <ac:chgData name="Tammy Pankey" userId="89b84b47-0384-4d66-b56e-dc00ebdb68cf" providerId="ADAL" clId="{21F2F7BF-957B-4180-B57E-752CF7BADCDB}" dt="2023-07-06T00:11:51.498" v="20" actId="2711"/>
          <ac:spMkLst>
            <pc:docMk/>
            <pc:sldMk cId="1469190652" sldId="320"/>
            <ac:spMk id="12" creationId="{9E4178C0-C517-54B5-8FE2-B58036B2A5AD}"/>
          </ac:spMkLst>
        </pc:spChg>
        <pc:spChg chg="mod">
          <ac:chgData name="Tammy Pankey" userId="89b84b47-0384-4d66-b56e-dc00ebdb68cf" providerId="ADAL" clId="{21F2F7BF-957B-4180-B57E-752CF7BADCDB}" dt="2023-07-06T00:11:51.498" v="20" actId="2711"/>
          <ac:spMkLst>
            <pc:docMk/>
            <pc:sldMk cId="1469190652" sldId="320"/>
            <ac:spMk id="13" creationId="{38DEB28E-1234-DEB4-3B97-101D2B9CBCA4}"/>
          </ac:spMkLst>
        </pc:spChg>
      </pc:sldChg>
      <pc:sldChg chg="addSp delSp modSp mod">
        <pc:chgData name="Tammy Pankey" userId="89b84b47-0384-4d66-b56e-dc00ebdb68cf" providerId="ADAL" clId="{21F2F7BF-957B-4180-B57E-752CF7BADCDB}" dt="2023-07-06T00:11:21.608" v="15" actId="2711"/>
        <pc:sldMkLst>
          <pc:docMk/>
          <pc:sldMk cId="3891411312" sldId="321"/>
        </pc:sldMkLst>
        <pc:spChg chg="mod">
          <ac:chgData name="Tammy Pankey" userId="89b84b47-0384-4d66-b56e-dc00ebdb68cf" providerId="ADAL" clId="{21F2F7BF-957B-4180-B57E-752CF7BADCDB}" dt="2023-07-06T00:11:21.608" v="15" actId="2711"/>
          <ac:spMkLst>
            <pc:docMk/>
            <pc:sldMk cId="3891411312" sldId="321"/>
            <ac:spMk id="5" creationId="{F3B760C1-7E25-45A7-B891-53C58D074EA2}"/>
          </ac:spMkLst>
        </pc:spChg>
        <pc:spChg chg="mod">
          <ac:chgData name="Tammy Pankey" userId="89b84b47-0384-4d66-b56e-dc00ebdb68cf" providerId="ADAL" clId="{21F2F7BF-957B-4180-B57E-752CF7BADCDB}" dt="2023-07-06T00:11:21.608" v="15" actId="2711"/>
          <ac:spMkLst>
            <pc:docMk/>
            <pc:sldMk cId="3891411312" sldId="321"/>
            <ac:spMk id="6" creationId="{B6ADE897-E12C-4A20-B842-CD64CC495BD3}"/>
          </ac:spMkLst>
        </pc:spChg>
        <pc:spChg chg="mod">
          <ac:chgData name="Tammy Pankey" userId="89b84b47-0384-4d66-b56e-dc00ebdb68cf" providerId="ADAL" clId="{21F2F7BF-957B-4180-B57E-752CF7BADCDB}" dt="2023-07-06T00:11:21.608" v="15" actId="2711"/>
          <ac:spMkLst>
            <pc:docMk/>
            <pc:sldMk cId="3891411312" sldId="321"/>
            <ac:spMk id="26" creationId="{49461470-2C49-0B4A-AFF2-693C58AC2F9F}"/>
          </ac:spMkLst>
        </pc:spChg>
        <pc:picChg chg="add mod modCrop">
          <ac:chgData name="Tammy Pankey" userId="89b84b47-0384-4d66-b56e-dc00ebdb68cf" providerId="ADAL" clId="{21F2F7BF-957B-4180-B57E-752CF7BADCDB}" dt="2023-07-06T00:01:35.451" v="14" actId="1076"/>
          <ac:picMkLst>
            <pc:docMk/>
            <pc:sldMk cId="3891411312" sldId="321"/>
            <ac:picMk id="7" creationId="{FD277492-21E1-EC34-2342-3F21278B9DD1}"/>
          </ac:picMkLst>
        </pc:picChg>
        <pc:picChg chg="del">
          <ac:chgData name="Tammy Pankey" userId="89b84b47-0384-4d66-b56e-dc00ebdb68cf" providerId="ADAL" clId="{21F2F7BF-957B-4180-B57E-752CF7BADCDB}" dt="2023-07-05T23:45:45.680" v="4" actId="478"/>
          <ac:picMkLst>
            <pc:docMk/>
            <pc:sldMk cId="3891411312" sldId="321"/>
            <ac:picMk id="13" creationId="{6335B222-1AA9-4892-A3FD-904EEBAC60B8}"/>
          </ac:picMkLst>
        </pc:picChg>
      </pc:sldChg>
      <pc:sldChg chg="modSp mod">
        <pc:chgData name="Tammy Pankey" userId="89b84b47-0384-4d66-b56e-dc00ebdb68cf" providerId="ADAL" clId="{21F2F7BF-957B-4180-B57E-752CF7BADCDB}" dt="2023-07-06T00:11:27.021" v="16" actId="2711"/>
        <pc:sldMkLst>
          <pc:docMk/>
          <pc:sldMk cId="1814174035" sldId="322"/>
        </pc:sldMkLst>
        <pc:spChg chg="mod">
          <ac:chgData name="Tammy Pankey" userId="89b84b47-0384-4d66-b56e-dc00ebdb68cf" providerId="ADAL" clId="{21F2F7BF-957B-4180-B57E-752CF7BADCDB}" dt="2023-07-06T00:11:27.021" v="16" actId="2711"/>
          <ac:spMkLst>
            <pc:docMk/>
            <pc:sldMk cId="1814174035" sldId="322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1:27.021" v="16" actId="2711"/>
          <ac:spMkLst>
            <pc:docMk/>
            <pc:sldMk cId="1814174035" sldId="322"/>
            <ac:spMk id="4" creationId="{56567651-8AA4-479B-AC03-821AC799E926}"/>
          </ac:spMkLst>
        </pc:spChg>
        <pc:spChg chg="mod">
          <ac:chgData name="Tammy Pankey" userId="89b84b47-0384-4d66-b56e-dc00ebdb68cf" providerId="ADAL" clId="{21F2F7BF-957B-4180-B57E-752CF7BADCDB}" dt="2023-07-06T00:11:27.021" v="16" actId="2711"/>
          <ac:spMkLst>
            <pc:docMk/>
            <pc:sldMk cId="1814174035" sldId="322"/>
            <ac:spMk id="5" creationId="{8DE1808D-4A41-4429-BDD9-039046921A33}"/>
          </ac:spMkLst>
        </pc:spChg>
        <pc:spChg chg="mod">
          <ac:chgData name="Tammy Pankey" userId="89b84b47-0384-4d66-b56e-dc00ebdb68cf" providerId="ADAL" clId="{21F2F7BF-957B-4180-B57E-752CF7BADCDB}" dt="2023-07-06T00:11:27.021" v="16" actId="2711"/>
          <ac:spMkLst>
            <pc:docMk/>
            <pc:sldMk cId="1814174035" sldId="322"/>
            <ac:spMk id="13" creationId="{0BFC0E9B-CC84-4D72-8BFD-54ED5EC94447}"/>
          </ac:spMkLst>
        </pc:spChg>
      </pc:sldChg>
      <pc:sldChg chg="modSp mod">
        <pc:chgData name="Tammy Pankey" userId="89b84b47-0384-4d66-b56e-dc00ebdb68cf" providerId="ADAL" clId="{21F2F7BF-957B-4180-B57E-752CF7BADCDB}" dt="2023-07-06T00:11:57.982" v="21" actId="2711"/>
        <pc:sldMkLst>
          <pc:docMk/>
          <pc:sldMk cId="2349944957" sldId="329"/>
        </pc:sldMkLst>
        <pc:spChg chg="mod">
          <ac:chgData name="Tammy Pankey" userId="89b84b47-0384-4d66-b56e-dc00ebdb68cf" providerId="ADAL" clId="{21F2F7BF-957B-4180-B57E-752CF7BADCDB}" dt="2023-07-06T00:11:57.982" v="21" actId="2711"/>
          <ac:spMkLst>
            <pc:docMk/>
            <pc:sldMk cId="2349944957" sldId="329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1:57.982" v="21" actId="2711"/>
          <ac:spMkLst>
            <pc:docMk/>
            <pc:sldMk cId="2349944957" sldId="329"/>
            <ac:spMk id="9" creationId="{41441B1C-EBB7-9145-4A21-A44D674A88F4}"/>
          </ac:spMkLst>
        </pc:spChg>
        <pc:spChg chg="mod">
          <ac:chgData name="Tammy Pankey" userId="89b84b47-0384-4d66-b56e-dc00ebdb68cf" providerId="ADAL" clId="{21F2F7BF-957B-4180-B57E-752CF7BADCDB}" dt="2023-07-06T00:11:57.982" v="21" actId="2711"/>
          <ac:spMkLst>
            <pc:docMk/>
            <pc:sldMk cId="2349944957" sldId="329"/>
            <ac:spMk id="11" creationId="{A1F0897B-5699-0902-FFF0-F3098DFC75DB}"/>
          </ac:spMkLst>
        </pc:spChg>
        <pc:spChg chg="mod">
          <ac:chgData name="Tammy Pankey" userId="89b84b47-0384-4d66-b56e-dc00ebdb68cf" providerId="ADAL" clId="{21F2F7BF-957B-4180-B57E-752CF7BADCDB}" dt="2023-07-06T00:11:57.982" v="21" actId="2711"/>
          <ac:spMkLst>
            <pc:docMk/>
            <pc:sldMk cId="2349944957" sldId="329"/>
            <ac:spMk id="12" creationId="{9E4178C0-C517-54B5-8FE2-B58036B2A5AD}"/>
          </ac:spMkLst>
        </pc:spChg>
      </pc:sldChg>
      <pc:sldChg chg="modSp mod">
        <pc:chgData name="Tammy Pankey" userId="89b84b47-0384-4d66-b56e-dc00ebdb68cf" providerId="ADAL" clId="{21F2F7BF-957B-4180-B57E-752CF7BADCDB}" dt="2023-07-06T00:11:43.191" v="19" actId="2711"/>
        <pc:sldMkLst>
          <pc:docMk/>
          <pc:sldMk cId="1420122897" sldId="332"/>
        </pc:sldMkLst>
        <pc:spChg chg="mod">
          <ac:chgData name="Tammy Pankey" userId="89b84b47-0384-4d66-b56e-dc00ebdb68cf" providerId="ADAL" clId="{21F2F7BF-957B-4180-B57E-752CF7BADCDB}" dt="2023-07-06T00:11:43.191" v="19" actId="2711"/>
          <ac:spMkLst>
            <pc:docMk/>
            <pc:sldMk cId="1420122897" sldId="332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1:43.191" v="19" actId="2711"/>
          <ac:spMkLst>
            <pc:docMk/>
            <pc:sldMk cId="1420122897" sldId="332"/>
            <ac:spMk id="4" creationId="{56567651-8AA4-479B-AC03-821AC799E926}"/>
          </ac:spMkLst>
        </pc:spChg>
        <pc:spChg chg="mod">
          <ac:chgData name="Tammy Pankey" userId="89b84b47-0384-4d66-b56e-dc00ebdb68cf" providerId="ADAL" clId="{21F2F7BF-957B-4180-B57E-752CF7BADCDB}" dt="2023-07-06T00:11:43.191" v="19" actId="2711"/>
          <ac:spMkLst>
            <pc:docMk/>
            <pc:sldMk cId="1420122897" sldId="332"/>
            <ac:spMk id="5" creationId="{302F8B30-99DF-4AFC-A217-03A6B4B0D78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Share </a:t>
            </a:r>
            <a:r>
              <a:rPr lang="en-US" sz="1800" b="0" i="0" u="none" strike="noStrike" baseline="0" dirty="0">
                <a:latin typeface="Arial-BoldMT"/>
              </a:rPr>
              <a:t>(10-15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77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18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Choose a relevant, age-appropriate video for your students.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Example: The Tournament Experience </a:t>
            </a:r>
            <a:r>
              <a:rPr lang="en-US" b="1" dirty="0"/>
              <a:t>https://youtu.be/E7XOzjeE7F8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Allow time for cleanup and place any unfinished models and their pieces in a sealed plastic bag.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963E"/>
                </a:solidFill>
                <a:latin typeface="Arial-BoldMT"/>
              </a:rPr>
              <a:t>Clean Up Pointers</a:t>
            </a:r>
          </a:p>
          <a:p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wish to play a video or song during clean up time Link on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GoNoodle:  https://family.gonoodle.com/activities/clean-up 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 Kids:  https://www.youtubekids.com/watch?v=ZJFk87ZsHn0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Youtube:  https://youtu.be/ZJFk87ZsHn0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1800" b="1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Outcomes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ractice their presentation of their innovation project and robot solutions.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 practice robot game matches.</a:t>
            </a:r>
            <a:endParaRPr lang="en-US" sz="1800" b="1" i="0" u="none" strike="noStrike" baseline="0" dirty="0">
              <a:latin typeface="Arial-BoldMT"/>
            </a:endParaRP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Introduction </a:t>
            </a:r>
            <a:r>
              <a:rPr lang="en-US" sz="1800" b="0" i="0" u="none" strike="noStrike" baseline="0" dirty="0">
                <a:latin typeface="Arial-BoldMT"/>
              </a:rPr>
              <a:t>(10-15 minutes)</a:t>
            </a:r>
          </a:p>
          <a:p>
            <a:pPr marL="0" indent="0" algn="l">
              <a:buNone/>
            </a:pPr>
            <a:r>
              <a:rPr lang="en-US" sz="1800" b="1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Outcomes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ractice their presentation of their innovation project and robot solutions.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 practice robot game matches.</a:t>
            </a:r>
            <a:endParaRPr lang="en-US" sz="1800" b="1" i="0" u="none" strike="noStrike" baseline="0" dirty="0">
              <a:latin typeface="Arial-BoldMT"/>
            </a:endParaRP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indent="0" algn="l">
              <a:buNone/>
            </a:pPr>
            <a:r>
              <a:rPr lang="en-US" sz="1800" b="1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Outcomes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ractice their presentation of their innovation project and robot solutions.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 practice robot game matches.</a:t>
            </a:r>
            <a:endParaRPr lang="en-US" sz="1800" b="1" i="0" u="none" strike="noStrike" baseline="0" dirty="0">
              <a:latin typeface="Arial-BoldMT"/>
            </a:endParaRP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84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645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570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825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499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955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2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674315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EC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59442" y="2650915"/>
            <a:ext cx="4984558" cy="2311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Communicate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2857328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250" dirty="0">
                <a:solidFill>
                  <a:srgbClr val="EC20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12</a:t>
            </a:r>
            <a:endParaRPr kumimoji="0" lang="en-US" sz="2400" b="1" i="0" u="none" strike="noStrike" kern="1200" cap="none" spc="250" normalizeH="0" baseline="0" noProof="0" dirty="0">
              <a:ln>
                <a:noFill/>
              </a:ln>
              <a:solidFill>
                <a:srgbClr val="EC202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20E222-D725-774B-BAC1-8FA15FE917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65" y="5751186"/>
            <a:ext cx="1492587" cy="827984"/>
          </a:xfrm>
          <a:prstGeom prst="rect">
            <a:avLst/>
          </a:prstGeom>
        </p:spPr>
      </p:pic>
      <p:pic>
        <p:nvPicPr>
          <p:cNvPr id="8" name="Picture 7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47735A7B-7C97-554A-B8E9-6A58A54768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577" y="5841203"/>
            <a:ext cx="3720051" cy="651936"/>
          </a:xfrm>
          <a:prstGeom prst="rect">
            <a:avLst/>
          </a:prstGeom>
        </p:spPr>
      </p:pic>
      <p:pic>
        <p:nvPicPr>
          <p:cNvPr id="9" name="Picture 8" descr="A logo with a submarine&#10;&#10;Description automatically generated">
            <a:extLst>
              <a:ext uri="{FF2B5EF4-FFF2-40B4-BE49-F238E27FC236}">
                <a16:creationId xmlns:a16="http://schemas.microsoft.com/office/drawing/2014/main" id="{D4F505D7-B3C6-B749-AD51-0843FACBB73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296" y="5337149"/>
            <a:ext cx="1371193" cy="1371600"/>
          </a:xfrm>
          <a:prstGeom prst="rect">
            <a:avLst/>
          </a:prstGeom>
        </p:spPr>
      </p:pic>
      <p:pic>
        <p:nvPicPr>
          <p:cNvPr id="10" name="Picture 9" descr="A cardboard box with toys and a map&#10;&#10;Description automatically generated">
            <a:extLst>
              <a:ext uri="{FF2B5EF4-FFF2-40B4-BE49-F238E27FC236}">
                <a16:creationId xmlns:a16="http://schemas.microsoft.com/office/drawing/2014/main" id="{4F012B3C-335B-C784-42B4-489505E384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13" y="1948294"/>
            <a:ext cx="3855879" cy="240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1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8E125E-3FE6-E48F-E8D4-86F9ACA7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19" y="3848029"/>
            <a:ext cx="7280565" cy="2286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10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941" y="1124867"/>
            <a:ext cx="7886700" cy="302339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the innovation project and robot design rubrics along with the robot game scoresheet.</a:t>
            </a:r>
          </a:p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Provide helpful feedback after the presentation to each other based on the rubrics.</a:t>
            </a:r>
            <a:endParaRPr lang="en-US" sz="28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Discuss the reflection questions.</a:t>
            </a:r>
          </a:p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 your space.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</a:t>
            </a:r>
          </a:p>
        </p:txBody>
      </p:sp>
    </p:spTree>
    <p:extLst>
      <p:ext uri="{BB962C8B-B14F-4D97-AF65-F5344CB8AC3E}">
        <p14:creationId xmlns:p14="http://schemas.microsoft.com/office/powerpoint/2010/main" val="3023252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11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52B4A3D-D0CF-62F8-894E-A9D911A1AB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221027"/>
            <a:ext cx="4937760" cy="3579573"/>
          </a:xfrm>
        </p:spPr>
        <p:txBody>
          <a:bodyPr>
            <a:noAutofit/>
          </a:bodyPr>
          <a:lstStyle/>
          <a:p>
            <a:pPr algn="l"/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is your plan for having any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LEGO</a:t>
            </a:r>
            <a:r>
              <a:rPr lang="en-US" sz="2800" b="0" i="0" u="none" strike="noStrike" baseline="300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attachments built ready for the Robot Game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 everyone ready to speak </a:t>
            </a:r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clear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ly, smile, and have fun?</a:t>
            </a:r>
          </a:p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</a:t>
            </a:r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has your team accomplished?</a:t>
            </a:r>
            <a:endParaRPr lang="en-US" sz="28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 descr="A toy figure with a black background&#10;&#10;Description automatically generated">
            <a:extLst>
              <a:ext uri="{FF2B5EF4-FFF2-40B4-BE49-F238E27FC236}">
                <a16:creationId xmlns:a16="http://schemas.microsoft.com/office/drawing/2014/main" id="{D86FE35C-0DA8-98B6-6216-7F44D33D45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417" y="1632857"/>
            <a:ext cx="3498627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52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9E1ECC3-F162-4E13-A48B-FE68FA7D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Multimedia Resources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8A9DB-E5AA-4B24-9F57-3E0E955F5A92}"/>
              </a:ext>
            </a:extLst>
          </p:cNvPr>
          <p:cNvSpPr/>
          <p:nvPr/>
        </p:nvSpPr>
        <p:spPr>
          <a:xfrm>
            <a:off x="1018902" y="1058090"/>
            <a:ext cx="7106194" cy="47418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AF43A5-3242-4612-A086-EC34A875CE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967" y="1200183"/>
            <a:ext cx="3866063" cy="386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64D3A-075E-49C2-9842-F32E7A65343B}"/>
              </a:ext>
            </a:extLst>
          </p:cNvPr>
          <p:cNvSpPr txBox="1"/>
          <p:nvPr/>
        </p:nvSpPr>
        <p:spPr>
          <a:xfrm>
            <a:off x="1175655" y="5112245"/>
            <a:ext cx="67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may wish to embed a relevant, age-appropriate video for your students here.  See the Notes for an example.</a:t>
            </a:r>
          </a:p>
        </p:txBody>
      </p:sp>
    </p:spTree>
    <p:extLst>
      <p:ext uri="{BB962C8B-B14F-4D97-AF65-F5344CB8AC3E}">
        <p14:creationId xmlns:p14="http://schemas.microsoft.com/office/powerpoint/2010/main" val="2597112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</a:t>
            </a:r>
          </a:p>
        </p:txBody>
      </p:sp>
      <p:pic>
        <p:nvPicPr>
          <p:cNvPr id="5" name="Picture 4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8C54FEE0-F358-43D4-9A72-77A42640E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74" y="1127761"/>
            <a:ext cx="7340252" cy="49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74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1256E-55E4-4477-949F-AB7E827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444D4A-68DF-42DE-9D61-3697B9E5E2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4" y="1384630"/>
            <a:ext cx="3634725" cy="2286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8013589-6E61-404A-2E81-C9740BF689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153" y="4869180"/>
            <a:ext cx="8627633" cy="11873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LEGO, the LEGO logo, the SPIKE logo, MINDSTORMS and the MINDSTORMS logo are trademarks of the/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sont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des marques de commerce du/son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marcas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registradas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LEGO Group. ©2024 The LEGO Group. All rights reserved/Tous droits 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réservés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Todos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derechos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reservados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FIRST ®, the FIRST ® logo,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Coopertition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®, Gracious Professionalism®, and FIRST® DIVESM are trademarks of For Inspiration and Recognition of Science and Technology (FIRST). LEGO® is a registered trademark of the LEGO Group. FIRST® LEGO® League and SUBMERGEDSM are jointly held trademarks of FIRST and the LEGO Group. All other trademarks are the property of their respective owners. ©2024 FIRST and the LEGO Group. All rights reserved.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 descr="A logo with a submarine&#10;&#10;Description automatically generated">
            <a:extLst>
              <a:ext uri="{FF2B5EF4-FFF2-40B4-BE49-F238E27FC236}">
                <a16:creationId xmlns:a16="http://schemas.microsoft.com/office/drawing/2014/main" id="{186851F6-BE4B-DAF9-55EC-9E288C1F4C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646" y="942637"/>
            <a:ext cx="2727184" cy="272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95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364123" y="365127"/>
            <a:ext cx="8325393" cy="762634"/>
          </a:xfrm>
          <a:prstGeom prst="round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Overview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FC0E9B-CC84-4D72-8BFD-54ED5EC94447}"/>
              </a:ext>
            </a:extLst>
          </p:cNvPr>
          <p:cNvSpPr/>
          <p:nvPr/>
        </p:nvSpPr>
        <p:spPr>
          <a:xfrm>
            <a:off x="364123" y="1427481"/>
            <a:ext cx="8325394" cy="275079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None/>
            </a:pPr>
            <a:r>
              <a:rPr lang="en-US" sz="2800" b="1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ractice their presentation of their innovation project and robot solutions.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800" b="0" i="0" u="none" strike="noStrike" baseline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</a:t>
            </a: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 practice robot game matches.</a:t>
            </a: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7C804513-2CF5-59C3-2712-617D53C7D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00" y="4725966"/>
            <a:ext cx="7339599" cy="12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74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D2148F0-CF20-FDD0-D775-4632C763DD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2" y="3348990"/>
            <a:ext cx="6217920" cy="252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0242F3-5A3A-38F7-5CB3-99A11D3666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459" y="3643678"/>
            <a:ext cx="1645920" cy="16459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Introduction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6FB3A79-2435-438C-A577-C7C35503CB7A}"/>
              </a:ext>
            </a:extLst>
          </p:cNvPr>
          <p:cNvSpPr txBox="1">
            <a:spLocks/>
          </p:cNvSpPr>
          <p:nvPr/>
        </p:nvSpPr>
        <p:spPr>
          <a:xfrm>
            <a:off x="3404503" y="1127761"/>
            <a:ext cx="5554437" cy="1614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800" b="0" i="0" u="none" strike="noStrike" baseline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0889FA-B986-491E-AAEF-A874181BA7EC}"/>
              </a:ext>
            </a:extLst>
          </p:cNvPr>
          <p:cNvSpPr txBox="1"/>
          <p:nvPr/>
        </p:nvSpPr>
        <p:spPr>
          <a:xfrm>
            <a:off x="628650" y="934604"/>
            <a:ext cx="78867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 on how your team has had </a:t>
            </a:r>
            <a:r>
              <a:rPr lang="en-US" sz="2800" b="1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fun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r>
              <a:rPr lang="en-US" sz="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Record examples of how your team has had fun throughout this experience.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Think about your team’s goals.  Did you meet them?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7ABF0-A15B-484D-B3C0-2CBB75CB02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2" y="4878849"/>
            <a:ext cx="6217920" cy="12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1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4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20" y="310696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Practice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F8B30-99DF-4AFC-A217-03A6B4B0D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42" y="1007533"/>
            <a:ext cx="8255302" cy="1381337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Rehearse your full presentation communicating your robot and Innovation Project solutions. 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Demonstrate Core Values when you present!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70A09-4007-915A-5EE6-2A19640CEC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656" y="2379360"/>
            <a:ext cx="7780413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55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20" y="310696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</a:rPr>
              <a:t>Practice</a:t>
            </a:r>
            <a:endParaRPr lang="en-US" dirty="0">
              <a:solidFill>
                <a:srgbClr val="00A65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F8B30-99DF-4AFC-A217-03A6B4B0D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220" y="4870855"/>
            <a:ext cx="3089795" cy="878417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multiple 2.5-minute robot game matches.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0BB33E6-8B08-CFB0-3109-CEFE6FF33494}"/>
              </a:ext>
            </a:extLst>
          </p:cNvPr>
          <p:cNvSpPr txBox="1">
            <a:spLocks/>
          </p:cNvSpPr>
          <p:nvPr/>
        </p:nvSpPr>
        <p:spPr>
          <a:xfrm>
            <a:off x="612742" y="1108728"/>
            <a:ext cx="8255302" cy="416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 Core Values when you present!</a:t>
            </a:r>
          </a:p>
        </p:txBody>
      </p:sp>
      <p:pic>
        <p:nvPicPr>
          <p:cNvPr id="6" name="Picture 5" descr="A toy map on a black surface&#10;&#10;Description automatically generated">
            <a:extLst>
              <a:ext uri="{FF2B5EF4-FFF2-40B4-BE49-F238E27FC236}">
                <a16:creationId xmlns:a16="http://schemas.microsoft.com/office/drawing/2014/main" id="{74DC391A-6AE4-2E29-3CC0-8CC3AFB8D7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228" y="1491212"/>
            <a:ext cx="7641771" cy="482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00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6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20" y="310696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Practice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F8B30-99DF-4AFC-A217-03A6B4B0D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42" y="1213273"/>
            <a:ext cx="8255302" cy="546947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pages 32-33.  Prepare for Your Event.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5C6BAA-CB76-91D4-A919-361689E8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49" y="2007657"/>
            <a:ext cx="8255302" cy="363707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20122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 descr="A picture containing text, person, box, group&#10;&#10;Description automatically generated">
            <a:extLst>
              <a:ext uri="{FF2B5EF4-FFF2-40B4-BE49-F238E27FC236}">
                <a16:creationId xmlns:a16="http://schemas.microsoft.com/office/drawing/2014/main" id="{DB6B8385-05A7-40AA-99EB-0722C2B5E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699762" y="3820100"/>
            <a:ext cx="3635660" cy="2286000"/>
          </a:xfrm>
          <a:prstGeom prst="rect">
            <a:avLst/>
          </a:prstGeom>
        </p:spPr>
      </p:pic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B0B3E2B-C222-471C-9919-84ED7FA575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38" y="3809214"/>
            <a:ext cx="3429001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B961A9-87F4-D4B1-EE9A-DB053EB79C6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-42462"/>
            <a:ext cx="8686800" cy="4246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4AAA0-D399-117D-46F7-E17B5E032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02138">
            <a:off x="5449584" y="474563"/>
            <a:ext cx="2496188" cy="321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35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8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61EFDE-2913-11AE-71A0-316154F7F5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187" y="2444837"/>
            <a:ext cx="1828800" cy="35888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441B1C-EBB7-9145-4A21-A44D674A88F4}"/>
              </a:ext>
            </a:extLst>
          </p:cNvPr>
          <p:cNvSpPr txBox="1"/>
          <p:nvPr/>
        </p:nvSpPr>
        <p:spPr>
          <a:xfrm>
            <a:off x="689338" y="1166809"/>
            <a:ext cx="66040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24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LEGO</a:t>
            </a:r>
            <a:r>
              <a:rPr lang="en-US" sz="24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League</a:t>
            </a:r>
            <a:r>
              <a:rPr lang="en-US" sz="24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is evaluated equally in four areas: Core Values, Innovation Project, Robot Design, and Robot Game. The judges and referees use the rubrics and Robot Game scoresheets to make this evaluation.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9E4178C0-C517-54B5-8FE2-B58036B2A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33" y="428123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Prepare for Your Event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CB5301-1624-9374-0B92-C9D7137855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788" y="101939"/>
            <a:ext cx="2651760" cy="2428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C69EC1-14D1-0CAA-6F58-E749532CE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13" y="3201312"/>
            <a:ext cx="5672520" cy="283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90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9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61AF0-7C19-B506-2391-C7403C8C56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33" y="2616497"/>
            <a:ext cx="1796582" cy="3474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441B1C-EBB7-9145-4A21-A44D674A88F4}"/>
              </a:ext>
            </a:extLst>
          </p:cNvPr>
          <p:cNvSpPr txBox="1"/>
          <p:nvPr/>
        </p:nvSpPr>
        <p:spPr>
          <a:xfrm>
            <a:off x="628651" y="1291283"/>
            <a:ext cx="80037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24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LEGO</a:t>
            </a:r>
            <a:r>
              <a:rPr lang="en-US" sz="24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League</a:t>
            </a:r>
            <a:r>
              <a:rPr lang="en-US" sz="24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teams express their Core Values through </a:t>
            </a:r>
            <a:r>
              <a:rPr lang="en-US" sz="2400" b="0" i="1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Gracious Professionalism</a:t>
            </a:r>
            <a:r>
              <a:rPr lang="en-US" sz="24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4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This will be evaluated by referees for each team at every Robot Game match. 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F0897B-5699-0902-FFF0-F3098DFC75DB}"/>
              </a:ext>
            </a:extLst>
          </p:cNvPr>
          <p:cNvSpPr txBox="1"/>
          <p:nvPr/>
        </p:nvSpPr>
        <p:spPr>
          <a:xfrm>
            <a:off x="2116763" y="2491612"/>
            <a:ext cx="65727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During the Robot Game, only some team members can be at the table during the 2.5-minute match. You can tag in other team members for different missions.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9E4178C0-C517-54B5-8FE2-B58036B2A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33" y="428123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Prepare for Your Event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90B2972D-C12A-8019-BEFB-78BB5014D6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523" y="4012068"/>
            <a:ext cx="4027714" cy="207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44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6D7E7ECCCD274CA4D87657FE5B4A0A" ma:contentTypeVersion="13" ma:contentTypeDescription="Create a new document." ma:contentTypeScope="" ma:versionID="988cd206c9a4722f6fc33e7db9caa08d">
  <xsd:schema xmlns:xsd="http://www.w3.org/2001/XMLSchema" xmlns:xs="http://www.w3.org/2001/XMLSchema" xmlns:p="http://schemas.microsoft.com/office/2006/metadata/properties" xmlns:ns2="7d39d9d4-a4a3-4cbb-8846-0795941a173f" xmlns:ns3="0bfdc619-4bd5-4a26-8e37-4be4446dc23a" xmlns:ns4="c7bc20cd-f3b5-4cb9-9099-b7d1e4c3c983" targetNamespace="http://schemas.microsoft.com/office/2006/metadata/properties" ma:root="true" ma:fieldsID="dee27c954446562decad3bfbb669f59b" ns2:_="" ns3:_="" ns4:_="">
    <xsd:import namespace="7d39d9d4-a4a3-4cbb-8846-0795941a173f"/>
    <xsd:import namespace="0bfdc619-4bd5-4a26-8e37-4be4446dc23a"/>
    <xsd:import namespace="c7bc20cd-f3b5-4cb9-9099-b7d1e4c3c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39d9d4-a4a3-4cbb-8846-0795941a17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dc619-4bd5-4a26-8e37-4be4446dc23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948275e-acb8-4f67-9f4b-0f18b628c537}" ma:internalName="TaxCatchAll" ma:showField="CatchAllData" ma:web="c7bc20cd-f3b5-4cb9-9099-b7d1e4c3c9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c20cd-f3b5-4cb9-9099-b7d1e4c3c98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fdc619-4bd5-4a26-8e37-4be4446dc23a" xsi:nil="true"/>
    <lcf76f155ced4ddcb4097134ff3c332f xmlns="7d39d9d4-a4a3-4cbb-8846-0795941a173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2EF9524-2414-4C03-AC57-5D8404328C91}"/>
</file>

<file path=customXml/itemProps2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C3B65E-86F5-4F12-882B-E72674BBA31A}">
  <ds:schemaRefs>
    <ds:schemaRef ds:uri="eef8d247-b517-4b03-8403-4e70816b143f"/>
    <ds:schemaRef ds:uri="f0e45243-17b0-4cce-9b2d-f191534f8a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2a440ee-ccdf-4ffb-ba5c-71e25989d2a9"/>
    <ds:schemaRef ds:uri="09a20863-7c96-4a57-95ca-029d1820b2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11077</TotalTime>
  <Words>1965</Words>
  <Application>Microsoft Office PowerPoint</Application>
  <PresentationFormat>On-screen Show (4:3)</PresentationFormat>
  <Paragraphs>155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Arial-BoldMT</vt:lpstr>
      <vt:lpstr>Calibri</vt:lpstr>
      <vt:lpstr>Helvetica Neue</vt:lpstr>
      <vt:lpstr>Roboto</vt:lpstr>
      <vt:lpstr>Office Theme</vt:lpstr>
      <vt:lpstr>1_Office Theme</vt:lpstr>
      <vt:lpstr>PowerPoint Presentation</vt:lpstr>
      <vt:lpstr>Session Overview</vt:lpstr>
      <vt:lpstr>Introduction</vt:lpstr>
      <vt:lpstr>Practice</vt:lpstr>
      <vt:lpstr>Practice</vt:lpstr>
      <vt:lpstr>Practice</vt:lpstr>
      <vt:lpstr>PowerPoint Presentation</vt:lpstr>
      <vt:lpstr>Prepare for Your Event</vt:lpstr>
      <vt:lpstr>Prepare for Your Event</vt:lpstr>
      <vt:lpstr>Share</vt:lpstr>
      <vt:lpstr>Reflection Questions</vt:lpstr>
      <vt:lpstr>Multimedia Resources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Charlie Gibson</cp:lastModifiedBy>
  <cp:revision>43</cp:revision>
  <dcterms:created xsi:type="dcterms:W3CDTF">2020-04-21T20:33:01Z</dcterms:created>
  <dcterms:modified xsi:type="dcterms:W3CDTF">2024-06-10T19:19:01Z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0x010100316D7E7ECCCD274CA4D87657FE5B4A0A</vt:lpwstr>
  </property>
  <property fmtid="{D5CDD505-2E9C-101B-9397-08002B2CF9AE}" pid="3" name="MediaServiceImageTags">
    <vt:lpwstr/>
  </property>
</Properties>
</file>