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8"/>
  </p:notesMasterIdLst>
  <p:sldIdLst>
    <p:sldId id="256" r:id="rId5"/>
    <p:sldId id="257" r:id="rId6"/>
    <p:sldId id="258" r:id="rId7"/>
    <p:sldId id="293" r:id="rId8"/>
    <p:sldId id="272" r:id="rId9"/>
    <p:sldId id="273"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6" r:id="rId24"/>
    <p:sldId id="292" r:id="rId25"/>
    <p:sldId id="275" r:id="rId26"/>
    <p:sldId id="294" r:id="rId2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gKQVHGCDCUFCZtlMasMby/FRnD4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782922-9A96-442C-86E6-0F1663A3486B}" v="32" dt="2024-02-25T20:07:37.290"/>
  </p1510:revLst>
</p1510:revInfo>
</file>

<file path=ppt/tableStyles.xml><?xml version="1.0" encoding="utf-8"?>
<a:tblStyleLst xmlns:a="http://schemas.openxmlformats.org/drawingml/2006/main" def="{5F097BCD-1E02-4405-A14A-4CF2B8DAC238}">
  <a:tblStyle styleId="{5F097BCD-1E02-4405-A14A-4CF2B8DAC2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81438" autoAdjust="0"/>
  </p:normalViewPr>
  <p:slideViewPr>
    <p:cSldViewPr snapToGrid="0">
      <p:cViewPr varScale="1">
        <p:scale>
          <a:sx n="132" d="100"/>
          <a:sy n="132" d="100"/>
        </p:scale>
        <p:origin x="5172" y="1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customschemas.google.com/relationships/presentationmetadata" Target="metadata"/><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 Cooper" userId="293a8438-f0d7-47e1-b1f7-569d5d71461a" providerId="ADAL" clId="{FB782922-9A96-442C-86E6-0F1663A3486B}"/>
    <pc:docChg chg="custSel addSld delSld modSld">
      <pc:chgData name="Ed Cooper" userId="293a8438-f0d7-47e1-b1f7-569d5d71461a" providerId="ADAL" clId="{FB782922-9A96-442C-86E6-0F1663A3486B}" dt="2024-02-16T09:56:30.918" v="2020" actId="1582"/>
      <pc:docMkLst>
        <pc:docMk/>
      </pc:docMkLst>
      <pc:sldChg chg="addSp modSp">
        <pc:chgData name="Ed Cooper" userId="293a8438-f0d7-47e1-b1f7-569d5d71461a" providerId="ADAL" clId="{FB782922-9A96-442C-86E6-0F1663A3486B}" dt="2024-02-15T20:39:03.530" v="1835" actId="1076"/>
        <pc:sldMkLst>
          <pc:docMk/>
          <pc:sldMk cId="0" sldId="256"/>
        </pc:sldMkLst>
        <pc:spChg chg="mod">
          <ac:chgData name="Ed Cooper" userId="293a8438-f0d7-47e1-b1f7-569d5d71461a" providerId="ADAL" clId="{FB782922-9A96-442C-86E6-0F1663A3486B}" dt="2024-02-14T11:44:40.293" v="21" actId="20577"/>
          <ac:spMkLst>
            <pc:docMk/>
            <pc:sldMk cId="0" sldId="256"/>
            <ac:spMk id="85" creationId="{00000000-0000-0000-0000-000000000000}"/>
          </ac:spMkLst>
        </pc:spChg>
        <pc:spChg chg="mod">
          <ac:chgData name="Ed Cooper" userId="293a8438-f0d7-47e1-b1f7-569d5d71461a" providerId="ADAL" clId="{FB782922-9A96-442C-86E6-0F1663A3486B}" dt="2024-02-14T11:44:48.075" v="38" actId="20577"/>
          <ac:spMkLst>
            <pc:docMk/>
            <pc:sldMk cId="0" sldId="256"/>
            <ac:spMk id="86" creationId="{00000000-0000-0000-0000-000000000000}"/>
          </ac:spMkLst>
        </pc:spChg>
        <pc:picChg chg="add mod">
          <ac:chgData name="Ed Cooper" userId="293a8438-f0d7-47e1-b1f7-569d5d71461a" providerId="ADAL" clId="{FB782922-9A96-442C-86E6-0F1663A3486B}" dt="2024-02-15T20:39:03.530" v="1835" actId="1076"/>
          <ac:picMkLst>
            <pc:docMk/>
            <pc:sldMk cId="0" sldId="256"/>
            <ac:picMk id="2" creationId="{000F08A4-7BA3-4AE6-A7B0-13C0E1DA27C6}"/>
          </ac:picMkLst>
        </pc:picChg>
      </pc:sldChg>
      <pc:sldChg chg="delSp modSp modNotesTx">
        <pc:chgData name="Ed Cooper" userId="293a8438-f0d7-47e1-b1f7-569d5d71461a" providerId="ADAL" clId="{FB782922-9A96-442C-86E6-0F1663A3486B}" dt="2024-02-16T09:54:59.043" v="2008" actId="20577"/>
        <pc:sldMkLst>
          <pc:docMk/>
          <pc:sldMk cId="0" sldId="258"/>
        </pc:sldMkLst>
        <pc:spChg chg="mod">
          <ac:chgData name="Ed Cooper" userId="293a8438-f0d7-47e1-b1f7-569d5d71461a" providerId="ADAL" clId="{FB782922-9A96-442C-86E6-0F1663A3486B}" dt="2024-02-15T15:22:32.387" v="1787" actId="1076"/>
          <ac:spMkLst>
            <pc:docMk/>
            <pc:sldMk cId="0" sldId="258"/>
            <ac:spMk id="100" creationId="{00000000-0000-0000-0000-000000000000}"/>
          </ac:spMkLst>
        </pc:spChg>
        <pc:picChg chg="del">
          <ac:chgData name="Ed Cooper" userId="293a8438-f0d7-47e1-b1f7-569d5d71461a" providerId="ADAL" clId="{FB782922-9A96-442C-86E6-0F1663A3486B}" dt="2024-02-15T12:29:07.823" v="81" actId="478"/>
          <ac:picMkLst>
            <pc:docMk/>
            <pc:sldMk cId="0" sldId="258"/>
            <ac:picMk id="101" creationId="{00000000-0000-0000-0000-000000000000}"/>
          </ac:picMkLst>
        </pc:picChg>
        <pc:picChg chg="del">
          <ac:chgData name="Ed Cooper" userId="293a8438-f0d7-47e1-b1f7-569d5d71461a" providerId="ADAL" clId="{FB782922-9A96-442C-86E6-0F1663A3486B}" dt="2024-02-15T12:29:06.963" v="80" actId="478"/>
          <ac:picMkLst>
            <pc:docMk/>
            <pc:sldMk cId="0" sldId="258"/>
            <ac:picMk id="102" creationId="{00000000-0000-0000-0000-000000000000}"/>
          </ac:picMkLst>
        </pc:picChg>
      </pc:sldChg>
      <pc:sldChg chg="modSp">
        <pc:chgData name="Ed Cooper" userId="293a8438-f0d7-47e1-b1f7-569d5d71461a" providerId="ADAL" clId="{FB782922-9A96-442C-86E6-0F1663A3486B}" dt="2024-02-15T12:32:30.656" v="171" actId="20577"/>
        <pc:sldMkLst>
          <pc:docMk/>
          <pc:sldMk cId="0" sldId="272"/>
        </pc:sldMkLst>
        <pc:spChg chg="mod">
          <ac:chgData name="Ed Cooper" userId="293a8438-f0d7-47e1-b1f7-569d5d71461a" providerId="ADAL" clId="{FB782922-9A96-442C-86E6-0F1663A3486B}" dt="2024-02-15T12:32:30.656" v="171" actId="20577"/>
          <ac:spMkLst>
            <pc:docMk/>
            <pc:sldMk cId="0" sldId="272"/>
            <ac:spMk id="242" creationId="{00000000-0000-0000-0000-000000000000}"/>
          </ac:spMkLst>
        </pc:spChg>
        <pc:spChg chg="mod">
          <ac:chgData name="Ed Cooper" userId="293a8438-f0d7-47e1-b1f7-569d5d71461a" providerId="ADAL" clId="{FB782922-9A96-442C-86E6-0F1663A3486B}" dt="2024-02-15T12:30:06.078" v="143" actId="313"/>
          <ac:spMkLst>
            <pc:docMk/>
            <pc:sldMk cId="0" sldId="272"/>
            <ac:spMk id="243" creationId="{00000000-0000-0000-0000-000000000000}"/>
          </ac:spMkLst>
        </pc:spChg>
        <pc:spChg chg="mod">
          <ac:chgData name="Ed Cooper" userId="293a8438-f0d7-47e1-b1f7-569d5d71461a" providerId="ADAL" clId="{FB782922-9A96-442C-86E6-0F1663A3486B}" dt="2024-02-15T12:31:01.297" v="154" actId="20577"/>
          <ac:spMkLst>
            <pc:docMk/>
            <pc:sldMk cId="0" sldId="272"/>
            <ac:spMk id="244" creationId="{00000000-0000-0000-0000-000000000000}"/>
          </ac:spMkLst>
        </pc:spChg>
        <pc:picChg chg="mod">
          <ac:chgData name="Ed Cooper" userId="293a8438-f0d7-47e1-b1f7-569d5d71461a" providerId="ADAL" clId="{FB782922-9A96-442C-86E6-0F1663A3486B}" dt="2024-02-15T12:31:06.145" v="155" actId="1076"/>
          <ac:picMkLst>
            <pc:docMk/>
            <pc:sldMk cId="0" sldId="272"/>
            <ac:picMk id="246" creationId="{00000000-0000-0000-0000-000000000000}"/>
          </ac:picMkLst>
        </pc:picChg>
      </pc:sldChg>
      <pc:sldChg chg="addSp delSp modSp modNotesTx">
        <pc:chgData name="Ed Cooper" userId="293a8438-f0d7-47e1-b1f7-569d5d71461a" providerId="ADAL" clId="{FB782922-9A96-442C-86E6-0F1663A3486B}" dt="2024-02-16T09:55:23.988" v="2010" actId="1582"/>
        <pc:sldMkLst>
          <pc:docMk/>
          <pc:sldMk cId="0" sldId="273"/>
        </pc:sldMkLst>
        <pc:spChg chg="add mod">
          <ac:chgData name="Ed Cooper" userId="293a8438-f0d7-47e1-b1f7-569d5d71461a" providerId="ADAL" clId="{FB782922-9A96-442C-86E6-0F1663A3486B}" dt="2024-02-15T12:43:11.739" v="331" actId="20577"/>
          <ac:spMkLst>
            <pc:docMk/>
            <pc:sldMk cId="0" sldId="273"/>
            <ac:spMk id="3" creationId="{C0545717-2C0A-4771-A95F-7C825ACE88CB}"/>
          </ac:spMkLst>
        </pc:spChg>
        <pc:spChg chg="mod">
          <ac:chgData name="Ed Cooper" userId="293a8438-f0d7-47e1-b1f7-569d5d71461a" providerId="ADAL" clId="{FB782922-9A96-442C-86E6-0F1663A3486B}" dt="2024-02-15T12:34:11.724" v="205" actId="20577"/>
          <ac:spMkLst>
            <pc:docMk/>
            <pc:sldMk cId="0" sldId="273"/>
            <ac:spMk id="253" creationId="{00000000-0000-0000-0000-000000000000}"/>
          </ac:spMkLst>
        </pc:spChg>
        <pc:spChg chg="del">
          <ac:chgData name="Ed Cooper" userId="293a8438-f0d7-47e1-b1f7-569d5d71461a" providerId="ADAL" clId="{FB782922-9A96-442C-86E6-0F1663A3486B}" dt="2024-02-15T12:33:51.375" v="172" actId="478"/>
          <ac:spMkLst>
            <pc:docMk/>
            <pc:sldMk cId="0" sldId="273"/>
            <ac:spMk id="255" creationId="{00000000-0000-0000-0000-000000000000}"/>
          </ac:spMkLst>
        </pc:spChg>
        <pc:spChg chg="del">
          <ac:chgData name="Ed Cooper" userId="293a8438-f0d7-47e1-b1f7-569d5d71461a" providerId="ADAL" clId="{FB782922-9A96-442C-86E6-0F1663A3486B}" dt="2024-02-15T12:33:54.878" v="174" actId="478"/>
          <ac:spMkLst>
            <pc:docMk/>
            <pc:sldMk cId="0" sldId="273"/>
            <ac:spMk id="256" creationId="{00000000-0000-0000-0000-000000000000}"/>
          </ac:spMkLst>
        </pc:spChg>
        <pc:spChg chg="del">
          <ac:chgData name="Ed Cooper" userId="293a8438-f0d7-47e1-b1f7-569d5d71461a" providerId="ADAL" clId="{FB782922-9A96-442C-86E6-0F1663A3486B}" dt="2024-02-15T12:33:56.702" v="175" actId="478"/>
          <ac:spMkLst>
            <pc:docMk/>
            <pc:sldMk cId="0" sldId="273"/>
            <ac:spMk id="257" creationId="{00000000-0000-0000-0000-000000000000}"/>
          </ac:spMkLst>
        </pc:spChg>
        <pc:picChg chg="add mod modCrop">
          <ac:chgData name="Ed Cooper" userId="293a8438-f0d7-47e1-b1f7-569d5d71461a" providerId="ADAL" clId="{FB782922-9A96-442C-86E6-0F1663A3486B}" dt="2024-02-15T12:37:15.478" v="209" actId="1076"/>
          <ac:picMkLst>
            <pc:docMk/>
            <pc:sldMk cId="0" sldId="273"/>
            <ac:picMk id="2" creationId="{5BA270FF-2A73-4529-BF3D-B9D6D6ACCC9F}"/>
          </ac:picMkLst>
        </pc:picChg>
        <pc:picChg chg="del">
          <ac:chgData name="Ed Cooper" userId="293a8438-f0d7-47e1-b1f7-569d5d71461a" providerId="ADAL" clId="{FB782922-9A96-442C-86E6-0F1663A3486B}" dt="2024-02-15T12:33:52.592" v="173" actId="478"/>
          <ac:picMkLst>
            <pc:docMk/>
            <pc:sldMk cId="0" sldId="273"/>
            <ac:picMk id="254" creationId="{00000000-0000-0000-0000-000000000000}"/>
          </ac:picMkLst>
        </pc:picChg>
        <pc:cxnChg chg="add mod">
          <ac:chgData name="Ed Cooper" userId="293a8438-f0d7-47e1-b1f7-569d5d71461a" providerId="ADAL" clId="{FB782922-9A96-442C-86E6-0F1663A3486B}" dt="2024-02-16T09:55:23.988" v="2010" actId="1582"/>
          <ac:cxnSpMkLst>
            <pc:docMk/>
            <pc:sldMk cId="0" sldId="273"/>
            <ac:cxnSpMk id="5" creationId="{C804D954-223A-46E8-A541-2E8FBC45C3AB}"/>
          </ac:cxnSpMkLst>
        </pc:cxnChg>
      </pc:sldChg>
      <pc:sldChg chg="addSp delSp modSp">
        <pc:chgData name="Ed Cooper" userId="293a8438-f0d7-47e1-b1f7-569d5d71461a" providerId="ADAL" clId="{FB782922-9A96-442C-86E6-0F1663A3486B}" dt="2024-02-15T20:45:14.474" v="2004" actId="1076"/>
        <pc:sldMkLst>
          <pc:docMk/>
          <pc:sldMk cId="0" sldId="275"/>
        </pc:sldMkLst>
        <pc:spChg chg="mod">
          <ac:chgData name="Ed Cooper" userId="293a8438-f0d7-47e1-b1f7-569d5d71461a" providerId="ADAL" clId="{FB782922-9A96-442C-86E6-0F1663A3486B}" dt="2024-02-15T15:10:01.084" v="1730" actId="1076"/>
          <ac:spMkLst>
            <pc:docMk/>
            <pc:sldMk cId="0" sldId="275"/>
            <ac:spMk id="275" creationId="{00000000-0000-0000-0000-000000000000}"/>
          </ac:spMkLst>
        </pc:spChg>
        <pc:spChg chg="mod">
          <ac:chgData name="Ed Cooper" userId="293a8438-f0d7-47e1-b1f7-569d5d71461a" providerId="ADAL" clId="{FB782922-9A96-442C-86E6-0F1663A3486B}" dt="2024-02-15T15:08:59.939" v="1605" actId="20577"/>
          <ac:spMkLst>
            <pc:docMk/>
            <pc:sldMk cId="0" sldId="275"/>
            <ac:spMk id="276" creationId="{00000000-0000-0000-0000-000000000000}"/>
          </ac:spMkLst>
        </pc:spChg>
        <pc:spChg chg="mod">
          <ac:chgData name="Ed Cooper" userId="293a8438-f0d7-47e1-b1f7-569d5d71461a" providerId="ADAL" clId="{FB782922-9A96-442C-86E6-0F1663A3486B}" dt="2024-02-15T20:45:14.474" v="2004" actId="1076"/>
          <ac:spMkLst>
            <pc:docMk/>
            <pc:sldMk cId="0" sldId="275"/>
            <ac:spMk id="277" creationId="{00000000-0000-0000-0000-000000000000}"/>
          </ac:spMkLst>
        </pc:spChg>
        <pc:spChg chg="mod">
          <ac:chgData name="Ed Cooper" userId="293a8438-f0d7-47e1-b1f7-569d5d71461a" providerId="ADAL" clId="{FB782922-9A96-442C-86E6-0F1663A3486B}" dt="2024-02-15T15:08:40.453" v="1587" actId="20577"/>
          <ac:spMkLst>
            <pc:docMk/>
            <pc:sldMk cId="0" sldId="275"/>
            <ac:spMk id="278" creationId="{00000000-0000-0000-0000-000000000000}"/>
          </ac:spMkLst>
        </pc:spChg>
        <pc:picChg chg="add mod modCrop">
          <ac:chgData name="Ed Cooper" userId="293a8438-f0d7-47e1-b1f7-569d5d71461a" providerId="ADAL" clId="{FB782922-9A96-442C-86E6-0F1663A3486B}" dt="2024-02-15T20:45:09.468" v="2003" actId="1076"/>
          <ac:picMkLst>
            <pc:docMk/>
            <pc:sldMk cId="0" sldId="275"/>
            <ac:picMk id="2" creationId="{D9A1F6A3-8FCC-4DA7-891D-B9876389AED3}"/>
          </ac:picMkLst>
        </pc:picChg>
        <pc:picChg chg="del mod">
          <ac:chgData name="Ed Cooper" userId="293a8438-f0d7-47e1-b1f7-569d5d71461a" providerId="ADAL" clId="{FB782922-9A96-442C-86E6-0F1663A3486B}" dt="2024-02-15T20:43:26.203" v="1995" actId="478"/>
          <ac:picMkLst>
            <pc:docMk/>
            <pc:sldMk cId="0" sldId="275"/>
            <ac:picMk id="279" creationId="{00000000-0000-0000-0000-000000000000}"/>
          </ac:picMkLst>
        </pc:picChg>
      </pc:sldChg>
      <pc:sldChg chg="addSp delSp modSp add">
        <pc:chgData name="Ed Cooper" userId="293a8438-f0d7-47e1-b1f7-569d5d71461a" providerId="ADAL" clId="{FB782922-9A96-442C-86E6-0F1663A3486B}" dt="2024-02-15T20:39:33.399" v="1845" actId="20577"/>
        <pc:sldMkLst>
          <pc:docMk/>
          <pc:sldMk cId="2388932907" sldId="279"/>
        </pc:sldMkLst>
        <pc:spChg chg="mod">
          <ac:chgData name="Ed Cooper" userId="293a8438-f0d7-47e1-b1f7-569d5d71461a" providerId="ADAL" clId="{FB782922-9A96-442C-86E6-0F1663A3486B}" dt="2024-02-15T20:39:33.399" v="1845" actId="20577"/>
          <ac:spMkLst>
            <pc:docMk/>
            <pc:sldMk cId="2388932907" sldId="279"/>
            <ac:spMk id="3" creationId="{C0545717-2C0A-4771-A95F-7C825ACE88CB}"/>
          </ac:spMkLst>
        </pc:spChg>
        <pc:picChg chg="del">
          <ac:chgData name="Ed Cooper" userId="293a8438-f0d7-47e1-b1f7-569d5d71461a" providerId="ADAL" clId="{FB782922-9A96-442C-86E6-0F1663A3486B}" dt="2024-02-15T12:38:34.781" v="303" actId="478"/>
          <ac:picMkLst>
            <pc:docMk/>
            <pc:sldMk cId="2388932907" sldId="279"/>
            <ac:picMk id="2" creationId="{5BA270FF-2A73-4529-BF3D-B9D6D6ACCC9F}"/>
          </ac:picMkLst>
        </pc:picChg>
        <pc:picChg chg="add del mod modCrop">
          <ac:chgData name="Ed Cooper" userId="293a8438-f0d7-47e1-b1f7-569d5d71461a" providerId="ADAL" clId="{FB782922-9A96-442C-86E6-0F1663A3486B}" dt="2024-02-15T12:51:00.384" v="336" actId="478"/>
          <ac:picMkLst>
            <pc:docMk/>
            <pc:sldMk cId="2388932907" sldId="279"/>
            <ac:picMk id="4" creationId="{E3F17EB4-D983-40E7-B4DD-BE55679030DE}"/>
          </ac:picMkLst>
        </pc:picChg>
        <pc:picChg chg="add mod modCrop">
          <ac:chgData name="Ed Cooper" userId="293a8438-f0d7-47e1-b1f7-569d5d71461a" providerId="ADAL" clId="{FB782922-9A96-442C-86E6-0F1663A3486B}" dt="2024-02-15T12:51:25.376" v="341" actId="1076"/>
          <ac:picMkLst>
            <pc:docMk/>
            <pc:sldMk cId="2388932907" sldId="279"/>
            <ac:picMk id="6" creationId="{CFB3617A-EA5A-4DCB-8245-2ABD721B888A}"/>
          </ac:picMkLst>
        </pc:picChg>
        <pc:cxnChg chg="del">
          <ac:chgData name="Ed Cooper" userId="293a8438-f0d7-47e1-b1f7-569d5d71461a" providerId="ADAL" clId="{FB782922-9A96-442C-86E6-0F1663A3486B}" dt="2024-02-15T12:38:34.077" v="302" actId="478"/>
          <ac:cxnSpMkLst>
            <pc:docMk/>
            <pc:sldMk cId="2388932907" sldId="279"/>
            <ac:cxnSpMk id="5" creationId="{C804D954-223A-46E8-A541-2E8FBC45C3AB}"/>
          </ac:cxnSpMkLst>
        </pc:cxnChg>
      </pc:sldChg>
      <pc:sldChg chg="addSp modSp add">
        <pc:chgData name="Ed Cooper" userId="293a8438-f0d7-47e1-b1f7-569d5d71461a" providerId="ADAL" clId="{FB782922-9A96-442C-86E6-0F1663A3486B}" dt="2024-02-15T20:39:46.585" v="1853" actId="20577"/>
        <pc:sldMkLst>
          <pc:docMk/>
          <pc:sldMk cId="87107302" sldId="280"/>
        </pc:sldMkLst>
        <pc:spChg chg="mod">
          <ac:chgData name="Ed Cooper" userId="293a8438-f0d7-47e1-b1f7-569d5d71461a" providerId="ADAL" clId="{FB782922-9A96-442C-86E6-0F1663A3486B}" dt="2024-02-15T20:39:46.585" v="1853" actId="20577"/>
          <ac:spMkLst>
            <pc:docMk/>
            <pc:sldMk cId="87107302" sldId="280"/>
            <ac:spMk id="3" creationId="{C0545717-2C0A-4771-A95F-7C825ACE88CB}"/>
          </ac:spMkLst>
        </pc:spChg>
        <pc:picChg chg="add mod modCrop">
          <ac:chgData name="Ed Cooper" userId="293a8438-f0d7-47e1-b1f7-569d5d71461a" providerId="ADAL" clId="{FB782922-9A96-442C-86E6-0F1663A3486B}" dt="2024-02-15T12:53:22.762" v="463" actId="1076"/>
          <ac:picMkLst>
            <pc:docMk/>
            <pc:sldMk cId="87107302" sldId="280"/>
            <ac:picMk id="2" creationId="{11FBBF35-EE81-44BE-8338-F39EDCCBB412}"/>
          </ac:picMkLst>
        </pc:picChg>
      </pc:sldChg>
      <pc:sldChg chg="addSp delSp modSp add">
        <pc:chgData name="Ed Cooper" userId="293a8438-f0d7-47e1-b1f7-569d5d71461a" providerId="ADAL" clId="{FB782922-9A96-442C-86E6-0F1663A3486B}" dt="2024-02-16T09:55:39.332" v="2012" actId="208"/>
        <pc:sldMkLst>
          <pc:docMk/>
          <pc:sldMk cId="2586712566" sldId="281"/>
        </pc:sldMkLst>
        <pc:spChg chg="mod">
          <ac:chgData name="Ed Cooper" userId="293a8438-f0d7-47e1-b1f7-569d5d71461a" providerId="ADAL" clId="{FB782922-9A96-442C-86E6-0F1663A3486B}" dt="2024-02-15T20:40:03.813" v="1865" actId="20577"/>
          <ac:spMkLst>
            <pc:docMk/>
            <pc:sldMk cId="2586712566" sldId="281"/>
            <ac:spMk id="3" creationId="{C0545717-2C0A-4771-A95F-7C825ACE88CB}"/>
          </ac:spMkLst>
        </pc:spChg>
        <pc:picChg chg="add del">
          <ac:chgData name="Ed Cooper" userId="293a8438-f0d7-47e1-b1f7-569d5d71461a" providerId="ADAL" clId="{FB782922-9A96-442C-86E6-0F1663A3486B}" dt="2024-02-15T12:57:06.066" v="572" actId="478"/>
          <ac:picMkLst>
            <pc:docMk/>
            <pc:sldMk cId="2586712566" sldId="281"/>
            <ac:picMk id="2" creationId="{115E1C21-51AA-49B1-97F5-ADD91CC7AAC2}"/>
          </ac:picMkLst>
        </pc:picChg>
        <pc:picChg chg="add mod modCrop">
          <ac:chgData name="Ed Cooper" userId="293a8438-f0d7-47e1-b1f7-569d5d71461a" providerId="ADAL" clId="{FB782922-9A96-442C-86E6-0F1663A3486B}" dt="2024-02-15T20:40:11.660" v="1866" actId="1076"/>
          <ac:picMkLst>
            <pc:docMk/>
            <pc:sldMk cId="2586712566" sldId="281"/>
            <ac:picMk id="4" creationId="{BFEE9CCF-894F-4660-A023-92C3F8D5190D}"/>
          </ac:picMkLst>
        </pc:picChg>
        <pc:cxnChg chg="add mod">
          <ac:chgData name="Ed Cooper" userId="293a8438-f0d7-47e1-b1f7-569d5d71461a" providerId="ADAL" clId="{FB782922-9A96-442C-86E6-0F1663A3486B}" dt="2024-02-16T09:55:39.332" v="2012" actId="208"/>
          <ac:cxnSpMkLst>
            <pc:docMk/>
            <pc:sldMk cId="2586712566" sldId="281"/>
            <ac:cxnSpMk id="6" creationId="{039842CB-DB1D-4A94-8C82-FB21002F008D}"/>
          </ac:cxnSpMkLst>
        </pc:cxnChg>
      </pc:sldChg>
      <pc:sldChg chg="addSp modSp add">
        <pc:chgData name="Ed Cooper" userId="293a8438-f0d7-47e1-b1f7-569d5d71461a" providerId="ADAL" clId="{FB782922-9A96-442C-86E6-0F1663A3486B}" dt="2024-02-15T20:40:38.997" v="1877" actId="20577"/>
        <pc:sldMkLst>
          <pc:docMk/>
          <pc:sldMk cId="1874486096" sldId="282"/>
        </pc:sldMkLst>
        <pc:spChg chg="mod">
          <ac:chgData name="Ed Cooper" userId="293a8438-f0d7-47e1-b1f7-569d5d71461a" providerId="ADAL" clId="{FB782922-9A96-442C-86E6-0F1663A3486B}" dt="2024-02-15T20:40:38.997" v="1877" actId="20577"/>
          <ac:spMkLst>
            <pc:docMk/>
            <pc:sldMk cId="1874486096" sldId="282"/>
            <ac:spMk id="3" creationId="{C0545717-2C0A-4771-A95F-7C825ACE88CB}"/>
          </ac:spMkLst>
        </pc:spChg>
        <pc:picChg chg="add mod modCrop">
          <ac:chgData name="Ed Cooper" userId="293a8438-f0d7-47e1-b1f7-569d5d71461a" providerId="ADAL" clId="{FB782922-9A96-442C-86E6-0F1663A3486B}" dt="2024-02-15T12:59:44.418" v="629" actId="14100"/>
          <ac:picMkLst>
            <pc:docMk/>
            <pc:sldMk cId="1874486096" sldId="282"/>
            <ac:picMk id="2" creationId="{2CEC69BC-4433-42A5-A662-2361D0908542}"/>
          </ac:picMkLst>
        </pc:picChg>
      </pc:sldChg>
      <pc:sldChg chg="addSp modSp add">
        <pc:chgData name="Ed Cooper" userId="293a8438-f0d7-47e1-b1f7-569d5d71461a" providerId="ADAL" clId="{FB782922-9A96-442C-86E6-0F1663A3486B}" dt="2024-02-15T20:41:00.109" v="1897" actId="20577"/>
        <pc:sldMkLst>
          <pc:docMk/>
          <pc:sldMk cId="3299548790" sldId="283"/>
        </pc:sldMkLst>
        <pc:spChg chg="mod">
          <ac:chgData name="Ed Cooper" userId="293a8438-f0d7-47e1-b1f7-569d5d71461a" providerId="ADAL" clId="{FB782922-9A96-442C-86E6-0F1663A3486B}" dt="2024-02-15T20:41:00.109" v="1897" actId="20577"/>
          <ac:spMkLst>
            <pc:docMk/>
            <pc:sldMk cId="3299548790" sldId="283"/>
            <ac:spMk id="3" creationId="{C0545717-2C0A-4771-A95F-7C825ACE88CB}"/>
          </ac:spMkLst>
        </pc:spChg>
        <pc:picChg chg="add mod modCrop">
          <ac:chgData name="Ed Cooper" userId="293a8438-f0d7-47e1-b1f7-569d5d71461a" providerId="ADAL" clId="{FB782922-9A96-442C-86E6-0F1663A3486B}" dt="2024-02-15T13:04:08.875" v="689" actId="732"/>
          <ac:picMkLst>
            <pc:docMk/>
            <pc:sldMk cId="3299548790" sldId="283"/>
            <ac:picMk id="2" creationId="{D5BEDE42-776D-4B90-B341-9FCC707C2001}"/>
          </ac:picMkLst>
        </pc:picChg>
      </pc:sldChg>
      <pc:sldChg chg="addSp modSp add">
        <pc:chgData name="Ed Cooper" userId="293a8438-f0d7-47e1-b1f7-569d5d71461a" providerId="ADAL" clId="{FB782922-9A96-442C-86E6-0F1663A3486B}" dt="2024-02-15T20:41:14.767" v="1912" actId="20577"/>
        <pc:sldMkLst>
          <pc:docMk/>
          <pc:sldMk cId="944562802" sldId="284"/>
        </pc:sldMkLst>
        <pc:spChg chg="mod">
          <ac:chgData name="Ed Cooper" userId="293a8438-f0d7-47e1-b1f7-569d5d71461a" providerId="ADAL" clId="{FB782922-9A96-442C-86E6-0F1663A3486B}" dt="2024-02-15T20:41:14.767" v="1912" actId="20577"/>
          <ac:spMkLst>
            <pc:docMk/>
            <pc:sldMk cId="944562802" sldId="284"/>
            <ac:spMk id="3" creationId="{C0545717-2C0A-4771-A95F-7C825ACE88CB}"/>
          </ac:spMkLst>
        </pc:spChg>
        <pc:picChg chg="add mod modCrop">
          <ac:chgData name="Ed Cooper" userId="293a8438-f0d7-47e1-b1f7-569d5d71461a" providerId="ADAL" clId="{FB782922-9A96-442C-86E6-0F1663A3486B}" dt="2024-02-15T13:07:00.287" v="898" actId="1076"/>
          <ac:picMkLst>
            <pc:docMk/>
            <pc:sldMk cId="944562802" sldId="284"/>
            <ac:picMk id="2" creationId="{8D415050-E1DE-4380-B4AE-386AA938AD03}"/>
          </ac:picMkLst>
        </pc:picChg>
      </pc:sldChg>
      <pc:sldChg chg="addSp modSp add">
        <pc:chgData name="Ed Cooper" userId="293a8438-f0d7-47e1-b1f7-569d5d71461a" providerId="ADAL" clId="{FB782922-9A96-442C-86E6-0F1663A3486B}" dt="2024-02-15T20:41:34.811" v="1928" actId="20577"/>
        <pc:sldMkLst>
          <pc:docMk/>
          <pc:sldMk cId="1061247134" sldId="285"/>
        </pc:sldMkLst>
        <pc:spChg chg="mod">
          <ac:chgData name="Ed Cooper" userId="293a8438-f0d7-47e1-b1f7-569d5d71461a" providerId="ADAL" clId="{FB782922-9A96-442C-86E6-0F1663A3486B}" dt="2024-02-15T20:41:34.811" v="1928" actId="20577"/>
          <ac:spMkLst>
            <pc:docMk/>
            <pc:sldMk cId="1061247134" sldId="285"/>
            <ac:spMk id="3" creationId="{C0545717-2C0A-4771-A95F-7C825ACE88CB}"/>
          </ac:spMkLst>
        </pc:spChg>
        <pc:picChg chg="add mod modCrop">
          <ac:chgData name="Ed Cooper" userId="293a8438-f0d7-47e1-b1f7-569d5d71461a" providerId="ADAL" clId="{FB782922-9A96-442C-86E6-0F1663A3486B}" dt="2024-02-15T13:09:00.731" v="928" actId="14100"/>
          <ac:picMkLst>
            <pc:docMk/>
            <pc:sldMk cId="1061247134" sldId="285"/>
            <ac:picMk id="2" creationId="{182A1FD1-4182-40F1-95BA-9C111ED7B5E5}"/>
          </ac:picMkLst>
        </pc:picChg>
      </pc:sldChg>
      <pc:sldChg chg="addSp modSp add">
        <pc:chgData name="Ed Cooper" userId="293a8438-f0d7-47e1-b1f7-569d5d71461a" providerId="ADAL" clId="{FB782922-9A96-442C-86E6-0F1663A3486B}" dt="2024-02-15T20:41:50.202" v="1944" actId="20577"/>
        <pc:sldMkLst>
          <pc:docMk/>
          <pc:sldMk cId="3854846642" sldId="286"/>
        </pc:sldMkLst>
        <pc:spChg chg="mod">
          <ac:chgData name="Ed Cooper" userId="293a8438-f0d7-47e1-b1f7-569d5d71461a" providerId="ADAL" clId="{FB782922-9A96-442C-86E6-0F1663A3486B}" dt="2024-02-15T20:41:50.202" v="1944" actId="20577"/>
          <ac:spMkLst>
            <pc:docMk/>
            <pc:sldMk cId="3854846642" sldId="286"/>
            <ac:spMk id="3" creationId="{C0545717-2C0A-4771-A95F-7C825ACE88CB}"/>
          </ac:spMkLst>
        </pc:spChg>
        <pc:picChg chg="add mod modCrop">
          <ac:chgData name="Ed Cooper" userId="293a8438-f0d7-47e1-b1f7-569d5d71461a" providerId="ADAL" clId="{FB782922-9A96-442C-86E6-0F1663A3486B}" dt="2024-02-15T13:11:03.829" v="1015" actId="1076"/>
          <ac:picMkLst>
            <pc:docMk/>
            <pc:sldMk cId="3854846642" sldId="286"/>
            <ac:picMk id="2" creationId="{2D40D7BD-6A70-4C25-89A5-AE206A090E06}"/>
          </ac:picMkLst>
        </pc:picChg>
      </pc:sldChg>
      <pc:sldChg chg="addSp modSp add">
        <pc:chgData name="Ed Cooper" userId="293a8438-f0d7-47e1-b1f7-569d5d71461a" providerId="ADAL" clId="{FB782922-9A96-442C-86E6-0F1663A3486B}" dt="2024-02-16T09:55:55.509" v="2014" actId="208"/>
        <pc:sldMkLst>
          <pc:docMk/>
          <pc:sldMk cId="276546425" sldId="287"/>
        </pc:sldMkLst>
        <pc:spChg chg="mod">
          <ac:chgData name="Ed Cooper" userId="293a8438-f0d7-47e1-b1f7-569d5d71461a" providerId="ADAL" clId="{FB782922-9A96-442C-86E6-0F1663A3486B}" dt="2024-02-15T20:42:00.901" v="1954" actId="20577"/>
          <ac:spMkLst>
            <pc:docMk/>
            <pc:sldMk cId="276546425" sldId="287"/>
            <ac:spMk id="3" creationId="{C0545717-2C0A-4771-A95F-7C825ACE88CB}"/>
          </ac:spMkLst>
        </pc:spChg>
        <pc:picChg chg="add mod modCrop">
          <ac:chgData name="Ed Cooper" userId="293a8438-f0d7-47e1-b1f7-569d5d71461a" providerId="ADAL" clId="{FB782922-9A96-442C-86E6-0F1663A3486B}" dt="2024-02-15T13:50:16.155" v="1143" actId="1076"/>
          <ac:picMkLst>
            <pc:docMk/>
            <pc:sldMk cId="276546425" sldId="287"/>
            <ac:picMk id="2" creationId="{6B241A5B-A43A-4607-84B9-420D65A5923D}"/>
          </ac:picMkLst>
        </pc:picChg>
        <pc:picChg chg="add mod modCrop">
          <ac:chgData name="Ed Cooper" userId="293a8438-f0d7-47e1-b1f7-569d5d71461a" providerId="ADAL" clId="{FB782922-9A96-442C-86E6-0F1663A3486B}" dt="2024-02-15T13:51:19.348" v="1207" actId="1076"/>
          <ac:picMkLst>
            <pc:docMk/>
            <pc:sldMk cId="276546425" sldId="287"/>
            <ac:picMk id="4" creationId="{749D61A4-0960-4944-BFAF-91C1E607EFB2}"/>
          </ac:picMkLst>
        </pc:picChg>
        <pc:picChg chg="add mod modCrop">
          <ac:chgData name="Ed Cooper" userId="293a8438-f0d7-47e1-b1f7-569d5d71461a" providerId="ADAL" clId="{FB782922-9A96-442C-86E6-0F1663A3486B}" dt="2024-02-15T13:51:57.426" v="1218" actId="1076"/>
          <ac:picMkLst>
            <pc:docMk/>
            <pc:sldMk cId="276546425" sldId="287"/>
            <ac:picMk id="7" creationId="{869DCDF5-A8B0-450E-99B9-72CBF5E2E8F0}"/>
          </ac:picMkLst>
        </pc:picChg>
        <pc:cxnChg chg="add mod">
          <ac:chgData name="Ed Cooper" userId="293a8438-f0d7-47e1-b1f7-569d5d71461a" providerId="ADAL" clId="{FB782922-9A96-442C-86E6-0F1663A3486B}" dt="2024-02-16T09:55:55.509" v="2014" actId="208"/>
          <ac:cxnSpMkLst>
            <pc:docMk/>
            <pc:sldMk cId="276546425" sldId="287"/>
            <ac:cxnSpMk id="6" creationId="{F82C6180-7E63-4A63-AF9F-6DEE82979E1B}"/>
          </ac:cxnSpMkLst>
        </pc:cxnChg>
        <pc:cxnChg chg="add">
          <ac:chgData name="Ed Cooper" userId="293a8438-f0d7-47e1-b1f7-569d5d71461a" providerId="ADAL" clId="{FB782922-9A96-442C-86E6-0F1663A3486B}" dt="2024-02-15T13:52:03.767" v="1219" actId="11529"/>
          <ac:cxnSpMkLst>
            <pc:docMk/>
            <pc:sldMk cId="276546425" sldId="287"/>
            <ac:cxnSpMk id="9" creationId="{D5B8F791-03BF-4766-AA8A-3D76E2A5D2E2}"/>
          </ac:cxnSpMkLst>
        </pc:cxnChg>
      </pc:sldChg>
      <pc:sldChg chg="addSp modSp add">
        <pc:chgData name="Ed Cooper" userId="293a8438-f0d7-47e1-b1f7-569d5d71461a" providerId="ADAL" clId="{FB782922-9A96-442C-86E6-0F1663A3486B}" dt="2024-02-16T09:56:09.019" v="2016" actId="208"/>
        <pc:sldMkLst>
          <pc:docMk/>
          <pc:sldMk cId="4178353111" sldId="288"/>
        </pc:sldMkLst>
        <pc:spChg chg="mod">
          <ac:chgData name="Ed Cooper" userId="293a8438-f0d7-47e1-b1f7-569d5d71461a" providerId="ADAL" clId="{FB782922-9A96-442C-86E6-0F1663A3486B}" dt="2024-02-15T20:42:12.888" v="1964" actId="20577"/>
          <ac:spMkLst>
            <pc:docMk/>
            <pc:sldMk cId="4178353111" sldId="288"/>
            <ac:spMk id="3" creationId="{C0545717-2C0A-4771-A95F-7C825ACE88CB}"/>
          </ac:spMkLst>
        </pc:spChg>
        <pc:picChg chg="add mod modCrop">
          <ac:chgData name="Ed Cooper" userId="293a8438-f0d7-47e1-b1f7-569d5d71461a" providerId="ADAL" clId="{FB782922-9A96-442C-86E6-0F1663A3486B}" dt="2024-02-15T13:53:00.892" v="1224" actId="14100"/>
          <ac:picMkLst>
            <pc:docMk/>
            <pc:sldMk cId="4178353111" sldId="288"/>
            <ac:picMk id="2" creationId="{4E0C8174-946F-4D2D-81D3-FD0E4B70793C}"/>
          </ac:picMkLst>
        </pc:picChg>
        <pc:picChg chg="add mod modCrop">
          <ac:chgData name="Ed Cooper" userId="293a8438-f0d7-47e1-b1f7-569d5d71461a" providerId="ADAL" clId="{FB782922-9A96-442C-86E6-0F1663A3486B}" dt="2024-02-15T13:53:52.663" v="1267" actId="1076"/>
          <ac:picMkLst>
            <pc:docMk/>
            <pc:sldMk cId="4178353111" sldId="288"/>
            <ac:picMk id="4" creationId="{A1DC0CE4-5EA2-4D79-B35E-F0BEBE93B395}"/>
          </ac:picMkLst>
        </pc:picChg>
        <pc:cxnChg chg="add mod">
          <ac:chgData name="Ed Cooper" userId="293a8438-f0d7-47e1-b1f7-569d5d71461a" providerId="ADAL" clId="{FB782922-9A96-442C-86E6-0F1663A3486B}" dt="2024-02-16T09:56:09.019" v="2016" actId="208"/>
          <ac:cxnSpMkLst>
            <pc:docMk/>
            <pc:sldMk cId="4178353111" sldId="288"/>
            <ac:cxnSpMk id="6" creationId="{4441FBF4-6292-4DE4-9D36-DA7A252AFCA8}"/>
          </ac:cxnSpMkLst>
        </pc:cxnChg>
        <pc:cxnChg chg="add mod">
          <ac:chgData name="Ed Cooper" userId="293a8438-f0d7-47e1-b1f7-569d5d71461a" providerId="ADAL" clId="{FB782922-9A96-442C-86E6-0F1663A3486B}" dt="2024-02-16T09:56:09.019" v="2016" actId="208"/>
          <ac:cxnSpMkLst>
            <pc:docMk/>
            <pc:sldMk cId="4178353111" sldId="288"/>
            <ac:cxnSpMk id="8" creationId="{7078F174-0855-4E44-BC4B-51A9A94ACBB8}"/>
          </ac:cxnSpMkLst>
        </pc:cxnChg>
      </pc:sldChg>
      <pc:sldChg chg="addSp modSp add">
        <pc:chgData name="Ed Cooper" userId="293a8438-f0d7-47e1-b1f7-569d5d71461a" providerId="ADAL" clId="{FB782922-9A96-442C-86E6-0F1663A3486B}" dt="2024-02-16T09:56:21.041" v="2018" actId="208"/>
        <pc:sldMkLst>
          <pc:docMk/>
          <pc:sldMk cId="466386812" sldId="289"/>
        </pc:sldMkLst>
        <pc:spChg chg="mod">
          <ac:chgData name="Ed Cooper" userId="293a8438-f0d7-47e1-b1f7-569d5d71461a" providerId="ADAL" clId="{FB782922-9A96-442C-86E6-0F1663A3486B}" dt="2024-02-15T20:42:25.464" v="1975" actId="14100"/>
          <ac:spMkLst>
            <pc:docMk/>
            <pc:sldMk cId="466386812" sldId="289"/>
            <ac:spMk id="3" creationId="{C0545717-2C0A-4771-A95F-7C825ACE88CB}"/>
          </ac:spMkLst>
        </pc:spChg>
        <pc:picChg chg="add mod modCrop">
          <ac:chgData name="Ed Cooper" userId="293a8438-f0d7-47e1-b1f7-569d5d71461a" providerId="ADAL" clId="{FB782922-9A96-442C-86E6-0F1663A3486B}" dt="2024-02-15T13:57:53.683" v="1351" actId="732"/>
          <ac:picMkLst>
            <pc:docMk/>
            <pc:sldMk cId="466386812" sldId="289"/>
            <ac:picMk id="2" creationId="{43FC8560-C3CD-4015-9B05-3269EC15F000}"/>
          </ac:picMkLst>
        </pc:picChg>
        <pc:picChg chg="add mod modCrop">
          <ac:chgData name="Ed Cooper" userId="293a8438-f0d7-47e1-b1f7-569d5d71461a" providerId="ADAL" clId="{FB782922-9A96-442C-86E6-0F1663A3486B}" dt="2024-02-15T13:57:37.583" v="1349" actId="1076"/>
          <ac:picMkLst>
            <pc:docMk/>
            <pc:sldMk cId="466386812" sldId="289"/>
            <ac:picMk id="9" creationId="{8AAF3609-861A-4EE8-B555-60E3AD8078CB}"/>
          </ac:picMkLst>
        </pc:picChg>
        <pc:cxnChg chg="add mod">
          <ac:chgData name="Ed Cooper" userId="293a8438-f0d7-47e1-b1f7-569d5d71461a" providerId="ADAL" clId="{FB782922-9A96-442C-86E6-0F1663A3486B}" dt="2024-02-16T09:56:21.041" v="2018" actId="208"/>
          <ac:cxnSpMkLst>
            <pc:docMk/>
            <pc:sldMk cId="466386812" sldId="289"/>
            <ac:cxnSpMk id="5" creationId="{C36AE157-CCA4-4F97-BE39-81E5530CB1F7}"/>
          </ac:cxnSpMkLst>
        </pc:cxnChg>
        <pc:cxnChg chg="add mod">
          <ac:chgData name="Ed Cooper" userId="293a8438-f0d7-47e1-b1f7-569d5d71461a" providerId="ADAL" clId="{FB782922-9A96-442C-86E6-0F1663A3486B}" dt="2024-02-16T09:56:21.041" v="2018" actId="208"/>
          <ac:cxnSpMkLst>
            <pc:docMk/>
            <pc:sldMk cId="466386812" sldId="289"/>
            <ac:cxnSpMk id="8" creationId="{7FC861AD-7B9D-4F49-A10C-174402FB4D0E}"/>
          </ac:cxnSpMkLst>
        </pc:cxnChg>
      </pc:sldChg>
      <pc:sldChg chg="addSp delSp modSp add">
        <pc:chgData name="Ed Cooper" userId="293a8438-f0d7-47e1-b1f7-569d5d71461a" providerId="ADAL" clId="{FB782922-9A96-442C-86E6-0F1663A3486B}" dt="2024-02-16T09:56:30.918" v="2020" actId="1582"/>
        <pc:sldMkLst>
          <pc:docMk/>
          <pc:sldMk cId="181426416" sldId="290"/>
        </pc:sldMkLst>
        <pc:spChg chg="mod">
          <ac:chgData name="Ed Cooper" userId="293a8438-f0d7-47e1-b1f7-569d5d71461a" providerId="ADAL" clId="{FB782922-9A96-442C-86E6-0F1663A3486B}" dt="2024-02-15T20:42:45.194" v="1981" actId="20577"/>
          <ac:spMkLst>
            <pc:docMk/>
            <pc:sldMk cId="181426416" sldId="290"/>
            <ac:spMk id="3" creationId="{C0545717-2C0A-4771-A95F-7C825ACE88CB}"/>
          </ac:spMkLst>
        </pc:spChg>
        <pc:picChg chg="del">
          <ac:chgData name="Ed Cooper" userId="293a8438-f0d7-47e1-b1f7-569d5d71461a" providerId="ADAL" clId="{FB782922-9A96-442C-86E6-0F1663A3486B}" dt="2024-02-15T13:58:03.258" v="1353" actId="478"/>
          <ac:picMkLst>
            <pc:docMk/>
            <pc:sldMk cId="181426416" sldId="290"/>
            <ac:picMk id="2" creationId="{43FC8560-C3CD-4015-9B05-3269EC15F000}"/>
          </ac:picMkLst>
        </pc:picChg>
        <pc:picChg chg="add mod modCrop">
          <ac:chgData name="Ed Cooper" userId="293a8438-f0d7-47e1-b1f7-569d5d71461a" providerId="ADAL" clId="{FB782922-9A96-442C-86E6-0F1663A3486B}" dt="2024-02-15T13:58:50.952" v="1364" actId="14100"/>
          <ac:picMkLst>
            <pc:docMk/>
            <pc:sldMk cId="181426416" sldId="290"/>
            <ac:picMk id="4" creationId="{8744AB0E-FFA4-45E6-BB9B-B2D99E1B6729}"/>
          </ac:picMkLst>
        </pc:picChg>
        <pc:picChg chg="del">
          <ac:chgData name="Ed Cooper" userId="293a8438-f0d7-47e1-b1f7-569d5d71461a" providerId="ADAL" clId="{FB782922-9A96-442C-86E6-0F1663A3486B}" dt="2024-02-15T13:58:06.218" v="1356" actId="478"/>
          <ac:picMkLst>
            <pc:docMk/>
            <pc:sldMk cId="181426416" sldId="290"/>
            <ac:picMk id="9" creationId="{8AAF3609-861A-4EE8-B555-60E3AD8078CB}"/>
          </ac:picMkLst>
        </pc:picChg>
        <pc:cxnChg chg="del">
          <ac:chgData name="Ed Cooper" userId="293a8438-f0d7-47e1-b1f7-569d5d71461a" providerId="ADAL" clId="{FB782922-9A96-442C-86E6-0F1663A3486B}" dt="2024-02-15T13:58:05.545" v="1355" actId="478"/>
          <ac:cxnSpMkLst>
            <pc:docMk/>
            <pc:sldMk cId="181426416" sldId="290"/>
            <ac:cxnSpMk id="5" creationId="{C36AE157-CCA4-4F97-BE39-81E5530CB1F7}"/>
          </ac:cxnSpMkLst>
        </pc:cxnChg>
        <pc:cxnChg chg="add mod">
          <ac:chgData name="Ed Cooper" userId="293a8438-f0d7-47e1-b1f7-569d5d71461a" providerId="ADAL" clId="{FB782922-9A96-442C-86E6-0F1663A3486B}" dt="2024-02-16T09:56:30.918" v="2020" actId="1582"/>
          <ac:cxnSpMkLst>
            <pc:docMk/>
            <pc:sldMk cId="181426416" sldId="290"/>
            <ac:cxnSpMk id="7" creationId="{F5CC8B37-21D2-486C-8A9C-1EBF12B9C7C4}"/>
          </ac:cxnSpMkLst>
        </pc:cxnChg>
        <pc:cxnChg chg="del">
          <ac:chgData name="Ed Cooper" userId="293a8438-f0d7-47e1-b1f7-569d5d71461a" providerId="ADAL" clId="{FB782922-9A96-442C-86E6-0F1663A3486B}" dt="2024-02-15T13:58:04.327" v="1354" actId="478"/>
          <ac:cxnSpMkLst>
            <pc:docMk/>
            <pc:sldMk cId="181426416" sldId="290"/>
            <ac:cxnSpMk id="8" creationId="{7FC861AD-7B9D-4F49-A10C-174402FB4D0E}"/>
          </ac:cxnSpMkLst>
        </pc:cxnChg>
      </pc:sldChg>
      <pc:sldChg chg="addSp modSp add">
        <pc:chgData name="Ed Cooper" userId="293a8438-f0d7-47e1-b1f7-569d5d71461a" providerId="ADAL" clId="{FB782922-9A96-442C-86E6-0F1663A3486B}" dt="2024-02-15T20:43:02.709" v="1993" actId="1076"/>
        <pc:sldMkLst>
          <pc:docMk/>
          <pc:sldMk cId="4216815042" sldId="291"/>
        </pc:sldMkLst>
        <pc:spChg chg="mod">
          <ac:chgData name="Ed Cooper" userId="293a8438-f0d7-47e1-b1f7-569d5d71461a" providerId="ADAL" clId="{FB782922-9A96-442C-86E6-0F1663A3486B}" dt="2024-02-15T20:43:02.709" v="1993" actId="1076"/>
          <ac:spMkLst>
            <pc:docMk/>
            <pc:sldMk cId="4216815042" sldId="291"/>
            <ac:spMk id="3" creationId="{C0545717-2C0A-4771-A95F-7C825ACE88CB}"/>
          </ac:spMkLst>
        </pc:spChg>
        <pc:picChg chg="add mod modCrop">
          <ac:chgData name="Ed Cooper" userId="293a8438-f0d7-47e1-b1f7-569d5d71461a" providerId="ADAL" clId="{FB782922-9A96-442C-86E6-0F1663A3486B}" dt="2024-02-15T15:03:23.111" v="1387" actId="14100"/>
          <ac:picMkLst>
            <pc:docMk/>
            <pc:sldMk cId="4216815042" sldId="291"/>
            <ac:picMk id="2" creationId="{49A2430C-1896-424D-9292-050C06ACC044}"/>
          </ac:picMkLst>
        </pc:picChg>
        <pc:picChg chg="add mod modCrop">
          <ac:chgData name="Ed Cooper" userId="293a8438-f0d7-47e1-b1f7-569d5d71461a" providerId="ADAL" clId="{FB782922-9A96-442C-86E6-0F1663A3486B}" dt="2024-02-15T15:03:47.633" v="1391" actId="1076"/>
          <ac:picMkLst>
            <pc:docMk/>
            <pc:sldMk cId="4216815042" sldId="291"/>
            <ac:picMk id="4" creationId="{4535EC91-A67B-41E6-9B28-27DB8E46AC63}"/>
          </ac:picMkLst>
        </pc:picChg>
      </pc:sldChg>
      <pc:sldChg chg="addSp modSp add">
        <pc:chgData name="Ed Cooper" userId="293a8438-f0d7-47e1-b1f7-569d5d71461a" providerId="ADAL" clId="{FB782922-9A96-442C-86E6-0F1663A3486B}" dt="2024-02-15T20:43:14.157" v="1994" actId="14100"/>
        <pc:sldMkLst>
          <pc:docMk/>
          <pc:sldMk cId="4014399487" sldId="292"/>
        </pc:sldMkLst>
        <pc:spChg chg="mod">
          <ac:chgData name="Ed Cooper" userId="293a8438-f0d7-47e1-b1f7-569d5d71461a" providerId="ADAL" clId="{FB782922-9A96-442C-86E6-0F1663A3486B}" dt="2024-02-15T20:43:14.157" v="1994" actId="14100"/>
          <ac:spMkLst>
            <pc:docMk/>
            <pc:sldMk cId="4014399487" sldId="292"/>
            <ac:spMk id="3" creationId="{C0545717-2C0A-4771-A95F-7C825ACE88CB}"/>
          </ac:spMkLst>
        </pc:spChg>
        <pc:spChg chg="add mod">
          <ac:chgData name="Ed Cooper" userId="293a8438-f0d7-47e1-b1f7-569d5d71461a" providerId="ADAL" clId="{FB782922-9A96-442C-86E6-0F1663A3486B}" dt="2024-02-15T15:21:45.019" v="1740" actId="1076"/>
          <ac:spMkLst>
            <pc:docMk/>
            <pc:sldMk cId="4014399487" sldId="292"/>
            <ac:spMk id="5" creationId="{03212B85-E972-40B2-BF57-CC29C28F7E0C}"/>
          </ac:spMkLst>
        </pc:spChg>
        <pc:spChg chg="mod">
          <ac:chgData name="Ed Cooper" userId="293a8438-f0d7-47e1-b1f7-569d5d71461a" providerId="ADAL" clId="{FB782922-9A96-442C-86E6-0F1663A3486B}" dt="2024-02-15T15:04:18.293" v="1439" actId="20577"/>
          <ac:spMkLst>
            <pc:docMk/>
            <pc:sldMk cId="4014399487" sldId="292"/>
            <ac:spMk id="253" creationId="{00000000-0000-0000-0000-000000000000}"/>
          </ac:spMkLst>
        </pc:spChg>
        <pc:picChg chg="add mod modCrop">
          <ac:chgData name="Ed Cooper" userId="293a8438-f0d7-47e1-b1f7-569d5d71461a" providerId="ADAL" clId="{FB782922-9A96-442C-86E6-0F1663A3486B}" dt="2024-02-15T15:21:35.197" v="1738" actId="1076"/>
          <ac:picMkLst>
            <pc:docMk/>
            <pc:sldMk cId="4014399487" sldId="292"/>
            <ac:picMk id="4" creationId="{C522E189-D2E8-4270-9266-1A537138739E}"/>
          </ac:picMkLst>
        </pc:picChg>
      </pc:sldChg>
      <pc:sldChg chg="addSp modSp add modNotesTx">
        <pc:chgData name="Ed Cooper" userId="293a8438-f0d7-47e1-b1f7-569d5d71461a" providerId="ADAL" clId="{FB782922-9A96-442C-86E6-0F1663A3486B}" dt="2024-02-16T09:54:53.563" v="2007" actId="20577"/>
        <pc:sldMkLst>
          <pc:docMk/>
          <pc:sldMk cId="3984025499" sldId="293"/>
        </pc:sldMkLst>
        <pc:spChg chg="mod">
          <ac:chgData name="Ed Cooper" userId="293a8438-f0d7-47e1-b1f7-569d5d71461a" providerId="ADAL" clId="{FB782922-9A96-442C-86E6-0F1663A3486B}" dt="2024-02-15T20:35:27.101" v="1791" actId="20577"/>
          <ac:spMkLst>
            <pc:docMk/>
            <pc:sldMk cId="3984025499" sldId="293"/>
            <ac:spMk id="99" creationId="{00000000-0000-0000-0000-000000000000}"/>
          </ac:spMkLst>
        </pc:spChg>
        <pc:spChg chg="mod">
          <ac:chgData name="Ed Cooper" userId="293a8438-f0d7-47e1-b1f7-569d5d71461a" providerId="ADAL" clId="{FB782922-9A96-442C-86E6-0F1663A3486B}" dt="2024-02-16T09:54:32.291" v="2005" actId="1076"/>
          <ac:spMkLst>
            <pc:docMk/>
            <pc:sldMk cId="3984025499" sldId="293"/>
            <ac:spMk id="100" creationId="{00000000-0000-0000-0000-000000000000}"/>
          </ac:spMkLst>
        </pc:spChg>
        <pc:picChg chg="add mod">
          <ac:chgData name="Ed Cooper" userId="293a8438-f0d7-47e1-b1f7-569d5d71461a" providerId="ADAL" clId="{FB782922-9A96-442C-86E6-0F1663A3486B}" dt="2024-02-16T09:54:34.798" v="2006" actId="1076"/>
          <ac:picMkLst>
            <pc:docMk/>
            <pc:sldMk cId="3984025499" sldId="293"/>
            <ac:picMk id="2" creationId="{893E1A99-87B6-46DE-97F4-472D86468B5E}"/>
          </ac:picMkLst>
        </pc:picChg>
      </pc:sldChg>
    </pc:docChg>
  </pc:docChgLst>
  <pc:docChgLst>
    <pc:chgData name="Ed Cooper" userId="293a8438-f0d7-47e1-b1f7-569d5d71461a" providerId="ADAL" clId="{B4FF98D3-055B-41F5-AE31-42F694500322}"/>
    <pc:docChg chg="custSel modSld">
      <pc:chgData name="Ed Cooper" userId="293a8438-f0d7-47e1-b1f7-569d5d71461a" providerId="ADAL" clId="{B4FF98D3-055B-41F5-AE31-42F694500322}" dt="2024-02-14T11:42:18.614" v="88" actId="20577"/>
      <pc:docMkLst>
        <pc:docMk/>
      </pc:docMkLst>
      <pc:sldChg chg="modSp">
        <pc:chgData name="Ed Cooper" userId="293a8438-f0d7-47e1-b1f7-569d5d71461a" providerId="ADAL" clId="{B4FF98D3-055B-41F5-AE31-42F694500322}" dt="2024-02-14T11:42:18.614" v="88" actId="20577"/>
        <pc:sldMkLst>
          <pc:docMk/>
          <pc:sldMk cId="0" sldId="256"/>
        </pc:sldMkLst>
        <pc:spChg chg="mod">
          <ac:chgData name="Ed Cooper" userId="293a8438-f0d7-47e1-b1f7-569d5d71461a" providerId="ADAL" clId="{B4FF98D3-055B-41F5-AE31-42F694500322}" dt="2024-02-14T11:42:03.898" v="71" actId="20577"/>
          <ac:spMkLst>
            <pc:docMk/>
            <pc:sldMk cId="0" sldId="256"/>
            <ac:spMk id="85" creationId="{00000000-0000-0000-0000-000000000000}"/>
          </ac:spMkLst>
        </pc:spChg>
        <pc:spChg chg="mod">
          <ac:chgData name="Ed Cooper" userId="293a8438-f0d7-47e1-b1f7-569d5d71461a" providerId="ADAL" clId="{B4FF98D3-055B-41F5-AE31-42F694500322}" dt="2024-02-14T11:42:18.614" v="88" actId="20577"/>
          <ac:spMkLst>
            <pc:docMk/>
            <pc:sldMk cId="0" sldId="256"/>
            <ac:spMk id="8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3" name="Google Shape;8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dirty="0"/>
          </a:p>
        </p:txBody>
      </p:sp>
    </p:spTree>
    <p:extLst>
      <p:ext uri="{BB962C8B-B14F-4D97-AF65-F5344CB8AC3E}">
        <p14:creationId xmlns:p14="http://schemas.microsoft.com/office/powerpoint/2010/main" val="596514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dirty="0"/>
          </a:p>
        </p:txBody>
      </p:sp>
    </p:spTree>
    <p:extLst>
      <p:ext uri="{BB962C8B-B14F-4D97-AF65-F5344CB8AC3E}">
        <p14:creationId xmlns:p14="http://schemas.microsoft.com/office/powerpoint/2010/main" val="4294252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dirty="0"/>
          </a:p>
        </p:txBody>
      </p:sp>
    </p:spTree>
    <p:extLst>
      <p:ext uri="{BB962C8B-B14F-4D97-AF65-F5344CB8AC3E}">
        <p14:creationId xmlns:p14="http://schemas.microsoft.com/office/powerpoint/2010/main" val="2953841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dirty="0"/>
          </a:p>
        </p:txBody>
      </p:sp>
    </p:spTree>
    <p:extLst>
      <p:ext uri="{BB962C8B-B14F-4D97-AF65-F5344CB8AC3E}">
        <p14:creationId xmlns:p14="http://schemas.microsoft.com/office/powerpoint/2010/main" val="2875285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dirty="0"/>
          </a:p>
        </p:txBody>
      </p:sp>
    </p:spTree>
    <p:extLst>
      <p:ext uri="{BB962C8B-B14F-4D97-AF65-F5344CB8AC3E}">
        <p14:creationId xmlns:p14="http://schemas.microsoft.com/office/powerpoint/2010/main" val="2533527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dirty="0"/>
          </a:p>
        </p:txBody>
      </p:sp>
    </p:spTree>
    <p:extLst>
      <p:ext uri="{BB962C8B-B14F-4D97-AF65-F5344CB8AC3E}">
        <p14:creationId xmlns:p14="http://schemas.microsoft.com/office/powerpoint/2010/main" val="2523035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dirty="0"/>
          </a:p>
        </p:txBody>
      </p:sp>
    </p:spTree>
    <p:extLst>
      <p:ext uri="{BB962C8B-B14F-4D97-AF65-F5344CB8AC3E}">
        <p14:creationId xmlns:p14="http://schemas.microsoft.com/office/powerpoint/2010/main" val="2192751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dirty="0"/>
          </a:p>
        </p:txBody>
      </p:sp>
    </p:spTree>
    <p:extLst>
      <p:ext uri="{BB962C8B-B14F-4D97-AF65-F5344CB8AC3E}">
        <p14:creationId xmlns:p14="http://schemas.microsoft.com/office/powerpoint/2010/main" val="2472812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dirty="0"/>
          </a:p>
        </p:txBody>
      </p:sp>
    </p:spTree>
    <p:extLst>
      <p:ext uri="{BB962C8B-B14F-4D97-AF65-F5344CB8AC3E}">
        <p14:creationId xmlns:p14="http://schemas.microsoft.com/office/powerpoint/2010/main" val="130412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dirty="0"/>
          </a:p>
        </p:txBody>
      </p:sp>
    </p:spTree>
    <p:extLst>
      <p:ext uri="{BB962C8B-B14F-4D97-AF65-F5344CB8AC3E}">
        <p14:creationId xmlns:p14="http://schemas.microsoft.com/office/powerpoint/2010/main" val="3535671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0" name="Google Shape;9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dirty="0"/>
              <a:t>Depending upon the printer available, it may be possible to print directly from the CAD software. However, with some printers it may be necessary to save the image as a .stl file, then use the software supplied with the printer to slice the image, producing a .gx file or similar. This can then be sent to the printer (by a direct connection or by using a USB memory stick, as appropriate for the printer available).</a:t>
            </a:r>
          </a:p>
          <a:p>
            <a:pPr marL="0" lvl="0" indent="0" algn="l" rtl="0">
              <a:spcBef>
                <a:spcPts val="0"/>
              </a:spcBef>
              <a:spcAft>
                <a:spcPts val="0"/>
              </a:spcAft>
              <a:buClr>
                <a:schemeClr val="dk1"/>
              </a:buClr>
              <a:buSzPts val="1400"/>
              <a:buFont typeface="Arial"/>
              <a:buNone/>
            </a:pPr>
            <a:endParaRPr lang="en-GB" dirty="0"/>
          </a:p>
          <a:p>
            <a:pPr marL="0" lvl="0" indent="0" algn="l" rtl="0">
              <a:spcBef>
                <a:spcPts val="0"/>
              </a:spcBef>
              <a:spcAft>
                <a:spcPts val="0"/>
              </a:spcAft>
              <a:buClr>
                <a:schemeClr val="dk1"/>
              </a:buClr>
              <a:buSzPts val="1400"/>
              <a:buFont typeface="Arial"/>
              <a:buNone/>
            </a:pPr>
            <a:r>
              <a:rPr lang="en-GB" dirty="0"/>
              <a:t>The images show two different prints of the same item, produced with different colours of pla polymer.</a:t>
            </a:r>
            <a:endParaRPr dirty="0"/>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dirty="0"/>
          </a:p>
        </p:txBody>
      </p:sp>
    </p:spTree>
    <p:extLst>
      <p:ext uri="{BB962C8B-B14F-4D97-AF65-F5344CB8AC3E}">
        <p14:creationId xmlns:p14="http://schemas.microsoft.com/office/powerpoint/2010/main" val="3291281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dirty="0"/>
          </a:p>
        </p:txBody>
      </p:sp>
    </p:spTree>
    <p:extLst>
      <p:ext uri="{BB962C8B-B14F-4D97-AF65-F5344CB8AC3E}">
        <p14:creationId xmlns:p14="http://schemas.microsoft.com/office/powerpoint/2010/main" val="2970429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9ceae7891d_0_1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9ceae7891d_0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3" name="Google Shape;273;g29ceae7891d_0_1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9ceae7891d_0_1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9ceae7891d_0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3" name="Google Shape;273;g29ceae7891d_0_1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dirty="0"/>
          </a:p>
        </p:txBody>
      </p:sp>
    </p:spTree>
    <p:extLst>
      <p:ext uri="{BB962C8B-B14F-4D97-AF65-F5344CB8AC3E}">
        <p14:creationId xmlns:p14="http://schemas.microsoft.com/office/powerpoint/2010/main" val="3973387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dirty="0"/>
          </a:p>
        </p:txBody>
      </p:sp>
    </p:spTree>
    <p:extLst>
      <p:ext uri="{BB962C8B-B14F-4D97-AF65-F5344CB8AC3E}">
        <p14:creationId xmlns:p14="http://schemas.microsoft.com/office/powerpoint/2010/main" val="964929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0" name="Google Shape;24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dirty="0"/>
          </a:p>
        </p:txBody>
      </p:sp>
    </p:spTree>
    <p:extLst>
      <p:ext uri="{BB962C8B-B14F-4D97-AF65-F5344CB8AC3E}">
        <p14:creationId xmlns:p14="http://schemas.microsoft.com/office/powerpoint/2010/main" val="1563121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dirty="0"/>
          </a:p>
        </p:txBody>
      </p:sp>
    </p:spTree>
    <p:extLst>
      <p:ext uri="{BB962C8B-B14F-4D97-AF65-F5344CB8AC3E}">
        <p14:creationId xmlns:p14="http://schemas.microsoft.com/office/powerpoint/2010/main" val="3118672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250" name="Google Shape;25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dirty="0"/>
          </a:p>
        </p:txBody>
      </p:sp>
    </p:spTree>
    <p:extLst>
      <p:ext uri="{BB962C8B-B14F-4D97-AF65-F5344CB8AC3E}">
        <p14:creationId xmlns:p14="http://schemas.microsoft.com/office/powerpoint/2010/main" val="2369736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3" name="Google Shape;13;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6" name="Google Shape;16;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7" name="Google Shape;17;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2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2"/>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73" name="Google Shape;73;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74" name="Google Shape;74;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23"/>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3"/>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79" name="Google Shape;79;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0" name="Google Shape;80;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14"/>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4"/>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22" name="Google Shape;22;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23" name="Google Shape;23;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15"/>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5"/>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 name="Google Shape;27;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28" name="Google Shape;28;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29" name="Google Shape;29;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6"/>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35" name="Google Shape;35;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36" name="Google Shape;36;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17"/>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7"/>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17"/>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17"/>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4" name="Google Shape;44;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5" name="Google Shape;45;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1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9" name="Google Shape;49;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0" name="Google Shape;50;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3" name="Google Shape;53;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4" name="Google Shape;54;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2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0"/>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20"/>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60" name="Google Shape;60;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61" name="Google Shape;61;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2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1"/>
          <p:cNvSpPr>
            <a:spLocks noGrp="1"/>
          </p:cNvSpPr>
          <p:nvPr>
            <p:ph type="pic" idx="2"/>
          </p:nvPr>
        </p:nvSpPr>
        <p:spPr>
          <a:xfrm>
            <a:off x="3887391" y="987426"/>
            <a:ext cx="4629150" cy="4873625"/>
          </a:xfrm>
          <a:prstGeom prst="rect">
            <a:avLst/>
          </a:prstGeom>
          <a:noFill/>
          <a:ln>
            <a:noFill/>
          </a:ln>
        </p:spPr>
      </p:sp>
      <p:sp>
        <p:nvSpPr>
          <p:cNvPr id="65" name="Google Shape;65;p21"/>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67" name="Google Shape;67;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68" name="Google Shape;68;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sp>
        <p:nvSpPr>
          <p:cNvPr id="85" name="Google Shape;85;p1"/>
          <p:cNvSpPr txBox="1"/>
          <p:nvPr/>
        </p:nvSpPr>
        <p:spPr>
          <a:xfrm>
            <a:off x="1007550" y="956486"/>
            <a:ext cx="71289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dirty="0">
                <a:solidFill>
                  <a:srgbClr val="0093D3"/>
                </a:solidFill>
                <a:latin typeface="Arial"/>
                <a:ea typeface="Arial"/>
                <a:cs typeface="Arial"/>
                <a:sym typeface="Arial"/>
              </a:rPr>
              <a:t>Design and make a </a:t>
            </a:r>
          </a:p>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dirty="0">
                <a:solidFill>
                  <a:srgbClr val="0093D3"/>
                </a:solidFill>
                <a:latin typeface="Arial"/>
                <a:ea typeface="Arial"/>
                <a:cs typeface="Arial"/>
                <a:sym typeface="Arial"/>
              </a:rPr>
              <a:t>Cookie </a:t>
            </a:r>
            <a:r>
              <a:rPr lang="en-GB" sz="3600" b="1" dirty="0">
                <a:solidFill>
                  <a:srgbClr val="0093D3"/>
                </a:solidFill>
              </a:rPr>
              <a:t>C</a:t>
            </a:r>
            <a:r>
              <a:rPr lang="en-GB" sz="3600" b="1" i="0" u="none" strike="noStrike" cap="none" dirty="0">
                <a:solidFill>
                  <a:srgbClr val="0093D3"/>
                </a:solidFill>
                <a:latin typeface="Arial"/>
                <a:ea typeface="Arial"/>
                <a:cs typeface="Arial"/>
                <a:sym typeface="Arial"/>
              </a:rPr>
              <a:t>utter</a:t>
            </a:r>
            <a:endParaRPr sz="1400" b="0" i="0" u="none" strike="noStrike" cap="none" dirty="0">
              <a:solidFill>
                <a:srgbClr val="000000"/>
              </a:solidFill>
              <a:latin typeface="Arial"/>
              <a:ea typeface="Arial"/>
              <a:cs typeface="Arial"/>
              <a:sym typeface="Arial"/>
            </a:endParaRPr>
          </a:p>
        </p:txBody>
      </p:sp>
      <p:sp>
        <p:nvSpPr>
          <p:cNvPr id="86" name="Google Shape;86;p1"/>
          <p:cNvSpPr txBox="1"/>
          <p:nvPr/>
        </p:nvSpPr>
        <p:spPr>
          <a:xfrm>
            <a:off x="0" y="5564812"/>
            <a:ext cx="91440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Arial"/>
                <a:ea typeface="Arial"/>
                <a:cs typeface="Arial"/>
                <a:sym typeface="Arial"/>
              </a:rPr>
              <a:t>Designing and making a </a:t>
            </a:r>
            <a:r>
              <a:rPr lang="en-GB" sz="2400" dirty="0">
                <a:solidFill>
                  <a:schemeClr val="dk1"/>
                </a:solidFill>
              </a:rPr>
              <a:t>cookie cutter</a:t>
            </a:r>
            <a:r>
              <a:rPr lang="en-GB" sz="2400" b="0" i="0" u="none" strike="noStrike" cap="none" dirty="0">
                <a:solidFill>
                  <a:schemeClr val="dk1"/>
                </a:solidFill>
                <a:latin typeface="Arial"/>
                <a:ea typeface="Arial"/>
                <a:cs typeface="Arial"/>
                <a:sym typeface="Arial"/>
              </a:rPr>
              <a:t> using CAD and 3D printing</a:t>
            </a:r>
            <a:endParaRPr sz="1400" b="0" i="0" u="none" strike="noStrike" cap="none" dirty="0">
              <a:solidFill>
                <a:srgbClr val="000000"/>
              </a:solidFill>
              <a:latin typeface="Arial"/>
              <a:ea typeface="Arial"/>
              <a:cs typeface="Arial"/>
              <a:sym typeface="Arial"/>
            </a:endParaRPr>
          </a:p>
        </p:txBody>
      </p:sp>
      <p:pic>
        <p:nvPicPr>
          <p:cNvPr id="4" name="Picture 3" descr="A group of cookies and oranges&#10;&#10;Description automatically generated">
            <a:extLst>
              <a:ext uri="{FF2B5EF4-FFF2-40B4-BE49-F238E27FC236}">
                <a16:creationId xmlns:a16="http://schemas.microsoft.com/office/drawing/2014/main" id="{C2ABC242-C1DE-9B5A-96AB-446478088297}"/>
              </a:ext>
            </a:extLst>
          </p:cNvPr>
          <p:cNvPicPr>
            <a:picLocks noChangeAspect="1"/>
          </p:cNvPicPr>
          <p:nvPr/>
        </p:nvPicPr>
        <p:blipFill>
          <a:blip r:embed="rId4"/>
          <a:stretch>
            <a:fillRect/>
          </a:stretch>
        </p:blipFill>
        <p:spPr>
          <a:xfrm flipH="1">
            <a:off x="2894236" y="3327694"/>
            <a:ext cx="2315889" cy="2054238"/>
          </a:xfrm>
          <a:prstGeom prst="rect">
            <a:avLst/>
          </a:prstGeom>
        </p:spPr>
      </p:pic>
      <p:pic>
        <p:nvPicPr>
          <p:cNvPr id="6" name="Picture 5" descr="A person cutting out cookies&#10;&#10;Description automatically generated">
            <a:extLst>
              <a:ext uri="{FF2B5EF4-FFF2-40B4-BE49-F238E27FC236}">
                <a16:creationId xmlns:a16="http://schemas.microsoft.com/office/drawing/2014/main" id="{0A2FBA40-544E-D3D5-1D23-18374FE4965F}"/>
              </a:ext>
            </a:extLst>
          </p:cNvPr>
          <p:cNvPicPr>
            <a:picLocks noChangeAspect="1"/>
          </p:cNvPicPr>
          <p:nvPr/>
        </p:nvPicPr>
        <p:blipFill>
          <a:blip r:embed="rId5"/>
          <a:stretch>
            <a:fillRect/>
          </a:stretch>
        </p:blipFill>
        <p:spPr>
          <a:xfrm>
            <a:off x="356186" y="2300575"/>
            <a:ext cx="3075349" cy="2054237"/>
          </a:xfrm>
          <a:prstGeom prst="rect">
            <a:avLst/>
          </a:prstGeom>
        </p:spPr>
      </p:pic>
      <p:pic>
        <p:nvPicPr>
          <p:cNvPr id="2" name="Picture 1" descr="A group of red cookie cutters&#10;&#10;Description automatically generated">
            <a:extLst>
              <a:ext uri="{FF2B5EF4-FFF2-40B4-BE49-F238E27FC236}">
                <a16:creationId xmlns:a16="http://schemas.microsoft.com/office/drawing/2014/main" id="{1969D09B-548A-8463-6A22-9A8C3483A4BA}"/>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34000"/>
                    </a14:imgEffect>
                  </a14:imgLayer>
                </a14:imgProps>
              </a:ext>
            </a:extLst>
          </a:blip>
          <a:srcRect l="9999" t="18231" r="12239" b="18733"/>
          <a:stretch/>
        </p:blipFill>
        <p:spPr>
          <a:xfrm>
            <a:off x="5210125" y="2401881"/>
            <a:ext cx="3365592" cy="20542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9"/>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53" name="Google Shape;253;p9"/>
          <p:cNvSpPr txBox="1"/>
          <p:nvPr/>
        </p:nvSpPr>
        <p:spPr>
          <a:xfrm>
            <a:off x="210658" y="1043633"/>
            <a:ext cx="7341300" cy="861734"/>
          </a:xfrm>
          <a:prstGeom prst="rect">
            <a:avLst/>
          </a:prstGeom>
          <a:noFill/>
          <a:ln>
            <a:noFill/>
          </a:ln>
        </p:spPr>
        <p:txBody>
          <a:bodyPr spcFirstLastPara="1" wrap="square" lIns="91425" tIns="45700" rIns="91425" bIns="45700" anchor="t" anchorCtr="0">
            <a:spAutoFit/>
          </a:bodyPr>
          <a:lstStyle/>
          <a:p>
            <a:pPr>
              <a:buSzPts val="3600"/>
            </a:pPr>
            <a:r>
              <a:rPr lang="en-GB" sz="3600" b="1" i="0" u="none" strike="noStrike" cap="none" dirty="0">
                <a:solidFill>
                  <a:schemeClr val="dk1"/>
                </a:solidFill>
                <a:latin typeface="Arial"/>
                <a:ea typeface="Arial"/>
                <a:cs typeface="Arial"/>
                <a:sym typeface="Arial"/>
              </a:rPr>
              <a:t>TinkerCAD Instructions</a:t>
            </a:r>
            <a:endParaRPr lang="en-GB"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0545717-2C0A-4771-A95F-7C825ACE88CB}"/>
              </a:ext>
            </a:extLst>
          </p:cNvPr>
          <p:cNvSpPr txBox="1"/>
          <p:nvPr/>
        </p:nvSpPr>
        <p:spPr>
          <a:xfrm>
            <a:off x="236315" y="1777432"/>
            <a:ext cx="8809816" cy="461665"/>
          </a:xfrm>
          <a:prstGeom prst="rect">
            <a:avLst/>
          </a:prstGeom>
          <a:noFill/>
        </p:spPr>
        <p:txBody>
          <a:bodyPr wrap="square" rtlCol="0">
            <a:spAutoFit/>
          </a:bodyPr>
          <a:lstStyle/>
          <a:p>
            <a:r>
              <a:rPr lang="en-GB" sz="2400" dirty="0"/>
              <a:t>8. Click and hold the square in the middle – drag down to 3 mm</a:t>
            </a:r>
          </a:p>
        </p:txBody>
      </p:sp>
      <p:pic>
        <p:nvPicPr>
          <p:cNvPr id="2" name="Picture 1">
            <a:extLst>
              <a:ext uri="{FF2B5EF4-FFF2-40B4-BE49-F238E27FC236}">
                <a16:creationId xmlns:a16="http://schemas.microsoft.com/office/drawing/2014/main" id="{2CEC69BC-4433-42A5-A662-2361D09085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7307" t="42308" r="39712" b="30171"/>
          <a:stretch/>
        </p:blipFill>
        <p:spPr>
          <a:xfrm>
            <a:off x="2020516" y="2423722"/>
            <a:ext cx="5102967" cy="3437564"/>
          </a:xfrm>
          <a:prstGeom prst="rect">
            <a:avLst/>
          </a:prstGeom>
        </p:spPr>
      </p:pic>
      <p:cxnSp>
        <p:nvCxnSpPr>
          <p:cNvPr id="4" name="Straight Arrow Connector 3">
            <a:extLst>
              <a:ext uri="{FF2B5EF4-FFF2-40B4-BE49-F238E27FC236}">
                <a16:creationId xmlns:a16="http://schemas.microsoft.com/office/drawing/2014/main" id="{A0656D53-3304-A9A0-F030-2C7EA4F25B80}"/>
              </a:ext>
            </a:extLst>
          </p:cNvPr>
          <p:cNvCxnSpPr>
            <a:cxnSpLocks/>
          </p:cNvCxnSpPr>
          <p:nvPr/>
        </p:nvCxnSpPr>
        <p:spPr>
          <a:xfrm>
            <a:off x="3688080" y="2239097"/>
            <a:ext cx="834985" cy="16217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486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9"/>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53" name="Google Shape;253;p9"/>
          <p:cNvSpPr txBox="1"/>
          <p:nvPr/>
        </p:nvSpPr>
        <p:spPr>
          <a:xfrm>
            <a:off x="210658" y="1043633"/>
            <a:ext cx="7341300" cy="861734"/>
          </a:xfrm>
          <a:prstGeom prst="rect">
            <a:avLst/>
          </a:prstGeom>
          <a:noFill/>
          <a:ln>
            <a:noFill/>
          </a:ln>
        </p:spPr>
        <p:txBody>
          <a:bodyPr spcFirstLastPara="1" wrap="square" lIns="91425" tIns="45700" rIns="91425" bIns="45700" anchor="t" anchorCtr="0">
            <a:spAutoFit/>
          </a:bodyPr>
          <a:lstStyle/>
          <a:p>
            <a:pPr>
              <a:buSzPts val="3600"/>
            </a:pPr>
            <a:r>
              <a:rPr lang="en-GB" sz="3600" b="1" i="0" u="none" strike="noStrike" cap="none" dirty="0">
                <a:solidFill>
                  <a:schemeClr val="dk1"/>
                </a:solidFill>
                <a:latin typeface="Arial"/>
                <a:ea typeface="Arial"/>
                <a:cs typeface="Arial"/>
                <a:sym typeface="Arial"/>
              </a:rPr>
              <a:t>TinkerCAD Instructions</a:t>
            </a:r>
            <a:endParaRPr lang="en-GB"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0545717-2C0A-4771-A95F-7C825ACE88CB}"/>
              </a:ext>
            </a:extLst>
          </p:cNvPr>
          <p:cNvSpPr txBox="1"/>
          <p:nvPr/>
        </p:nvSpPr>
        <p:spPr>
          <a:xfrm>
            <a:off x="4636277" y="1760158"/>
            <a:ext cx="4044462" cy="3785652"/>
          </a:xfrm>
          <a:prstGeom prst="rect">
            <a:avLst/>
          </a:prstGeom>
          <a:noFill/>
        </p:spPr>
        <p:txBody>
          <a:bodyPr wrap="square" rtlCol="0">
            <a:spAutoFit/>
          </a:bodyPr>
          <a:lstStyle/>
          <a:p>
            <a:r>
              <a:rPr lang="en-GB" sz="2400" dirty="0"/>
              <a:t>9. We need 3 stars</a:t>
            </a:r>
          </a:p>
          <a:p>
            <a:endParaRPr lang="en-GB" sz="2400" dirty="0"/>
          </a:p>
          <a:p>
            <a:r>
              <a:rPr lang="en-GB" sz="2400" dirty="0"/>
              <a:t>Press CTRL and D to copy – do this 2 times</a:t>
            </a:r>
          </a:p>
          <a:p>
            <a:endParaRPr lang="en-GB" sz="2400" dirty="0"/>
          </a:p>
          <a:p>
            <a:r>
              <a:rPr lang="en-GB" sz="2400" dirty="0"/>
              <a:t>The stars will sit on top of each other</a:t>
            </a:r>
          </a:p>
          <a:p>
            <a:pPr marL="342900" indent="-342900">
              <a:buFont typeface="+mj-lt"/>
              <a:buAutoNum type="arabicPeriod"/>
            </a:pPr>
            <a:endParaRPr lang="en-GB" sz="2400" dirty="0"/>
          </a:p>
          <a:p>
            <a:r>
              <a:rPr lang="en-GB" sz="2400" dirty="0"/>
              <a:t>10. Drag the stars apart as shown</a:t>
            </a:r>
          </a:p>
        </p:txBody>
      </p:sp>
      <p:pic>
        <p:nvPicPr>
          <p:cNvPr id="2" name="Picture 1">
            <a:extLst>
              <a:ext uri="{FF2B5EF4-FFF2-40B4-BE49-F238E27FC236}">
                <a16:creationId xmlns:a16="http://schemas.microsoft.com/office/drawing/2014/main" id="{D5BEDE42-776D-4B90-B341-9FCC707C20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9333" t="40053" r="36436" b="6280"/>
          <a:stretch/>
        </p:blipFill>
        <p:spPr>
          <a:xfrm>
            <a:off x="210658" y="2159994"/>
            <a:ext cx="4044462" cy="2760349"/>
          </a:xfrm>
          <a:prstGeom prst="rect">
            <a:avLst/>
          </a:prstGeom>
        </p:spPr>
      </p:pic>
    </p:spTree>
    <p:extLst>
      <p:ext uri="{BB962C8B-B14F-4D97-AF65-F5344CB8AC3E}">
        <p14:creationId xmlns:p14="http://schemas.microsoft.com/office/powerpoint/2010/main" val="3299548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9"/>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53" name="Google Shape;253;p9"/>
          <p:cNvSpPr txBox="1"/>
          <p:nvPr/>
        </p:nvSpPr>
        <p:spPr>
          <a:xfrm>
            <a:off x="210658" y="1043633"/>
            <a:ext cx="7341300" cy="861734"/>
          </a:xfrm>
          <a:prstGeom prst="rect">
            <a:avLst/>
          </a:prstGeom>
          <a:noFill/>
          <a:ln>
            <a:noFill/>
          </a:ln>
        </p:spPr>
        <p:txBody>
          <a:bodyPr spcFirstLastPara="1" wrap="square" lIns="91425" tIns="45700" rIns="91425" bIns="45700" anchor="t" anchorCtr="0">
            <a:spAutoFit/>
          </a:bodyPr>
          <a:lstStyle/>
          <a:p>
            <a:pPr>
              <a:buSzPts val="3600"/>
            </a:pPr>
            <a:r>
              <a:rPr lang="en-GB" sz="3600" b="1" i="0" u="none" strike="noStrike" cap="none" dirty="0">
                <a:solidFill>
                  <a:schemeClr val="dk1"/>
                </a:solidFill>
                <a:latin typeface="Arial"/>
                <a:ea typeface="Arial"/>
                <a:cs typeface="Arial"/>
                <a:sym typeface="Arial"/>
              </a:rPr>
              <a:t>TinkerCAD Instructions</a:t>
            </a:r>
            <a:endParaRPr lang="en-GB"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0545717-2C0A-4771-A95F-7C825ACE88CB}"/>
              </a:ext>
            </a:extLst>
          </p:cNvPr>
          <p:cNvSpPr txBox="1"/>
          <p:nvPr/>
        </p:nvSpPr>
        <p:spPr>
          <a:xfrm>
            <a:off x="5016137" y="2038833"/>
            <a:ext cx="3551390" cy="2677656"/>
          </a:xfrm>
          <a:prstGeom prst="rect">
            <a:avLst/>
          </a:prstGeom>
          <a:noFill/>
        </p:spPr>
        <p:txBody>
          <a:bodyPr wrap="square" rtlCol="0">
            <a:spAutoFit/>
          </a:bodyPr>
          <a:lstStyle/>
          <a:p>
            <a:r>
              <a:rPr lang="en-GB" sz="2400" dirty="0"/>
              <a:t>11. Select star number 1 by clicking on it</a:t>
            </a:r>
          </a:p>
          <a:p>
            <a:pPr marL="342900" indent="-342900">
              <a:buFont typeface="+mj-lt"/>
              <a:buAutoNum type="arabicPeriod"/>
            </a:pPr>
            <a:endParaRPr lang="en-GB" sz="2400" dirty="0"/>
          </a:p>
          <a:p>
            <a:r>
              <a:rPr lang="en-GB" sz="2400" dirty="0"/>
              <a:t>12. Holding Shift, drag out to be 5 mm bigger – it should now be about 79 x 83 x 3 mm</a:t>
            </a:r>
          </a:p>
        </p:txBody>
      </p:sp>
      <p:pic>
        <p:nvPicPr>
          <p:cNvPr id="2" name="Picture 1">
            <a:extLst>
              <a:ext uri="{FF2B5EF4-FFF2-40B4-BE49-F238E27FC236}">
                <a16:creationId xmlns:a16="http://schemas.microsoft.com/office/drawing/2014/main" id="{8D415050-E1DE-4380-B4AE-386AA938AD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5239" t="44794" r="37809" b="6105"/>
          <a:stretch/>
        </p:blipFill>
        <p:spPr>
          <a:xfrm>
            <a:off x="348342" y="2345749"/>
            <a:ext cx="4293326" cy="2525487"/>
          </a:xfrm>
          <a:prstGeom prst="rect">
            <a:avLst/>
          </a:prstGeom>
        </p:spPr>
      </p:pic>
    </p:spTree>
    <p:extLst>
      <p:ext uri="{BB962C8B-B14F-4D97-AF65-F5344CB8AC3E}">
        <p14:creationId xmlns:p14="http://schemas.microsoft.com/office/powerpoint/2010/main" val="944562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9"/>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53" name="Google Shape;253;p9"/>
          <p:cNvSpPr txBox="1"/>
          <p:nvPr/>
        </p:nvSpPr>
        <p:spPr>
          <a:xfrm>
            <a:off x="210658" y="1043633"/>
            <a:ext cx="7341300" cy="861734"/>
          </a:xfrm>
          <a:prstGeom prst="rect">
            <a:avLst/>
          </a:prstGeom>
          <a:noFill/>
          <a:ln>
            <a:noFill/>
          </a:ln>
        </p:spPr>
        <p:txBody>
          <a:bodyPr spcFirstLastPara="1" wrap="square" lIns="91425" tIns="45700" rIns="91425" bIns="45700" anchor="t" anchorCtr="0">
            <a:spAutoFit/>
          </a:bodyPr>
          <a:lstStyle/>
          <a:p>
            <a:pPr>
              <a:buSzPts val="3600"/>
            </a:pPr>
            <a:r>
              <a:rPr lang="en-GB" sz="3600" b="1" i="0" u="none" strike="noStrike" cap="none" dirty="0">
                <a:solidFill>
                  <a:schemeClr val="dk1"/>
                </a:solidFill>
                <a:latin typeface="Arial"/>
                <a:ea typeface="Arial"/>
                <a:cs typeface="Arial"/>
                <a:sym typeface="Arial"/>
              </a:rPr>
              <a:t>TinkerCAD Instructions</a:t>
            </a:r>
            <a:endParaRPr lang="en-GB"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0545717-2C0A-4771-A95F-7C825ACE88CB}"/>
              </a:ext>
            </a:extLst>
          </p:cNvPr>
          <p:cNvSpPr txBox="1"/>
          <p:nvPr/>
        </p:nvSpPr>
        <p:spPr>
          <a:xfrm>
            <a:off x="5111931" y="2038833"/>
            <a:ext cx="3805646" cy="1938992"/>
          </a:xfrm>
          <a:prstGeom prst="rect">
            <a:avLst/>
          </a:prstGeom>
          <a:noFill/>
        </p:spPr>
        <p:txBody>
          <a:bodyPr wrap="square" rtlCol="0">
            <a:spAutoFit/>
          </a:bodyPr>
          <a:lstStyle/>
          <a:p>
            <a:r>
              <a:rPr lang="en-GB" sz="2400" dirty="0"/>
              <a:t>13. Click on star number 2</a:t>
            </a:r>
          </a:p>
          <a:p>
            <a:pPr marL="342900" indent="-342900">
              <a:buFont typeface="+mj-lt"/>
              <a:buAutoNum type="arabicPeriod"/>
            </a:pPr>
            <a:endParaRPr lang="en-GB" sz="2400" dirty="0"/>
          </a:p>
          <a:p>
            <a:r>
              <a:rPr lang="en-GB" sz="2400" dirty="0"/>
              <a:t>14. Drag to 15 mm high using the centre square</a:t>
            </a:r>
          </a:p>
          <a:p>
            <a:pPr marL="342900" indent="-342900">
              <a:buFont typeface="+mj-lt"/>
              <a:buAutoNum type="arabicPeriod"/>
            </a:pPr>
            <a:endParaRPr lang="en-GB" sz="2400" dirty="0"/>
          </a:p>
        </p:txBody>
      </p:sp>
      <p:pic>
        <p:nvPicPr>
          <p:cNvPr id="2" name="Picture 1">
            <a:extLst>
              <a:ext uri="{FF2B5EF4-FFF2-40B4-BE49-F238E27FC236}">
                <a16:creationId xmlns:a16="http://schemas.microsoft.com/office/drawing/2014/main" id="{182A1FD1-4182-40F1-95BA-9C111ED7B5E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9142" t="41578" r="37524" b="5766"/>
          <a:stretch/>
        </p:blipFill>
        <p:spPr>
          <a:xfrm>
            <a:off x="348343" y="2038833"/>
            <a:ext cx="4521494" cy="3090516"/>
          </a:xfrm>
          <a:prstGeom prst="rect">
            <a:avLst/>
          </a:prstGeom>
        </p:spPr>
      </p:pic>
    </p:spTree>
    <p:extLst>
      <p:ext uri="{BB962C8B-B14F-4D97-AF65-F5344CB8AC3E}">
        <p14:creationId xmlns:p14="http://schemas.microsoft.com/office/powerpoint/2010/main" val="1061247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9"/>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53" name="Google Shape;253;p9"/>
          <p:cNvSpPr txBox="1"/>
          <p:nvPr/>
        </p:nvSpPr>
        <p:spPr>
          <a:xfrm>
            <a:off x="210658" y="1043633"/>
            <a:ext cx="7341300" cy="861734"/>
          </a:xfrm>
          <a:prstGeom prst="rect">
            <a:avLst/>
          </a:prstGeom>
          <a:noFill/>
          <a:ln>
            <a:noFill/>
          </a:ln>
        </p:spPr>
        <p:txBody>
          <a:bodyPr spcFirstLastPara="1" wrap="square" lIns="91425" tIns="45700" rIns="91425" bIns="45700" anchor="t" anchorCtr="0">
            <a:spAutoFit/>
          </a:bodyPr>
          <a:lstStyle/>
          <a:p>
            <a:pPr>
              <a:buSzPts val="3600"/>
            </a:pPr>
            <a:r>
              <a:rPr lang="en-GB" sz="3600" b="1" i="0" u="none" strike="noStrike" cap="none" dirty="0">
                <a:solidFill>
                  <a:schemeClr val="dk1"/>
                </a:solidFill>
                <a:latin typeface="Arial"/>
                <a:ea typeface="Arial"/>
                <a:cs typeface="Arial"/>
                <a:sym typeface="Arial"/>
              </a:rPr>
              <a:t>TinkerCAD Instructions</a:t>
            </a:r>
            <a:endParaRPr lang="en-GB"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0545717-2C0A-4771-A95F-7C825ACE88CB}"/>
              </a:ext>
            </a:extLst>
          </p:cNvPr>
          <p:cNvSpPr txBox="1"/>
          <p:nvPr/>
        </p:nvSpPr>
        <p:spPr>
          <a:xfrm>
            <a:off x="5024845" y="2038833"/>
            <a:ext cx="3908497" cy="2677656"/>
          </a:xfrm>
          <a:prstGeom prst="rect">
            <a:avLst/>
          </a:prstGeom>
          <a:noFill/>
        </p:spPr>
        <p:txBody>
          <a:bodyPr wrap="square" rtlCol="0">
            <a:spAutoFit/>
          </a:bodyPr>
          <a:lstStyle/>
          <a:p>
            <a:r>
              <a:rPr lang="en-GB" sz="2400" dirty="0"/>
              <a:t>15. Click on star number 3</a:t>
            </a:r>
          </a:p>
          <a:p>
            <a:pPr marL="342900" indent="-342900">
              <a:buFont typeface="+mj-lt"/>
              <a:buAutoNum type="arabicPeriod"/>
            </a:pPr>
            <a:endParaRPr lang="en-GB" sz="2400" dirty="0"/>
          </a:p>
          <a:p>
            <a:r>
              <a:rPr lang="en-GB" sz="2400" dirty="0"/>
              <a:t>16. Drag a corner to make it 2 mm smaller in the x and y directions – if you hold shift, this makes it reduce equally in size</a:t>
            </a:r>
          </a:p>
        </p:txBody>
      </p:sp>
      <p:pic>
        <p:nvPicPr>
          <p:cNvPr id="2" name="Picture 1">
            <a:extLst>
              <a:ext uri="{FF2B5EF4-FFF2-40B4-BE49-F238E27FC236}">
                <a16:creationId xmlns:a16="http://schemas.microsoft.com/office/drawing/2014/main" id="{2D40D7BD-6A70-4C25-89A5-AE206A090E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9619" t="42254" r="31619" b="6783"/>
          <a:stretch/>
        </p:blipFill>
        <p:spPr>
          <a:xfrm>
            <a:off x="210658" y="2209837"/>
            <a:ext cx="4458788" cy="2621281"/>
          </a:xfrm>
          <a:prstGeom prst="rect">
            <a:avLst/>
          </a:prstGeom>
        </p:spPr>
      </p:pic>
    </p:spTree>
    <p:extLst>
      <p:ext uri="{BB962C8B-B14F-4D97-AF65-F5344CB8AC3E}">
        <p14:creationId xmlns:p14="http://schemas.microsoft.com/office/powerpoint/2010/main" val="3854846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9"/>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53" name="Google Shape;253;p9"/>
          <p:cNvSpPr txBox="1"/>
          <p:nvPr/>
        </p:nvSpPr>
        <p:spPr>
          <a:xfrm>
            <a:off x="210658" y="1043633"/>
            <a:ext cx="7341300" cy="861734"/>
          </a:xfrm>
          <a:prstGeom prst="rect">
            <a:avLst/>
          </a:prstGeom>
          <a:noFill/>
          <a:ln>
            <a:noFill/>
          </a:ln>
        </p:spPr>
        <p:txBody>
          <a:bodyPr spcFirstLastPara="1" wrap="square" lIns="91425" tIns="45700" rIns="91425" bIns="45700" anchor="t" anchorCtr="0">
            <a:spAutoFit/>
          </a:bodyPr>
          <a:lstStyle/>
          <a:p>
            <a:pPr>
              <a:buSzPts val="3600"/>
            </a:pPr>
            <a:r>
              <a:rPr lang="en-GB" sz="3600" b="1" i="0" u="none" strike="noStrike" cap="none" dirty="0">
                <a:solidFill>
                  <a:schemeClr val="dk1"/>
                </a:solidFill>
                <a:latin typeface="Arial"/>
                <a:ea typeface="Arial"/>
                <a:cs typeface="Arial"/>
                <a:sym typeface="Arial"/>
              </a:rPr>
              <a:t>TinkerCAD Instructions</a:t>
            </a:r>
            <a:endParaRPr lang="en-GB"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0545717-2C0A-4771-A95F-7C825ACE88CB}"/>
              </a:ext>
            </a:extLst>
          </p:cNvPr>
          <p:cNvSpPr txBox="1"/>
          <p:nvPr/>
        </p:nvSpPr>
        <p:spPr>
          <a:xfrm>
            <a:off x="3141304" y="1870825"/>
            <a:ext cx="4753015" cy="1200329"/>
          </a:xfrm>
          <a:prstGeom prst="rect">
            <a:avLst/>
          </a:prstGeom>
          <a:noFill/>
        </p:spPr>
        <p:txBody>
          <a:bodyPr wrap="square" rtlCol="0">
            <a:spAutoFit/>
          </a:bodyPr>
          <a:lstStyle/>
          <a:p>
            <a:r>
              <a:rPr lang="en-GB" sz="2400" dirty="0"/>
              <a:t>17. Make star 3 20 mm tall</a:t>
            </a:r>
          </a:p>
          <a:p>
            <a:pPr marL="342900" indent="-342900">
              <a:buFont typeface="+mj-lt"/>
              <a:buAutoNum type="arabicPeriod"/>
            </a:pPr>
            <a:endParaRPr lang="en-GB" sz="2400" dirty="0"/>
          </a:p>
          <a:p>
            <a:r>
              <a:rPr lang="en-GB" sz="2400" dirty="0"/>
              <a:t>18. Click to make it into a hole</a:t>
            </a:r>
          </a:p>
        </p:txBody>
      </p:sp>
      <p:pic>
        <p:nvPicPr>
          <p:cNvPr id="2" name="Picture 1">
            <a:extLst>
              <a:ext uri="{FF2B5EF4-FFF2-40B4-BE49-F238E27FC236}">
                <a16:creationId xmlns:a16="http://schemas.microsoft.com/office/drawing/2014/main" id="{6B241A5B-A43A-4607-84B9-420D65A592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8942" t="56881" r="36924" b="6068"/>
          <a:stretch/>
        </p:blipFill>
        <p:spPr>
          <a:xfrm>
            <a:off x="474785" y="1870825"/>
            <a:ext cx="2206870" cy="1905675"/>
          </a:xfrm>
          <a:prstGeom prst="rect">
            <a:avLst/>
          </a:prstGeom>
        </p:spPr>
      </p:pic>
      <p:pic>
        <p:nvPicPr>
          <p:cNvPr id="4" name="Picture 3">
            <a:extLst>
              <a:ext uri="{FF2B5EF4-FFF2-40B4-BE49-F238E27FC236}">
                <a16:creationId xmlns:a16="http://schemas.microsoft.com/office/drawing/2014/main" id="{749D61A4-0960-4944-BFAF-91C1E607EFB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72307" t="24188" r="15866" b="63675"/>
          <a:stretch/>
        </p:blipFill>
        <p:spPr>
          <a:xfrm>
            <a:off x="664313" y="4466084"/>
            <a:ext cx="1827814" cy="1055077"/>
          </a:xfrm>
          <a:prstGeom prst="rect">
            <a:avLst/>
          </a:prstGeom>
        </p:spPr>
      </p:pic>
      <p:cxnSp>
        <p:nvCxnSpPr>
          <p:cNvPr id="6" name="Straight Arrow Connector 5">
            <a:extLst>
              <a:ext uri="{FF2B5EF4-FFF2-40B4-BE49-F238E27FC236}">
                <a16:creationId xmlns:a16="http://schemas.microsoft.com/office/drawing/2014/main" id="{F82C6180-7E63-4A63-AF9F-6DEE82979E1B}"/>
              </a:ext>
            </a:extLst>
          </p:cNvPr>
          <p:cNvCxnSpPr>
            <a:cxnSpLocks/>
          </p:cNvCxnSpPr>
          <p:nvPr/>
        </p:nvCxnSpPr>
        <p:spPr>
          <a:xfrm flipH="1">
            <a:off x="2224454" y="3071154"/>
            <a:ext cx="1656854" cy="16456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69DCDF5-A8B0-450E-99B9-72CBF5E2E8F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9527" t="53809" r="36400" b="5882"/>
          <a:stretch/>
        </p:blipFill>
        <p:spPr>
          <a:xfrm>
            <a:off x="5564458" y="3173886"/>
            <a:ext cx="2948787" cy="2777363"/>
          </a:xfrm>
          <a:prstGeom prst="rect">
            <a:avLst/>
          </a:prstGeom>
        </p:spPr>
      </p:pic>
      <p:cxnSp>
        <p:nvCxnSpPr>
          <p:cNvPr id="9" name="Straight Arrow Connector 8">
            <a:extLst>
              <a:ext uri="{FF2B5EF4-FFF2-40B4-BE49-F238E27FC236}">
                <a16:creationId xmlns:a16="http://schemas.microsoft.com/office/drawing/2014/main" id="{D5B8F791-03BF-4766-AA8A-3D76E2A5D2E2}"/>
              </a:ext>
            </a:extLst>
          </p:cNvPr>
          <p:cNvCxnSpPr/>
          <p:nvPr/>
        </p:nvCxnSpPr>
        <p:spPr>
          <a:xfrm flipH="1">
            <a:off x="7271238" y="3239162"/>
            <a:ext cx="280720" cy="989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46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9"/>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53" name="Google Shape;253;p9"/>
          <p:cNvSpPr txBox="1"/>
          <p:nvPr/>
        </p:nvSpPr>
        <p:spPr>
          <a:xfrm>
            <a:off x="210658" y="1043633"/>
            <a:ext cx="7341300" cy="861734"/>
          </a:xfrm>
          <a:prstGeom prst="rect">
            <a:avLst/>
          </a:prstGeom>
          <a:noFill/>
          <a:ln>
            <a:noFill/>
          </a:ln>
        </p:spPr>
        <p:txBody>
          <a:bodyPr spcFirstLastPara="1" wrap="square" lIns="91425" tIns="45700" rIns="91425" bIns="45700" anchor="t" anchorCtr="0">
            <a:spAutoFit/>
          </a:bodyPr>
          <a:lstStyle/>
          <a:p>
            <a:pPr>
              <a:buSzPts val="3600"/>
            </a:pPr>
            <a:r>
              <a:rPr lang="en-GB" sz="3600" b="1" i="0" u="none" strike="noStrike" cap="none" dirty="0">
                <a:solidFill>
                  <a:schemeClr val="dk1"/>
                </a:solidFill>
                <a:latin typeface="Arial"/>
                <a:ea typeface="Arial"/>
                <a:cs typeface="Arial"/>
                <a:sym typeface="Arial"/>
              </a:rPr>
              <a:t>TinkerCAD Instructions</a:t>
            </a:r>
            <a:endParaRPr lang="en-GB"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0545717-2C0A-4771-A95F-7C825ACE88CB}"/>
              </a:ext>
            </a:extLst>
          </p:cNvPr>
          <p:cNvSpPr txBox="1"/>
          <p:nvPr/>
        </p:nvSpPr>
        <p:spPr>
          <a:xfrm>
            <a:off x="97868" y="1687274"/>
            <a:ext cx="9198531" cy="461665"/>
          </a:xfrm>
          <a:prstGeom prst="rect">
            <a:avLst/>
          </a:prstGeom>
          <a:noFill/>
        </p:spPr>
        <p:txBody>
          <a:bodyPr wrap="square" rtlCol="0">
            <a:spAutoFit/>
          </a:bodyPr>
          <a:lstStyle/>
          <a:p>
            <a:r>
              <a:rPr lang="en-GB" sz="2400" dirty="0"/>
              <a:t>19. Click on the workplane and drag a box to select all the stars</a:t>
            </a:r>
          </a:p>
        </p:txBody>
      </p:sp>
      <p:pic>
        <p:nvPicPr>
          <p:cNvPr id="2" name="Picture 1">
            <a:extLst>
              <a:ext uri="{FF2B5EF4-FFF2-40B4-BE49-F238E27FC236}">
                <a16:creationId xmlns:a16="http://schemas.microsoft.com/office/drawing/2014/main" id="{4E0C8174-946F-4D2D-81D3-FD0E4B70793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7019" t="29829" r="29423" b="5043"/>
          <a:stretch/>
        </p:blipFill>
        <p:spPr>
          <a:xfrm>
            <a:off x="33646" y="2792580"/>
            <a:ext cx="4088121" cy="2796362"/>
          </a:xfrm>
          <a:prstGeom prst="rect">
            <a:avLst/>
          </a:prstGeom>
        </p:spPr>
      </p:pic>
      <p:pic>
        <p:nvPicPr>
          <p:cNvPr id="4" name="Picture 3">
            <a:extLst>
              <a:ext uri="{FF2B5EF4-FFF2-40B4-BE49-F238E27FC236}">
                <a16:creationId xmlns:a16="http://schemas.microsoft.com/office/drawing/2014/main" id="{A1DC0CE4-5EA2-4D79-B35E-F0BEBE93B39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6154" t="39744" r="36250" b="5890"/>
          <a:stretch/>
        </p:blipFill>
        <p:spPr>
          <a:xfrm>
            <a:off x="4845223" y="3429000"/>
            <a:ext cx="3280192" cy="2107583"/>
          </a:xfrm>
          <a:prstGeom prst="rect">
            <a:avLst/>
          </a:prstGeom>
        </p:spPr>
      </p:pic>
      <p:cxnSp>
        <p:nvCxnSpPr>
          <p:cNvPr id="6" name="Straight Arrow Connector 5">
            <a:extLst>
              <a:ext uri="{FF2B5EF4-FFF2-40B4-BE49-F238E27FC236}">
                <a16:creationId xmlns:a16="http://schemas.microsoft.com/office/drawing/2014/main" id="{4441FBF4-6292-4DE4-9D36-DA7A252AFCA8}"/>
              </a:ext>
            </a:extLst>
          </p:cNvPr>
          <p:cNvCxnSpPr>
            <a:cxnSpLocks/>
            <a:stCxn id="3" idx="2"/>
          </p:cNvCxnSpPr>
          <p:nvPr/>
        </p:nvCxnSpPr>
        <p:spPr>
          <a:xfrm flipH="1">
            <a:off x="3429081" y="2148939"/>
            <a:ext cx="1268053" cy="21023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078F174-0855-4E44-BC4B-51A9A94ACBB8}"/>
              </a:ext>
            </a:extLst>
          </p:cNvPr>
          <p:cNvCxnSpPr/>
          <p:nvPr/>
        </p:nvCxnSpPr>
        <p:spPr>
          <a:xfrm>
            <a:off x="5969977" y="3182815"/>
            <a:ext cx="351692" cy="6332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BD0156A-4A41-D088-7194-C91E222FE0EB}"/>
              </a:ext>
            </a:extLst>
          </p:cNvPr>
          <p:cNvSpPr txBox="1"/>
          <p:nvPr/>
        </p:nvSpPr>
        <p:spPr>
          <a:xfrm>
            <a:off x="5443220" y="2738447"/>
            <a:ext cx="3202940" cy="461665"/>
          </a:xfrm>
          <a:prstGeom prst="rect">
            <a:avLst/>
          </a:prstGeom>
          <a:noFill/>
        </p:spPr>
        <p:txBody>
          <a:bodyPr wrap="square">
            <a:spAutoFit/>
          </a:bodyPr>
          <a:lstStyle/>
          <a:p>
            <a:r>
              <a:rPr lang="en-GB" sz="2400" dirty="0"/>
              <a:t>All selected</a:t>
            </a:r>
          </a:p>
        </p:txBody>
      </p:sp>
    </p:spTree>
    <p:extLst>
      <p:ext uri="{BB962C8B-B14F-4D97-AF65-F5344CB8AC3E}">
        <p14:creationId xmlns:p14="http://schemas.microsoft.com/office/powerpoint/2010/main" val="4178353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9"/>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53" name="Google Shape;253;p9"/>
          <p:cNvSpPr txBox="1"/>
          <p:nvPr/>
        </p:nvSpPr>
        <p:spPr>
          <a:xfrm>
            <a:off x="210658" y="1043633"/>
            <a:ext cx="7341300" cy="861734"/>
          </a:xfrm>
          <a:prstGeom prst="rect">
            <a:avLst/>
          </a:prstGeom>
          <a:noFill/>
          <a:ln>
            <a:noFill/>
          </a:ln>
        </p:spPr>
        <p:txBody>
          <a:bodyPr spcFirstLastPara="1" wrap="square" lIns="91425" tIns="45700" rIns="91425" bIns="45700" anchor="t" anchorCtr="0">
            <a:spAutoFit/>
          </a:bodyPr>
          <a:lstStyle/>
          <a:p>
            <a:pPr>
              <a:buSzPts val="3600"/>
            </a:pPr>
            <a:r>
              <a:rPr lang="en-GB" sz="3600" b="1" i="0" u="none" strike="noStrike" cap="none" dirty="0">
                <a:solidFill>
                  <a:schemeClr val="dk1"/>
                </a:solidFill>
                <a:latin typeface="Arial"/>
                <a:ea typeface="Arial"/>
                <a:cs typeface="Arial"/>
                <a:sym typeface="Arial"/>
              </a:rPr>
              <a:t>TinkerCAD Instructions</a:t>
            </a:r>
            <a:endParaRPr lang="en-GB"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0545717-2C0A-4771-A95F-7C825ACE88CB}"/>
              </a:ext>
            </a:extLst>
          </p:cNvPr>
          <p:cNvSpPr txBox="1"/>
          <p:nvPr/>
        </p:nvSpPr>
        <p:spPr>
          <a:xfrm>
            <a:off x="5328137" y="2038833"/>
            <a:ext cx="3429000" cy="1200329"/>
          </a:xfrm>
          <a:prstGeom prst="rect">
            <a:avLst/>
          </a:prstGeom>
          <a:noFill/>
        </p:spPr>
        <p:txBody>
          <a:bodyPr wrap="square" rtlCol="0">
            <a:spAutoFit/>
          </a:bodyPr>
          <a:lstStyle/>
          <a:p>
            <a:pPr lvl="1"/>
            <a:r>
              <a:rPr lang="en-GB" sz="2400" dirty="0"/>
              <a:t>20. Click to align 3 stars</a:t>
            </a:r>
          </a:p>
          <a:p>
            <a:pPr marL="342900" lvl="1" indent="-342900">
              <a:buFont typeface="+mj-lt"/>
              <a:buAutoNum type="arabicPeriod"/>
            </a:pPr>
            <a:endParaRPr lang="en-GB" sz="2400" dirty="0"/>
          </a:p>
          <a:p>
            <a:pPr lvl="1"/>
            <a:r>
              <a:rPr lang="en-GB" sz="2400" dirty="0"/>
              <a:t>21. Click centre circle</a:t>
            </a:r>
          </a:p>
        </p:txBody>
      </p:sp>
      <p:pic>
        <p:nvPicPr>
          <p:cNvPr id="2" name="Picture 1">
            <a:extLst>
              <a:ext uri="{FF2B5EF4-FFF2-40B4-BE49-F238E27FC236}">
                <a16:creationId xmlns:a16="http://schemas.microsoft.com/office/drawing/2014/main" id="{43FC8560-C3CD-4015-9B05-3269EC15F00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3436" t="13356" r="15053" b="5339"/>
          <a:stretch/>
        </p:blipFill>
        <p:spPr>
          <a:xfrm>
            <a:off x="386863" y="1689924"/>
            <a:ext cx="4712676" cy="3013962"/>
          </a:xfrm>
          <a:prstGeom prst="rect">
            <a:avLst/>
          </a:prstGeom>
        </p:spPr>
      </p:pic>
      <p:cxnSp>
        <p:nvCxnSpPr>
          <p:cNvPr id="5" name="Straight Arrow Connector 4">
            <a:extLst>
              <a:ext uri="{FF2B5EF4-FFF2-40B4-BE49-F238E27FC236}">
                <a16:creationId xmlns:a16="http://schemas.microsoft.com/office/drawing/2014/main" id="{C36AE157-CCA4-4F97-BE39-81E5530CB1F7}"/>
              </a:ext>
            </a:extLst>
          </p:cNvPr>
          <p:cNvCxnSpPr>
            <a:cxnSpLocks/>
          </p:cNvCxnSpPr>
          <p:nvPr/>
        </p:nvCxnSpPr>
        <p:spPr>
          <a:xfrm flipH="1" flipV="1">
            <a:off x="4730262" y="1864378"/>
            <a:ext cx="597875" cy="4011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FC861AD-7B9D-4F49-A10C-174402FB4D0E}"/>
              </a:ext>
            </a:extLst>
          </p:cNvPr>
          <p:cNvCxnSpPr>
            <a:cxnSpLocks/>
          </p:cNvCxnSpPr>
          <p:nvPr/>
        </p:nvCxnSpPr>
        <p:spPr>
          <a:xfrm flipH="1">
            <a:off x="1074978" y="3033346"/>
            <a:ext cx="4200766" cy="2718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AF3609-861A-4EE8-B555-60E3AD8078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7404" t="44017" r="37404" b="12735"/>
          <a:stretch/>
        </p:blipFill>
        <p:spPr>
          <a:xfrm>
            <a:off x="4287520" y="3510789"/>
            <a:ext cx="4575125" cy="2462782"/>
          </a:xfrm>
          <a:prstGeom prst="rect">
            <a:avLst/>
          </a:prstGeom>
        </p:spPr>
      </p:pic>
    </p:spTree>
    <p:extLst>
      <p:ext uri="{BB962C8B-B14F-4D97-AF65-F5344CB8AC3E}">
        <p14:creationId xmlns:p14="http://schemas.microsoft.com/office/powerpoint/2010/main" val="466386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9"/>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53" name="Google Shape;253;p9"/>
          <p:cNvSpPr txBox="1"/>
          <p:nvPr/>
        </p:nvSpPr>
        <p:spPr>
          <a:xfrm>
            <a:off x="210658" y="1043633"/>
            <a:ext cx="7341300" cy="861734"/>
          </a:xfrm>
          <a:prstGeom prst="rect">
            <a:avLst/>
          </a:prstGeom>
          <a:noFill/>
          <a:ln>
            <a:noFill/>
          </a:ln>
        </p:spPr>
        <p:txBody>
          <a:bodyPr spcFirstLastPara="1" wrap="square" lIns="91425" tIns="45700" rIns="91425" bIns="45700" anchor="t" anchorCtr="0">
            <a:spAutoFit/>
          </a:bodyPr>
          <a:lstStyle/>
          <a:p>
            <a:pPr>
              <a:buSzPts val="3600"/>
            </a:pPr>
            <a:r>
              <a:rPr lang="en-GB" sz="3600" b="1" i="0" u="none" strike="noStrike" cap="none" dirty="0">
                <a:solidFill>
                  <a:schemeClr val="dk1"/>
                </a:solidFill>
                <a:latin typeface="Arial"/>
                <a:ea typeface="Arial"/>
                <a:cs typeface="Arial"/>
                <a:sym typeface="Arial"/>
              </a:rPr>
              <a:t>TinkerCAD Instructions</a:t>
            </a:r>
            <a:endParaRPr lang="en-GB"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0545717-2C0A-4771-A95F-7C825ACE88CB}"/>
              </a:ext>
            </a:extLst>
          </p:cNvPr>
          <p:cNvSpPr txBox="1"/>
          <p:nvPr/>
        </p:nvSpPr>
        <p:spPr>
          <a:xfrm>
            <a:off x="5310555" y="3207233"/>
            <a:ext cx="3239389" cy="1200329"/>
          </a:xfrm>
          <a:prstGeom prst="rect">
            <a:avLst/>
          </a:prstGeom>
          <a:noFill/>
        </p:spPr>
        <p:txBody>
          <a:bodyPr wrap="square" rtlCol="0">
            <a:spAutoFit/>
          </a:bodyPr>
          <a:lstStyle/>
          <a:p>
            <a:r>
              <a:rPr lang="en-GB" sz="2400" dirty="0"/>
              <a:t>22. Click here to align the three stars</a:t>
            </a:r>
          </a:p>
          <a:p>
            <a:endParaRPr lang="en-GB" sz="2400" dirty="0"/>
          </a:p>
        </p:txBody>
      </p:sp>
      <p:grpSp>
        <p:nvGrpSpPr>
          <p:cNvPr id="2" name="Group 1">
            <a:extLst>
              <a:ext uri="{FF2B5EF4-FFF2-40B4-BE49-F238E27FC236}">
                <a16:creationId xmlns:a16="http://schemas.microsoft.com/office/drawing/2014/main" id="{AA88F7C6-56F3-BFF3-79B6-B50762045DC2}"/>
              </a:ext>
            </a:extLst>
          </p:cNvPr>
          <p:cNvGrpSpPr/>
          <p:nvPr/>
        </p:nvGrpSpPr>
        <p:grpSpPr>
          <a:xfrm>
            <a:off x="594056" y="2238977"/>
            <a:ext cx="5512104" cy="3369343"/>
            <a:chOff x="594056" y="2238977"/>
            <a:chExt cx="5512104" cy="3369343"/>
          </a:xfrm>
        </p:grpSpPr>
        <p:pic>
          <p:nvPicPr>
            <p:cNvPr id="4" name="Picture 3">
              <a:extLst>
                <a:ext uri="{FF2B5EF4-FFF2-40B4-BE49-F238E27FC236}">
                  <a16:creationId xmlns:a16="http://schemas.microsoft.com/office/drawing/2014/main" id="{8744AB0E-FFA4-45E6-BB9B-B2D99E1B672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8173" t="42821" r="44327" b="15812"/>
            <a:stretch/>
          </p:blipFill>
          <p:spPr>
            <a:xfrm>
              <a:off x="594056" y="2238977"/>
              <a:ext cx="3981948" cy="3369343"/>
            </a:xfrm>
            <a:prstGeom prst="rect">
              <a:avLst/>
            </a:prstGeom>
          </p:spPr>
        </p:pic>
        <p:cxnSp>
          <p:nvCxnSpPr>
            <p:cNvPr id="7" name="Straight Arrow Connector 6">
              <a:extLst>
                <a:ext uri="{FF2B5EF4-FFF2-40B4-BE49-F238E27FC236}">
                  <a16:creationId xmlns:a16="http://schemas.microsoft.com/office/drawing/2014/main" id="{F5CC8B37-21D2-486C-8A9C-1EBF12B9C7C4}"/>
                </a:ext>
              </a:extLst>
            </p:cNvPr>
            <p:cNvCxnSpPr>
              <a:cxnSpLocks/>
            </p:cNvCxnSpPr>
            <p:nvPr/>
          </p:nvCxnSpPr>
          <p:spPr>
            <a:xfrm flipH="1">
              <a:off x="2266071" y="4074160"/>
              <a:ext cx="3840089" cy="10904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426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9"/>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53" name="Google Shape;253;p9"/>
          <p:cNvSpPr txBox="1"/>
          <p:nvPr/>
        </p:nvSpPr>
        <p:spPr>
          <a:xfrm>
            <a:off x="210658" y="1043633"/>
            <a:ext cx="7341300" cy="861734"/>
          </a:xfrm>
          <a:prstGeom prst="rect">
            <a:avLst/>
          </a:prstGeom>
          <a:noFill/>
          <a:ln>
            <a:noFill/>
          </a:ln>
        </p:spPr>
        <p:txBody>
          <a:bodyPr spcFirstLastPara="1" wrap="square" lIns="91425" tIns="45700" rIns="91425" bIns="45700" anchor="t" anchorCtr="0">
            <a:spAutoFit/>
          </a:bodyPr>
          <a:lstStyle/>
          <a:p>
            <a:pPr>
              <a:buSzPts val="3600"/>
            </a:pPr>
            <a:r>
              <a:rPr lang="en-GB" sz="3600" b="1" i="0" u="none" strike="noStrike" cap="none" dirty="0">
                <a:solidFill>
                  <a:schemeClr val="dk1"/>
                </a:solidFill>
                <a:latin typeface="Arial"/>
                <a:ea typeface="Arial"/>
                <a:cs typeface="Arial"/>
                <a:sym typeface="Arial"/>
              </a:rPr>
              <a:t>TinkerCAD Instructions</a:t>
            </a:r>
            <a:endParaRPr lang="en-GB"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0545717-2C0A-4771-A95F-7C825ACE88CB}"/>
              </a:ext>
            </a:extLst>
          </p:cNvPr>
          <p:cNvSpPr txBox="1"/>
          <p:nvPr/>
        </p:nvSpPr>
        <p:spPr>
          <a:xfrm>
            <a:off x="4950665" y="3516234"/>
            <a:ext cx="4095466" cy="830997"/>
          </a:xfrm>
          <a:prstGeom prst="rect">
            <a:avLst/>
          </a:prstGeom>
          <a:noFill/>
        </p:spPr>
        <p:txBody>
          <a:bodyPr wrap="square" rtlCol="0">
            <a:spAutoFit/>
          </a:bodyPr>
          <a:lstStyle/>
          <a:p>
            <a:r>
              <a:rPr lang="en-GB" sz="2400" dirty="0"/>
              <a:t>23. Click to group the stars – this makes them 1 object</a:t>
            </a:r>
          </a:p>
        </p:txBody>
      </p:sp>
      <p:pic>
        <p:nvPicPr>
          <p:cNvPr id="2" name="Picture 1">
            <a:extLst>
              <a:ext uri="{FF2B5EF4-FFF2-40B4-BE49-F238E27FC236}">
                <a16:creationId xmlns:a16="http://schemas.microsoft.com/office/drawing/2014/main" id="{49A2430C-1896-424D-9292-050C06ACC04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6957" t="43575" r="45217" b="16894"/>
          <a:stretch/>
        </p:blipFill>
        <p:spPr>
          <a:xfrm>
            <a:off x="325910" y="2632314"/>
            <a:ext cx="3527292" cy="2818684"/>
          </a:xfrm>
          <a:prstGeom prst="rect">
            <a:avLst/>
          </a:prstGeom>
        </p:spPr>
      </p:pic>
      <p:pic>
        <p:nvPicPr>
          <p:cNvPr id="4" name="Picture 3">
            <a:extLst>
              <a:ext uri="{FF2B5EF4-FFF2-40B4-BE49-F238E27FC236}">
                <a16:creationId xmlns:a16="http://schemas.microsoft.com/office/drawing/2014/main" id="{4535EC91-A67B-41E6-9B28-27DB8E46AC6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71442" t="14274" r="14327" b="62648"/>
          <a:stretch/>
        </p:blipFill>
        <p:spPr>
          <a:xfrm>
            <a:off x="3649403" y="1864378"/>
            <a:ext cx="1301262" cy="1186961"/>
          </a:xfrm>
          <a:prstGeom prst="rect">
            <a:avLst/>
          </a:prstGeom>
        </p:spPr>
      </p:pic>
      <p:cxnSp>
        <p:nvCxnSpPr>
          <p:cNvPr id="5" name="Straight Arrow Connector 4">
            <a:extLst>
              <a:ext uri="{FF2B5EF4-FFF2-40B4-BE49-F238E27FC236}">
                <a16:creationId xmlns:a16="http://schemas.microsoft.com/office/drawing/2014/main" id="{9223EA86-8627-3B49-07EC-8AADA4F250F9}"/>
              </a:ext>
            </a:extLst>
          </p:cNvPr>
          <p:cNvCxnSpPr>
            <a:cxnSpLocks/>
          </p:cNvCxnSpPr>
          <p:nvPr/>
        </p:nvCxnSpPr>
        <p:spPr>
          <a:xfrm flipH="1" flipV="1">
            <a:off x="4037632" y="2211460"/>
            <a:ext cx="2570480" cy="13047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815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92" name="Google Shape;92;p2"/>
          <p:cNvSpPr txBox="1"/>
          <p:nvPr/>
        </p:nvSpPr>
        <p:spPr>
          <a:xfrm>
            <a:off x="554299" y="1102271"/>
            <a:ext cx="8035401"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sng" strike="noStrike" cap="none" dirty="0">
                <a:solidFill>
                  <a:schemeClr val="dk1"/>
                </a:solidFill>
                <a:latin typeface="Arial"/>
                <a:ea typeface="Arial"/>
                <a:cs typeface="Arial"/>
                <a:sym typeface="Arial"/>
              </a:rPr>
              <a:t>Stay safe</a:t>
            </a:r>
            <a:r>
              <a:rPr lang="en-GB" sz="2000" b="1"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Arial"/>
                <a:ea typeface="Arial"/>
                <a:cs typeface="Arial"/>
                <a:sym typeface="Arial"/>
              </a:rPr>
              <a:t>Whether you are a scientist researching a new medicine or an engineer solving climate change, safety always comes first. An adult must always be around and supervising when doing this activity. You are responsible for: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Arial"/>
                <a:ea typeface="Arial"/>
                <a:cs typeface="Arial"/>
                <a:sym typeface="Arial"/>
              </a:rPr>
              <a:t>ensuring that any equipment used for this activity is in good working condition</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Arial"/>
                <a:ea typeface="Arial"/>
                <a:cs typeface="Arial"/>
                <a:sym typeface="Arial"/>
              </a:rPr>
              <a:t>behaving sensibly and following any safety instructions so as not to hurt or injure yourself or others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Arial"/>
                <a:ea typeface="Arial"/>
                <a:cs typeface="Arial"/>
                <a:sym typeface="Arial"/>
              </a:rPr>
              <a:t> </a:t>
            </a:r>
            <a:endParaRPr sz="2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Arial"/>
                <a:ea typeface="Arial"/>
                <a:cs typeface="Arial"/>
                <a:sym typeface="Arial"/>
              </a:rPr>
              <a:t>Please note that in the absence of any negligence or other breach of duty by us, this activity is carried out at your own risk. It is important to take extra care at the stages marked with this symbol: ⚠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9"/>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53" name="Google Shape;253;p9"/>
          <p:cNvSpPr txBox="1"/>
          <p:nvPr/>
        </p:nvSpPr>
        <p:spPr>
          <a:xfrm>
            <a:off x="210658" y="1043633"/>
            <a:ext cx="73413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dirty="0">
                <a:solidFill>
                  <a:schemeClr val="dk1"/>
                </a:solidFill>
                <a:latin typeface="Arial"/>
                <a:ea typeface="Arial"/>
                <a:cs typeface="Arial"/>
                <a:sym typeface="Arial"/>
              </a:rPr>
              <a:t>Printing</a:t>
            </a: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0545717-2C0A-4771-A95F-7C825ACE88CB}"/>
              </a:ext>
            </a:extLst>
          </p:cNvPr>
          <p:cNvSpPr txBox="1"/>
          <p:nvPr/>
        </p:nvSpPr>
        <p:spPr>
          <a:xfrm>
            <a:off x="210659" y="1757479"/>
            <a:ext cx="4788376" cy="2308324"/>
          </a:xfrm>
          <a:prstGeom prst="rect">
            <a:avLst/>
          </a:prstGeom>
          <a:noFill/>
        </p:spPr>
        <p:txBody>
          <a:bodyPr wrap="square" rtlCol="0">
            <a:spAutoFit/>
          </a:bodyPr>
          <a:lstStyle/>
          <a:p>
            <a:r>
              <a:rPr lang="en-GB" sz="2400" dirty="0"/>
              <a:t>Now 3D print your cookie cutter!</a:t>
            </a:r>
          </a:p>
          <a:p>
            <a:endParaRPr lang="en-GB" sz="2400" dirty="0"/>
          </a:p>
          <a:p>
            <a:r>
              <a:rPr lang="en-GB" sz="2400" dirty="0"/>
              <a:t>Be careful – the printer nozzle is very hot when it is depositing the polymer</a:t>
            </a:r>
          </a:p>
          <a:p>
            <a:endParaRPr lang="en-GB" sz="2400" dirty="0"/>
          </a:p>
        </p:txBody>
      </p:sp>
      <p:sp>
        <p:nvSpPr>
          <p:cNvPr id="5" name="TextBox 4">
            <a:extLst>
              <a:ext uri="{FF2B5EF4-FFF2-40B4-BE49-F238E27FC236}">
                <a16:creationId xmlns:a16="http://schemas.microsoft.com/office/drawing/2014/main" id="{03212B85-E972-40B2-BF57-CC29C28F7E0C}"/>
              </a:ext>
            </a:extLst>
          </p:cNvPr>
          <p:cNvSpPr txBox="1"/>
          <p:nvPr/>
        </p:nvSpPr>
        <p:spPr>
          <a:xfrm>
            <a:off x="4235386" y="4699962"/>
            <a:ext cx="4205229" cy="830997"/>
          </a:xfrm>
          <a:prstGeom prst="rect">
            <a:avLst/>
          </a:prstGeom>
          <a:noFill/>
        </p:spPr>
        <p:txBody>
          <a:bodyPr wrap="square" rtlCol="0">
            <a:spAutoFit/>
          </a:bodyPr>
          <a:lstStyle/>
          <a:p>
            <a:r>
              <a:rPr lang="en-GB" sz="2400" dirty="0"/>
              <a:t>Remove from the printer and put it to use!</a:t>
            </a:r>
          </a:p>
        </p:txBody>
      </p:sp>
      <p:pic>
        <p:nvPicPr>
          <p:cNvPr id="4" name="Picture 3">
            <a:extLst>
              <a:ext uri="{FF2B5EF4-FFF2-40B4-BE49-F238E27FC236}">
                <a16:creationId xmlns:a16="http://schemas.microsoft.com/office/drawing/2014/main" id="{C522E189-D2E8-4270-9266-1A537138739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4616" t="11881" r="21538" b="16666"/>
          <a:stretch/>
        </p:blipFill>
        <p:spPr>
          <a:xfrm rot="5400000">
            <a:off x="5634182" y="997627"/>
            <a:ext cx="3006969" cy="3675188"/>
          </a:xfrm>
          <a:prstGeom prst="rect">
            <a:avLst/>
          </a:prstGeom>
        </p:spPr>
      </p:pic>
      <p:sp>
        <p:nvSpPr>
          <p:cNvPr id="2" name="Google Shape;277;g29ceae7891d_0_118">
            <a:extLst>
              <a:ext uri="{FF2B5EF4-FFF2-40B4-BE49-F238E27FC236}">
                <a16:creationId xmlns:a16="http://schemas.microsoft.com/office/drawing/2014/main" id="{E3850986-FEE7-F582-B0FD-2C420D2C674E}"/>
              </a:ext>
            </a:extLst>
          </p:cNvPr>
          <p:cNvSpPr txBox="1"/>
          <p:nvPr/>
        </p:nvSpPr>
        <p:spPr>
          <a:xfrm>
            <a:off x="2138632" y="1079211"/>
            <a:ext cx="1193500" cy="6832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3600" dirty="0">
                <a:solidFill>
                  <a:schemeClr val="dk1"/>
                </a:solidFill>
                <a:latin typeface="Calibri"/>
                <a:ea typeface="Calibri"/>
                <a:cs typeface="Calibri"/>
                <a:sym typeface="Calibri"/>
              </a:rPr>
              <a:t>⚠</a:t>
            </a:r>
            <a:endParaRPr sz="1600" dirty="0"/>
          </a:p>
        </p:txBody>
      </p:sp>
      <p:pic>
        <p:nvPicPr>
          <p:cNvPr id="7" name="Picture 6" descr="A red star shaped cookie cutter&#10;&#10;Description automatically generated">
            <a:extLst>
              <a:ext uri="{FF2B5EF4-FFF2-40B4-BE49-F238E27FC236}">
                <a16:creationId xmlns:a16="http://schemas.microsoft.com/office/drawing/2014/main" id="{591DC4E0-8B77-10C2-29E6-E2655606BE5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8000"/>
                    </a14:imgEffect>
                  </a14:imgLayer>
                </a14:imgProps>
              </a:ext>
            </a:extLst>
          </a:blip>
          <a:srcRect l="33396" t="31026" r="17283" b="15217"/>
          <a:stretch/>
        </p:blipFill>
        <p:spPr>
          <a:xfrm>
            <a:off x="1273585" y="3616476"/>
            <a:ext cx="2678176" cy="2197891"/>
          </a:xfrm>
          <a:prstGeom prst="rect">
            <a:avLst/>
          </a:prstGeom>
        </p:spPr>
      </p:pic>
    </p:spTree>
    <p:extLst>
      <p:ext uri="{BB962C8B-B14F-4D97-AF65-F5344CB8AC3E}">
        <p14:creationId xmlns:p14="http://schemas.microsoft.com/office/powerpoint/2010/main" val="4064346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9"/>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53" name="Google Shape;253;p9"/>
          <p:cNvSpPr txBox="1"/>
          <p:nvPr/>
        </p:nvSpPr>
        <p:spPr>
          <a:xfrm>
            <a:off x="210658" y="1043633"/>
            <a:ext cx="73413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dirty="0">
                <a:solidFill>
                  <a:schemeClr val="dk1"/>
                </a:solidFill>
                <a:latin typeface="Arial"/>
                <a:ea typeface="Arial"/>
                <a:cs typeface="Arial"/>
                <a:sym typeface="Arial"/>
              </a:rPr>
              <a:t>How 3D Printing Works</a:t>
            </a:r>
            <a:endParaRPr sz="1400" b="0" i="0" u="none" strike="noStrike" cap="none" dirty="0">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0D90C4D2-B0E6-4582-BB0E-6B32F86C0C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9937" y="2032190"/>
            <a:ext cx="4176194" cy="3615017"/>
          </a:xfrm>
          <a:prstGeom prst="rect">
            <a:avLst/>
          </a:prstGeom>
        </p:spPr>
      </p:pic>
      <p:sp>
        <p:nvSpPr>
          <p:cNvPr id="9" name="TextBox 8">
            <a:extLst>
              <a:ext uri="{FF2B5EF4-FFF2-40B4-BE49-F238E27FC236}">
                <a16:creationId xmlns:a16="http://schemas.microsoft.com/office/drawing/2014/main" id="{770A8881-1C24-4578-8C4B-1CA6CC2760A5}"/>
              </a:ext>
            </a:extLst>
          </p:cNvPr>
          <p:cNvSpPr txBox="1"/>
          <p:nvPr/>
        </p:nvSpPr>
        <p:spPr>
          <a:xfrm>
            <a:off x="185039" y="1857735"/>
            <a:ext cx="4684898" cy="4016484"/>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2400" dirty="0"/>
              <a:t>You create a 3D CAD model</a:t>
            </a:r>
          </a:p>
          <a:p>
            <a:pPr marL="342900" indent="-342900">
              <a:spcAft>
                <a:spcPts val="600"/>
              </a:spcAft>
              <a:buFont typeface="Arial" panose="020B0604020202020204" pitchFamily="34" charset="0"/>
              <a:buChar char="•"/>
            </a:pPr>
            <a:r>
              <a:rPr lang="en-GB" sz="2400" dirty="0"/>
              <a:t>Your model is sent to a piece of software that ‘slices’ it into thin layers</a:t>
            </a:r>
          </a:p>
          <a:p>
            <a:pPr marL="342900" indent="-342900">
              <a:spcAft>
                <a:spcPts val="600"/>
              </a:spcAft>
              <a:buFont typeface="Arial" panose="020B0604020202020204" pitchFamily="34" charset="0"/>
              <a:buChar char="•"/>
            </a:pPr>
            <a:r>
              <a:rPr lang="en-GB" sz="2400" dirty="0"/>
              <a:t>The printer prints the first layer on the base</a:t>
            </a:r>
          </a:p>
          <a:p>
            <a:pPr marL="342900" indent="-342900">
              <a:spcAft>
                <a:spcPts val="600"/>
              </a:spcAft>
              <a:buFont typeface="Arial" panose="020B0604020202020204" pitchFamily="34" charset="0"/>
              <a:buChar char="•"/>
            </a:pPr>
            <a:r>
              <a:rPr lang="en-GB" sz="2400" dirty="0"/>
              <a:t>It then adds layers to build the model – much like a house with bricks, starting at the bottom and working upwards</a:t>
            </a:r>
          </a:p>
        </p:txBody>
      </p:sp>
    </p:spTree>
    <p:extLst>
      <p:ext uri="{BB962C8B-B14F-4D97-AF65-F5344CB8AC3E}">
        <p14:creationId xmlns:p14="http://schemas.microsoft.com/office/powerpoint/2010/main" val="4014399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4"/>
        <p:cNvGrpSpPr/>
        <p:nvPr/>
      </p:nvGrpSpPr>
      <p:grpSpPr>
        <a:xfrm>
          <a:off x="0" y="0"/>
          <a:ext cx="0" cy="0"/>
          <a:chOff x="0" y="0"/>
          <a:chExt cx="0" cy="0"/>
        </a:xfrm>
      </p:grpSpPr>
      <p:sp>
        <p:nvSpPr>
          <p:cNvPr id="275" name="Google Shape;275;g29ceae7891d_0_118"/>
          <p:cNvSpPr txBox="1"/>
          <p:nvPr/>
        </p:nvSpPr>
        <p:spPr>
          <a:xfrm>
            <a:off x="335100" y="1975802"/>
            <a:ext cx="8352300" cy="3316765"/>
          </a:xfrm>
          <a:prstGeom prst="rect">
            <a:avLst/>
          </a:prstGeom>
          <a:noFill/>
          <a:ln>
            <a:noFill/>
          </a:ln>
        </p:spPr>
        <p:txBody>
          <a:bodyPr spcFirstLastPara="1" wrap="square" lIns="91425" tIns="45700" rIns="91425" bIns="45700" anchor="t" anchorCtr="0">
            <a:spAutoFit/>
          </a:bodyPr>
          <a:lstStyle/>
          <a:p>
            <a:pPr marL="19050" marR="0" lvl="0" algn="l" rtl="0">
              <a:lnSpc>
                <a:spcPct val="90000"/>
              </a:lnSpc>
              <a:spcBef>
                <a:spcPts val="1000"/>
              </a:spcBef>
              <a:spcAft>
                <a:spcPts val="0"/>
              </a:spcAft>
              <a:buClr>
                <a:schemeClr val="dk1"/>
              </a:buClr>
              <a:buSzPts val="2100"/>
            </a:pPr>
            <a:r>
              <a:rPr lang="en-GB" sz="2400" dirty="0">
                <a:solidFill>
                  <a:schemeClr val="dk1"/>
                </a:solidFill>
              </a:rPr>
              <a:t>What other shapes can you make?</a:t>
            </a:r>
          </a:p>
          <a:p>
            <a:pPr marL="19050" marR="0" lvl="0" algn="l" rtl="0">
              <a:lnSpc>
                <a:spcPct val="90000"/>
              </a:lnSpc>
              <a:spcBef>
                <a:spcPts val="1000"/>
              </a:spcBef>
              <a:spcAft>
                <a:spcPts val="0"/>
              </a:spcAft>
              <a:buClr>
                <a:schemeClr val="dk1"/>
              </a:buClr>
              <a:buSzPts val="2100"/>
            </a:pPr>
            <a:endParaRPr lang="en-GB" sz="2400" dirty="0">
              <a:solidFill>
                <a:schemeClr val="dk1"/>
              </a:solidFill>
            </a:endParaRPr>
          </a:p>
          <a:p>
            <a:pPr marL="19050" marR="0" lvl="0" algn="l" rtl="0">
              <a:lnSpc>
                <a:spcPct val="90000"/>
              </a:lnSpc>
              <a:spcBef>
                <a:spcPts val="1000"/>
              </a:spcBef>
              <a:spcAft>
                <a:spcPts val="0"/>
              </a:spcAft>
              <a:buClr>
                <a:schemeClr val="dk1"/>
              </a:buClr>
              <a:buSzPts val="2100"/>
            </a:pPr>
            <a:r>
              <a:rPr lang="en-GB" sz="2400" dirty="0">
                <a:solidFill>
                  <a:schemeClr val="dk1"/>
                </a:solidFill>
              </a:rPr>
              <a:t>Keep the basic principles the same:</a:t>
            </a:r>
          </a:p>
          <a:p>
            <a:pPr marL="361950" marR="0" lvl="0" indent="-342900" algn="l" rtl="0">
              <a:lnSpc>
                <a:spcPct val="90000"/>
              </a:lnSpc>
              <a:spcBef>
                <a:spcPts val="1000"/>
              </a:spcBef>
              <a:spcAft>
                <a:spcPts val="0"/>
              </a:spcAft>
              <a:buClr>
                <a:schemeClr val="dk1"/>
              </a:buClr>
              <a:buSzPts val="2100"/>
              <a:buFont typeface="Arial" panose="020B0604020202020204" pitchFamily="34" charset="0"/>
              <a:buChar char="•"/>
            </a:pPr>
            <a:r>
              <a:rPr lang="en-GB" sz="2400" dirty="0">
                <a:solidFill>
                  <a:schemeClr val="dk1"/>
                </a:solidFill>
              </a:rPr>
              <a:t>three similar shapes</a:t>
            </a:r>
          </a:p>
          <a:p>
            <a:pPr marL="361950" marR="0" lvl="0" indent="-342900" algn="l" rtl="0">
              <a:lnSpc>
                <a:spcPct val="90000"/>
              </a:lnSpc>
              <a:spcBef>
                <a:spcPts val="1000"/>
              </a:spcBef>
              <a:spcAft>
                <a:spcPts val="0"/>
              </a:spcAft>
              <a:buClr>
                <a:schemeClr val="dk1"/>
              </a:buClr>
              <a:buSzPts val="2100"/>
              <a:buFont typeface="Arial" panose="020B0604020202020204" pitchFamily="34" charset="0"/>
              <a:buChar char="•"/>
            </a:pPr>
            <a:r>
              <a:rPr lang="en-GB" sz="2400" dirty="0">
                <a:solidFill>
                  <a:schemeClr val="dk1"/>
                </a:solidFill>
              </a:rPr>
              <a:t>one larger but thin</a:t>
            </a:r>
          </a:p>
          <a:p>
            <a:pPr marL="361950" marR="0" lvl="0" indent="-342900" algn="l" rtl="0">
              <a:lnSpc>
                <a:spcPct val="90000"/>
              </a:lnSpc>
              <a:spcBef>
                <a:spcPts val="1000"/>
              </a:spcBef>
              <a:spcAft>
                <a:spcPts val="0"/>
              </a:spcAft>
              <a:buClr>
                <a:schemeClr val="dk1"/>
              </a:buClr>
              <a:buSzPts val="2100"/>
              <a:buFont typeface="Arial" panose="020B0604020202020204" pitchFamily="34" charset="0"/>
              <a:buChar char="•"/>
            </a:pPr>
            <a:r>
              <a:rPr lang="en-GB" sz="2400" dirty="0">
                <a:solidFill>
                  <a:schemeClr val="dk1"/>
                </a:solidFill>
              </a:rPr>
              <a:t>one taller</a:t>
            </a:r>
          </a:p>
          <a:p>
            <a:pPr marL="361950" marR="0" lvl="0" indent="-342900" algn="l" rtl="0">
              <a:lnSpc>
                <a:spcPct val="90000"/>
              </a:lnSpc>
              <a:spcBef>
                <a:spcPts val="1000"/>
              </a:spcBef>
              <a:spcAft>
                <a:spcPts val="0"/>
              </a:spcAft>
              <a:buClr>
                <a:schemeClr val="dk1"/>
              </a:buClr>
              <a:buSzPts val="2100"/>
              <a:buFont typeface="Arial" panose="020B0604020202020204" pitchFamily="34" charset="0"/>
              <a:buChar char="•"/>
            </a:pPr>
            <a:r>
              <a:rPr lang="en-GB" sz="2400" dirty="0">
                <a:solidFill>
                  <a:schemeClr val="dk1"/>
                </a:solidFill>
              </a:rPr>
              <a:t>one taller as a hole</a:t>
            </a:r>
          </a:p>
        </p:txBody>
      </p:sp>
      <p:sp>
        <p:nvSpPr>
          <p:cNvPr id="276" name="Google Shape;276;g29ceae7891d_0_118"/>
          <p:cNvSpPr/>
          <p:nvPr/>
        </p:nvSpPr>
        <p:spPr>
          <a:xfrm>
            <a:off x="4141694" y="5545742"/>
            <a:ext cx="5286965"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rgbClr val="FF0000"/>
                </a:solidFill>
                <a:latin typeface="Calibri"/>
                <a:ea typeface="Calibri"/>
                <a:cs typeface="Calibri"/>
                <a:sym typeface="Calibri"/>
              </a:rPr>
              <a:t>⚠ Be careful when using the printer</a:t>
            </a:r>
            <a:endParaRPr sz="1800" dirty="0"/>
          </a:p>
        </p:txBody>
      </p:sp>
      <p:sp>
        <p:nvSpPr>
          <p:cNvPr id="277" name="Google Shape;277;g29ceae7891d_0_118"/>
          <p:cNvSpPr txBox="1"/>
          <p:nvPr/>
        </p:nvSpPr>
        <p:spPr>
          <a:xfrm>
            <a:off x="8130358" y="1130208"/>
            <a:ext cx="1193500" cy="6832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3600" dirty="0">
                <a:solidFill>
                  <a:schemeClr val="dk1"/>
                </a:solidFill>
                <a:latin typeface="Calibri"/>
                <a:ea typeface="Calibri"/>
                <a:cs typeface="Calibri"/>
                <a:sym typeface="Calibri"/>
              </a:rPr>
              <a:t>⚠</a:t>
            </a:r>
            <a:endParaRPr sz="1600" dirty="0"/>
          </a:p>
        </p:txBody>
      </p:sp>
      <p:sp>
        <p:nvSpPr>
          <p:cNvPr id="278" name="Google Shape;278;g29ceae7891d_0_118"/>
          <p:cNvSpPr txBox="1"/>
          <p:nvPr/>
        </p:nvSpPr>
        <p:spPr>
          <a:xfrm>
            <a:off x="335100" y="1107349"/>
            <a:ext cx="7803450" cy="6832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3600" b="1" dirty="0">
                <a:solidFill>
                  <a:schemeClr val="dk1"/>
                </a:solidFill>
              </a:rPr>
              <a:t>Design Your Own Cookie Cutter</a:t>
            </a:r>
            <a:endParaRPr sz="3600" b="1" dirty="0">
              <a:solidFill>
                <a:schemeClr val="dk1"/>
              </a:solidFill>
            </a:endParaRPr>
          </a:p>
        </p:txBody>
      </p:sp>
      <p:pic>
        <p:nvPicPr>
          <p:cNvPr id="2" name="Picture 1">
            <a:extLst>
              <a:ext uri="{FF2B5EF4-FFF2-40B4-BE49-F238E27FC236}">
                <a16:creationId xmlns:a16="http://schemas.microsoft.com/office/drawing/2014/main" id="{D9A1F6A3-8FCC-4DA7-891D-B9876389AED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5865" t="30684" r="1082" b="4863"/>
          <a:stretch/>
        </p:blipFill>
        <p:spPr>
          <a:xfrm>
            <a:off x="7077809" y="1836301"/>
            <a:ext cx="1335438" cy="370944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4"/>
        <p:cNvGrpSpPr/>
        <p:nvPr/>
      </p:nvGrpSpPr>
      <p:grpSpPr>
        <a:xfrm>
          <a:off x="0" y="0"/>
          <a:ext cx="0" cy="0"/>
          <a:chOff x="0" y="0"/>
          <a:chExt cx="0" cy="0"/>
        </a:xfrm>
      </p:grpSpPr>
      <p:sp>
        <p:nvSpPr>
          <p:cNvPr id="278" name="Google Shape;278;g29ceae7891d_0_118"/>
          <p:cNvSpPr txBox="1"/>
          <p:nvPr/>
        </p:nvSpPr>
        <p:spPr>
          <a:xfrm>
            <a:off x="335100" y="1107349"/>
            <a:ext cx="7803450" cy="6832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3600" b="1" dirty="0">
                <a:solidFill>
                  <a:schemeClr val="dk1"/>
                </a:solidFill>
              </a:rPr>
              <a:t>Examples of Learner Work</a:t>
            </a:r>
            <a:endParaRPr sz="3600" b="1" dirty="0">
              <a:solidFill>
                <a:schemeClr val="dk1"/>
              </a:solidFill>
            </a:endParaRPr>
          </a:p>
        </p:txBody>
      </p:sp>
      <p:pic>
        <p:nvPicPr>
          <p:cNvPr id="4" name="Picture 3" descr="A group of red cookie cutters&#10;&#10;Description automatically generated">
            <a:extLst>
              <a:ext uri="{FF2B5EF4-FFF2-40B4-BE49-F238E27FC236}">
                <a16:creationId xmlns:a16="http://schemas.microsoft.com/office/drawing/2014/main" id="{D2A0121A-E85A-2A2B-AEBE-2C4E295E7C0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34000"/>
                    </a14:imgEffect>
                  </a14:imgLayer>
                </a14:imgProps>
              </a:ext>
            </a:extLst>
          </a:blip>
          <a:srcRect l="9999" t="18231" r="12239" b="18733"/>
          <a:stretch/>
        </p:blipFill>
        <p:spPr>
          <a:xfrm>
            <a:off x="1214901" y="1790583"/>
            <a:ext cx="6714197" cy="4098108"/>
          </a:xfrm>
          <a:prstGeom prst="rect">
            <a:avLst/>
          </a:prstGeom>
        </p:spPr>
      </p:pic>
    </p:spTree>
    <p:extLst>
      <p:ext uri="{BB962C8B-B14F-4D97-AF65-F5344CB8AC3E}">
        <p14:creationId xmlns:p14="http://schemas.microsoft.com/office/powerpoint/2010/main" val="3393324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3"/>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99" name="Google Shape;99;p3"/>
          <p:cNvSpPr txBox="1"/>
          <p:nvPr/>
        </p:nvSpPr>
        <p:spPr>
          <a:xfrm>
            <a:off x="393539" y="1084673"/>
            <a:ext cx="552112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dirty="0">
                <a:solidFill>
                  <a:schemeClr val="dk1"/>
                </a:solidFill>
                <a:latin typeface="Arial"/>
                <a:ea typeface="Arial"/>
                <a:cs typeface="Arial"/>
                <a:sym typeface="Arial"/>
              </a:rPr>
              <a:t>Design Brief</a:t>
            </a:r>
            <a:endParaRPr sz="1400" b="0" i="0" u="none" strike="noStrike" cap="none" dirty="0">
              <a:solidFill>
                <a:srgbClr val="000000"/>
              </a:solidFill>
              <a:latin typeface="Arial"/>
              <a:ea typeface="Arial"/>
              <a:cs typeface="Arial"/>
              <a:sym typeface="Arial"/>
            </a:endParaRPr>
          </a:p>
        </p:txBody>
      </p:sp>
      <p:sp>
        <p:nvSpPr>
          <p:cNvPr id="100" name="Google Shape;100;p3"/>
          <p:cNvSpPr txBox="1"/>
          <p:nvPr/>
        </p:nvSpPr>
        <p:spPr>
          <a:xfrm>
            <a:off x="-112452" y="2112071"/>
            <a:ext cx="5658947" cy="3212121"/>
          </a:xfrm>
          <a:prstGeom prst="rect">
            <a:avLst/>
          </a:prstGeom>
          <a:noFill/>
          <a:ln>
            <a:noFill/>
          </a:ln>
        </p:spPr>
        <p:txBody>
          <a:bodyPr spcFirstLastPara="1" wrap="square" lIns="91425" tIns="45700" rIns="91425" bIns="45700" anchor="t" anchorCtr="0">
            <a:spAutoFit/>
          </a:bodyPr>
          <a:lstStyle/>
          <a:p>
            <a:pPr marL="457200" marR="0" lvl="0" indent="0" algn="l" rtl="0">
              <a:lnSpc>
                <a:spcPct val="90000"/>
              </a:lnSpc>
              <a:spcBef>
                <a:spcPts val="0"/>
              </a:spcBef>
              <a:spcAft>
                <a:spcPts val="0"/>
              </a:spcAft>
              <a:buNone/>
            </a:pPr>
            <a:r>
              <a:rPr lang="en-GB" sz="2400" b="0" i="0" u="none" strike="noStrike" cap="none" dirty="0">
                <a:solidFill>
                  <a:schemeClr val="dk1"/>
                </a:solidFill>
                <a:latin typeface="Arial"/>
                <a:ea typeface="Arial"/>
                <a:cs typeface="Arial"/>
                <a:sym typeface="Arial"/>
              </a:rPr>
              <a:t>Cookie cutters are used to make shaped biscuits</a:t>
            </a:r>
          </a:p>
          <a:p>
            <a:pPr marL="457200" marR="0" lvl="0" indent="0" algn="l" rtl="0">
              <a:lnSpc>
                <a:spcPct val="90000"/>
              </a:lnSpc>
              <a:spcBef>
                <a:spcPts val="0"/>
              </a:spcBef>
              <a:spcAft>
                <a:spcPts val="0"/>
              </a:spcAft>
              <a:buNone/>
            </a:pPr>
            <a:endParaRPr lang="en-GB" sz="2400" dirty="0">
              <a:solidFill>
                <a:schemeClr val="dk1"/>
              </a:solidFill>
            </a:endParaRPr>
          </a:p>
          <a:p>
            <a:pPr marL="457200" marR="0" lvl="0" indent="0" algn="l" rtl="0">
              <a:lnSpc>
                <a:spcPct val="90000"/>
              </a:lnSpc>
              <a:spcBef>
                <a:spcPts val="0"/>
              </a:spcBef>
              <a:spcAft>
                <a:spcPts val="0"/>
              </a:spcAft>
              <a:buNone/>
            </a:pPr>
            <a:r>
              <a:rPr lang="en-GB" sz="2400" b="0" i="0" u="none" strike="noStrike" cap="none" dirty="0">
                <a:solidFill>
                  <a:schemeClr val="dk1"/>
                </a:solidFill>
                <a:latin typeface="Arial"/>
                <a:ea typeface="Arial"/>
                <a:cs typeface="Arial"/>
                <a:sym typeface="Arial"/>
              </a:rPr>
              <a:t>Your task is to design a cookie cutter and make it using 3D printing</a:t>
            </a:r>
          </a:p>
          <a:p>
            <a:pPr marL="457200" marR="0" lvl="0" indent="0" algn="l" rtl="0">
              <a:lnSpc>
                <a:spcPct val="90000"/>
              </a:lnSpc>
              <a:spcBef>
                <a:spcPts val="0"/>
              </a:spcBef>
              <a:spcAft>
                <a:spcPts val="0"/>
              </a:spcAft>
              <a:buNone/>
            </a:pPr>
            <a:endParaRPr lang="en-GB" sz="2400" dirty="0">
              <a:solidFill>
                <a:schemeClr val="dk1"/>
              </a:solidFill>
            </a:endParaRPr>
          </a:p>
          <a:p>
            <a:pPr marL="457200" marR="0" lvl="0" indent="0" algn="l" rtl="0">
              <a:lnSpc>
                <a:spcPct val="90000"/>
              </a:lnSpc>
              <a:spcBef>
                <a:spcPts val="0"/>
              </a:spcBef>
              <a:spcAft>
                <a:spcPts val="0"/>
              </a:spcAft>
              <a:buNone/>
            </a:pPr>
            <a:r>
              <a:rPr lang="en-GB" sz="2400" b="0" i="0" u="none" strike="noStrike" cap="none" dirty="0">
                <a:solidFill>
                  <a:schemeClr val="dk1"/>
                </a:solidFill>
                <a:latin typeface="Arial"/>
                <a:ea typeface="Arial"/>
                <a:cs typeface="Arial"/>
                <a:sym typeface="Arial"/>
              </a:rPr>
              <a:t>To do this you are going to use TinkerCAD</a:t>
            </a:r>
            <a:endParaRPr sz="24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400"/>
              <a:buFont typeface="Arial"/>
              <a:buNone/>
            </a:pPr>
            <a:endParaRPr sz="2400" b="0" i="0" u="none" strike="noStrike" cap="none" dirty="0">
              <a:solidFill>
                <a:schemeClr val="dk1"/>
              </a:solidFill>
              <a:latin typeface="Arial"/>
              <a:ea typeface="Arial"/>
              <a:cs typeface="Arial"/>
              <a:sym typeface="Arial"/>
            </a:endParaRPr>
          </a:p>
        </p:txBody>
      </p:sp>
      <p:pic>
        <p:nvPicPr>
          <p:cNvPr id="2" name="Picture 1" descr="A group of cookies and oranges&#10;&#10;Description automatically generated">
            <a:extLst>
              <a:ext uri="{FF2B5EF4-FFF2-40B4-BE49-F238E27FC236}">
                <a16:creationId xmlns:a16="http://schemas.microsoft.com/office/drawing/2014/main" id="{AE90D2A8-371B-2DF0-CF5D-0CCEC4565DEB}"/>
              </a:ext>
            </a:extLst>
          </p:cNvPr>
          <p:cNvPicPr>
            <a:picLocks noChangeAspect="1"/>
          </p:cNvPicPr>
          <p:nvPr/>
        </p:nvPicPr>
        <p:blipFill rotWithShape="1">
          <a:blip r:embed="rId4"/>
          <a:srcRect t="12643" b="-372"/>
          <a:stretch/>
        </p:blipFill>
        <p:spPr>
          <a:xfrm flipH="1">
            <a:off x="5546496" y="3596640"/>
            <a:ext cx="3075348" cy="2393141"/>
          </a:xfrm>
          <a:prstGeom prst="rect">
            <a:avLst/>
          </a:prstGeom>
        </p:spPr>
      </p:pic>
      <p:pic>
        <p:nvPicPr>
          <p:cNvPr id="3" name="Picture 2" descr="A person cutting out cookies&#10;&#10;Description automatically generated">
            <a:extLst>
              <a:ext uri="{FF2B5EF4-FFF2-40B4-BE49-F238E27FC236}">
                <a16:creationId xmlns:a16="http://schemas.microsoft.com/office/drawing/2014/main" id="{343ABF29-328F-5CDF-B3A9-5419294B8733}"/>
              </a:ext>
            </a:extLst>
          </p:cNvPr>
          <p:cNvPicPr>
            <a:picLocks noChangeAspect="1"/>
          </p:cNvPicPr>
          <p:nvPr/>
        </p:nvPicPr>
        <p:blipFill>
          <a:blip r:embed="rId5"/>
          <a:stretch>
            <a:fillRect/>
          </a:stretch>
        </p:blipFill>
        <p:spPr>
          <a:xfrm>
            <a:off x="5546495" y="1465740"/>
            <a:ext cx="3075349" cy="205423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p3"/>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99" name="Google Shape;99;p3"/>
          <p:cNvSpPr txBox="1"/>
          <p:nvPr/>
        </p:nvSpPr>
        <p:spPr>
          <a:xfrm>
            <a:off x="393539" y="1084673"/>
            <a:ext cx="552112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dirty="0">
                <a:solidFill>
                  <a:schemeClr val="dk1"/>
                </a:solidFill>
                <a:latin typeface="Arial"/>
                <a:ea typeface="Arial"/>
                <a:cs typeface="Arial"/>
                <a:sym typeface="Arial"/>
              </a:rPr>
              <a:t>CAD</a:t>
            </a:r>
            <a:endParaRPr sz="1400" b="0" i="0" u="none" strike="noStrike" cap="none" dirty="0">
              <a:solidFill>
                <a:srgbClr val="000000"/>
              </a:solidFill>
              <a:latin typeface="Arial"/>
              <a:ea typeface="Arial"/>
              <a:cs typeface="Arial"/>
              <a:sym typeface="Arial"/>
            </a:endParaRPr>
          </a:p>
        </p:txBody>
      </p:sp>
      <p:sp>
        <p:nvSpPr>
          <p:cNvPr id="100" name="Google Shape;100;p3"/>
          <p:cNvSpPr txBox="1"/>
          <p:nvPr/>
        </p:nvSpPr>
        <p:spPr>
          <a:xfrm>
            <a:off x="1475413" y="1864378"/>
            <a:ext cx="8878500" cy="996130"/>
          </a:xfrm>
          <a:prstGeom prst="rect">
            <a:avLst/>
          </a:prstGeom>
          <a:noFill/>
          <a:ln>
            <a:noFill/>
          </a:ln>
        </p:spPr>
        <p:txBody>
          <a:bodyPr spcFirstLastPara="1" wrap="square" lIns="91425" tIns="45700" rIns="91425" bIns="45700" anchor="t" anchorCtr="0">
            <a:spAutoFit/>
          </a:bodyPr>
          <a:lstStyle/>
          <a:p>
            <a:pPr marL="457200" marR="0" lvl="0" indent="0" algn="l" rtl="0">
              <a:lnSpc>
                <a:spcPct val="90000"/>
              </a:lnSpc>
              <a:spcBef>
                <a:spcPts val="0"/>
              </a:spcBef>
              <a:spcAft>
                <a:spcPts val="0"/>
              </a:spcAft>
              <a:buNone/>
            </a:pPr>
            <a:r>
              <a:rPr lang="en-GB" sz="2800" b="0" i="0" u="none" strike="noStrike" cap="none" dirty="0">
                <a:solidFill>
                  <a:srgbClr val="FF0000"/>
                </a:solidFill>
                <a:latin typeface="Arial"/>
                <a:ea typeface="Arial"/>
                <a:cs typeface="Arial"/>
                <a:sym typeface="Arial"/>
              </a:rPr>
              <a:t>CAD</a:t>
            </a:r>
            <a:r>
              <a:rPr lang="en-GB" sz="2800" b="0" i="0" u="none" strike="noStrike" cap="none" dirty="0">
                <a:solidFill>
                  <a:schemeClr val="dk1"/>
                </a:solidFill>
                <a:latin typeface="Arial"/>
                <a:ea typeface="Arial"/>
                <a:cs typeface="Arial"/>
                <a:sym typeface="Arial"/>
              </a:rPr>
              <a:t> = </a:t>
            </a:r>
            <a:r>
              <a:rPr lang="en-GB" sz="2800" b="0" i="0" u="none" strike="noStrike" cap="none" dirty="0">
                <a:solidFill>
                  <a:srgbClr val="FF0000"/>
                </a:solidFill>
                <a:latin typeface="Arial"/>
                <a:ea typeface="Arial"/>
                <a:cs typeface="Arial"/>
                <a:sym typeface="Arial"/>
              </a:rPr>
              <a:t>C</a:t>
            </a:r>
            <a:r>
              <a:rPr lang="en-GB" sz="2800" b="0" i="0" u="none" strike="noStrike" cap="none" dirty="0">
                <a:solidFill>
                  <a:schemeClr val="dk1"/>
                </a:solidFill>
                <a:latin typeface="Arial"/>
                <a:ea typeface="Arial"/>
                <a:cs typeface="Arial"/>
                <a:sym typeface="Arial"/>
              </a:rPr>
              <a:t>omputer </a:t>
            </a:r>
            <a:r>
              <a:rPr lang="en-GB" sz="2800" b="0" i="0" u="none" strike="noStrike" cap="none" dirty="0">
                <a:solidFill>
                  <a:srgbClr val="FF0000"/>
                </a:solidFill>
                <a:latin typeface="Arial"/>
                <a:ea typeface="Arial"/>
                <a:cs typeface="Arial"/>
                <a:sym typeface="Arial"/>
              </a:rPr>
              <a:t>A</a:t>
            </a:r>
            <a:r>
              <a:rPr lang="en-GB" sz="2800" b="0" i="0" u="none" strike="noStrike" cap="none" dirty="0">
                <a:solidFill>
                  <a:schemeClr val="dk1"/>
                </a:solidFill>
                <a:latin typeface="Arial"/>
                <a:ea typeface="Arial"/>
                <a:cs typeface="Arial"/>
                <a:sym typeface="Arial"/>
              </a:rPr>
              <a:t>ided </a:t>
            </a:r>
            <a:r>
              <a:rPr lang="en-GB" sz="2800" b="0" i="0" u="none" strike="noStrike" cap="none" dirty="0">
                <a:solidFill>
                  <a:srgbClr val="FF0000"/>
                </a:solidFill>
                <a:latin typeface="Arial"/>
                <a:ea typeface="Arial"/>
                <a:cs typeface="Arial"/>
                <a:sym typeface="Arial"/>
              </a:rPr>
              <a:t>D</a:t>
            </a:r>
            <a:r>
              <a:rPr lang="en-GB" sz="2800" b="0" i="0" u="none" strike="noStrike" cap="none" dirty="0">
                <a:solidFill>
                  <a:schemeClr val="dk1"/>
                </a:solidFill>
                <a:latin typeface="Arial"/>
                <a:ea typeface="Arial"/>
                <a:cs typeface="Arial"/>
                <a:sym typeface="Arial"/>
              </a:rPr>
              <a:t>esign</a:t>
            </a:r>
            <a:endParaRPr sz="28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400"/>
              <a:buFont typeface="Arial"/>
              <a:buNone/>
            </a:pPr>
            <a:endParaRPr sz="2800" b="0" i="0" u="none" strike="noStrike" cap="none" dirty="0">
              <a:solidFill>
                <a:schemeClr val="dk1"/>
              </a:solidFill>
              <a:latin typeface="Arial"/>
              <a:ea typeface="Arial"/>
              <a:cs typeface="Arial"/>
              <a:sym typeface="Arial"/>
            </a:endParaRPr>
          </a:p>
        </p:txBody>
      </p:sp>
      <p:pic>
        <p:nvPicPr>
          <p:cNvPr id="2" name="Picture 1">
            <a:extLst>
              <a:ext uri="{FF2B5EF4-FFF2-40B4-BE49-F238E27FC236}">
                <a16:creationId xmlns:a16="http://schemas.microsoft.com/office/drawing/2014/main" id="{893E1A99-87B6-46DE-97F4-472D86468B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7279" t="11642" r="9412" b="13528"/>
          <a:stretch/>
        </p:blipFill>
        <p:spPr>
          <a:xfrm>
            <a:off x="2089745" y="2551749"/>
            <a:ext cx="4866639" cy="3233280"/>
          </a:xfrm>
          <a:prstGeom prst="rect">
            <a:avLst/>
          </a:prstGeom>
        </p:spPr>
      </p:pic>
    </p:spTree>
    <p:extLst>
      <p:ext uri="{BB962C8B-B14F-4D97-AF65-F5344CB8AC3E}">
        <p14:creationId xmlns:p14="http://schemas.microsoft.com/office/powerpoint/2010/main" val="3984025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
        <p:nvSpPr>
          <p:cNvPr id="242" name="Google Shape;242;p5"/>
          <p:cNvSpPr txBox="1"/>
          <p:nvPr/>
        </p:nvSpPr>
        <p:spPr>
          <a:xfrm>
            <a:off x="322353" y="1438625"/>
            <a:ext cx="8499300" cy="723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n-GB" sz="3600" b="1" dirty="0"/>
              <a:t>What you will need:</a:t>
            </a:r>
            <a:endParaRPr sz="3600" b="1" dirty="0"/>
          </a:p>
          <a:p>
            <a:pPr marL="0" marR="0" lvl="0" indent="0" algn="l" rtl="0">
              <a:lnSpc>
                <a:spcPct val="90000"/>
              </a:lnSpc>
              <a:spcBef>
                <a:spcPts val="0"/>
              </a:spcBef>
              <a:spcAft>
                <a:spcPts val="0"/>
              </a:spcAft>
              <a:buClr>
                <a:srgbClr val="000000"/>
              </a:buClr>
              <a:buSzPts val="3600"/>
              <a:buFont typeface="Arial"/>
              <a:buNone/>
            </a:pPr>
            <a:r>
              <a:rPr lang="en-GB" sz="3600" b="1" dirty="0">
                <a:solidFill>
                  <a:srgbClr val="000000"/>
                </a:solidFill>
              </a:rPr>
              <a:t> </a:t>
            </a:r>
            <a:endParaRPr sz="3600" dirty="0"/>
          </a:p>
        </p:txBody>
      </p:sp>
      <p:sp>
        <p:nvSpPr>
          <p:cNvPr id="243" name="Google Shape;243;p5"/>
          <p:cNvSpPr txBox="1"/>
          <p:nvPr/>
        </p:nvSpPr>
        <p:spPr>
          <a:xfrm>
            <a:off x="395839" y="2216290"/>
            <a:ext cx="8352300" cy="1990248"/>
          </a:xfrm>
          <a:prstGeom prst="rect">
            <a:avLst/>
          </a:prstGeom>
          <a:noFill/>
          <a:ln>
            <a:noFill/>
          </a:ln>
        </p:spPr>
        <p:txBody>
          <a:bodyPr spcFirstLastPara="1" wrap="square" lIns="91425" tIns="45700" rIns="91425" bIns="45700" anchor="t" anchorCtr="0">
            <a:spAutoFit/>
          </a:bodyPr>
          <a:lstStyle/>
          <a:p>
            <a:pPr marL="228600" marR="0" lvl="0" indent="-234950" algn="l" rtl="0">
              <a:lnSpc>
                <a:spcPct val="90000"/>
              </a:lnSpc>
              <a:spcBef>
                <a:spcPts val="1000"/>
              </a:spcBef>
              <a:spcAft>
                <a:spcPts val="0"/>
              </a:spcAft>
              <a:buClr>
                <a:schemeClr val="dk1"/>
              </a:buClr>
              <a:buSzPts val="2500"/>
              <a:buFont typeface="Arial"/>
              <a:buChar char="•"/>
            </a:pPr>
            <a:r>
              <a:rPr lang="en-GB" sz="2500" dirty="0">
                <a:solidFill>
                  <a:schemeClr val="dk1"/>
                </a:solidFill>
              </a:rPr>
              <a:t>Computer with TinkerCAD</a:t>
            </a:r>
          </a:p>
          <a:p>
            <a:pPr marL="228600" marR="0" lvl="0" indent="-234950" algn="l" rtl="0">
              <a:lnSpc>
                <a:spcPct val="90000"/>
              </a:lnSpc>
              <a:spcBef>
                <a:spcPts val="1000"/>
              </a:spcBef>
              <a:spcAft>
                <a:spcPts val="0"/>
              </a:spcAft>
              <a:buClr>
                <a:schemeClr val="dk1"/>
              </a:buClr>
              <a:buSzPts val="2500"/>
              <a:buFont typeface="Arial"/>
              <a:buChar char="•"/>
            </a:pPr>
            <a:r>
              <a:rPr lang="en-GB" sz="2500" dirty="0">
                <a:solidFill>
                  <a:schemeClr val="dk1"/>
                </a:solidFill>
              </a:rPr>
              <a:t>3D printer</a:t>
            </a:r>
          </a:p>
          <a:p>
            <a:pPr marL="228600" marR="0" lvl="0" indent="-234950" algn="l" rtl="0">
              <a:lnSpc>
                <a:spcPct val="90000"/>
              </a:lnSpc>
              <a:spcBef>
                <a:spcPts val="1000"/>
              </a:spcBef>
              <a:spcAft>
                <a:spcPts val="0"/>
              </a:spcAft>
              <a:buClr>
                <a:schemeClr val="dk1"/>
              </a:buClr>
              <a:buSzPts val="2500"/>
              <a:buFont typeface="Arial"/>
              <a:buChar char="•"/>
            </a:pPr>
            <a:r>
              <a:rPr lang="en-GB" sz="2500" dirty="0">
                <a:solidFill>
                  <a:schemeClr val="dk1"/>
                </a:solidFill>
              </a:rPr>
              <a:t>Filament for printer</a:t>
            </a:r>
            <a:endParaRPr sz="2500" dirty="0">
              <a:solidFill>
                <a:schemeClr val="dk1"/>
              </a:solidFill>
            </a:endParaRPr>
          </a:p>
          <a:p>
            <a:pPr marL="457200" marR="0" lvl="0" indent="0" algn="l" rtl="0">
              <a:lnSpc>
                <a:spcPct val="90000"/>
              </a:lnSpc>
              <a:spcBef>
                <a:spcPts val="1000"/>
              </a:spcBef>
              <a:spcAft>
                <a:spcPts val="0"/>
              </a:spcAft>
              <a:buNone/>
            </a:pPr>
            <a:endParaRPr sz="2500" dirty="0">
              <a:solidFill>
                <a:schemeClr val="dk1"/>
              </a:solidFill>
            </a:endParaRPr>
          </a:p>
        </p:txBody>
      </p:sp>
      <p:sp>
        <p:nvSpPr>
          <p:cNvPr id="244" name="Google Shape;244;p5"/>
          <p:cNvSpPr/>
          <p:nvPr/>
        </p:nvSpPr>
        <p:spPr>
          <a:xfrm>
            <a:off x="4208929" y="5561140"/>
            <a:ext cx="5093851"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rgbClr val="FF0000"/>
                </a:solidFill>
                <a:latin typeface="Calibri"/>
                <a:ea typeface="Calibri"/>
                <a:cs typeface="Calibri"/>
                <a:sym typeface="Calibri"/>
              </a:rPr>
              <a:t>⚠ Be careful when using the printer</a:t>
            </a:r>
            <a:endParaRPr sz="1800" dirty="0"/>
          </a:p>
        </p:txBody>
      </p:sp>
      <p:sp>
        <p:nvSpPr>
          <p:cNvPr id="245" name="Google Shape;245;p5"/>
          <p:cNvSpPr txBox="1"/>
          <p:nvPr/>
        </p:nvSpPr>
        <p:spPr>
          <a:xfrm>
            <a:off x="8183500" y="1184906"/>
            <a:ext cx="874400" cy="6832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3600" dirty="0">
                <a:solidFill>
                  <a:schemeClr val="dk1"/>
                </a:solidFill>
                <a:latin typeface="Calibri"/>
                <a:ea typeface="Calibri"/>
                <a:cs typeface="Calibri"/>
                <a:sym typeface="Calibri"/>
              </a:rPr>
              <a:t>⚠</a:t>
            </a:r>
            <a:endParaRPr sz="1600" dirty="0"/>
          </a:p>
        </p:txBody>
      </p:sp>
      <p:pic>
        <p:nvPicPr>
          <p:cNvPr id="246" name="Google Shape;246;p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724068" y="1851407"/>
            <a:ext cx="2301304" cy="39223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9"/>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53" name="Google Shape;253;p9"/>
          <p:cNvSpPr txBox="1"/>
          <p:nvPr/>
        </p:nvSpPr>
        <p:spPr>
          <a:xfrm>
            <a:off x="210658" y="1043633"/>
            <a:ext cx="7341300" cy="646290"/>
          </a:xfrm>
          <a:prstGeom prst="rect">
            <a:avLst/>
          </a:prstGeom>
          <a:noFill/>
          <a:ln>
            <a:noFill/>
          </a:ln>
        </p:spPr>
        <p:txBody>
          <a:bodyPr spcFirstLastPara="1" wrap="square" lIns="91425" tIns="45700" rIns="91425" bIns="45700" anchor="t" anchorCtr="0">
            <a:spAutoFit/>
          </a:bodyPr>
          <a:lstStyle/>
          <a:p>
            <a:pPr>
              <a:buSzPts val="3600"/>
            </a:pPr>
            <a:r>
              <a:rPr lang="en-GB" sz="3600" b="1" i="0" u="none" strike="noStrike" cap="none" dirty="0">
                <a:solidFill>
                  <a:schemeClr val="dk1"/>
                </a:solidFill>
                <a:latin typeface="Arial"/>
                <a:ea typeface="Arial"/>
                <a:cs typeface="Arial"/>
                <a:sym typeface="Arial"/>
              </a:rPr>
              <a:t>TinkerCAD Instructions</a:t>
            </a:r>
            <a:endParaRPr lang="en-GB" sz="14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5BA270FF-2A73-4529-BF3D-B9D6D6ACCC9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69" t="46752" r="68269" b="38889"/>
          <a:stretch/>
        </p:blipFill>
        <p:spPr>
          <a:xfrm>
            <a:off x="1125415" y="3429000"/>
            <a:ext cx="2831124" cy="738554"/>
          </a:xfrm>
          <a:prstGeom prst="rect">
            <a:avLst/>
          </a:prstGeom>
        </p:spPr>
      </p:pic>
      <p:sp>
        <p:nvSpPr>
          <p:cNvPr id="3" name="TextBox 2">
            <a:extLst>
              <a:ext uri="{FF2B5EF4-FFF2-40B4-BE49-F238E27FC236}">
                <a16:creationId xmlns:a16="http://schemas.microsoft.com/office/drawing/2014/main" id="{C0545717-2C0A-4771-A95F-7C825ACE88CB}"/>
              </a:ext>
            </a:extLst>
          </p:cNvPr>
          <p:cNvSpPr txBox="1"/>
          <p:nvPr/>
        </p:nvSpPr>
        <p:spPr>
          <a:xfrm>
            <a:off x="4523065" y="2038833"/>
            <a:ext cx="4044462" cy="1569660"/>
          </a:xfrm>
          <a:prstGeom prst="rect">
            <a:avLst/>
          </a:prstGeom>
          <a:noFill/>
        </p:spPr>
        <p:txBody>
          <a:bodyPr wrap="square" rtlCol="0">
            <a:spAutoFit/>
          </a:bodyPr>
          <a:lstStyle/>
          <a:p>
            <a:pPr marL="342900" indent="-342900">
              <a:buFont typeface="+mj-lt"/>
              <a:buAutoNum type="arabicPeriod"/>
            </a:pPr>
            <a:r>
              <a:rPr lang="en-GB" sz="2400" dirty="0"/>
              <a:t>Log into TinkerCAD</a:t>
            </a:r>
          </a:p>
          <a:p>
            <a:pPr marL="342900" indent="-342900">
              <a:buFont typeface="+mj-lt"/>
              <a:buAutoNum type="arabicPeriod"/>
            </a:pPr>
            <a:endParaRPr lang="en-GB" sz="2400" dirty="0"/>
          </a:p>
          <a:p>
            <a:pPr marL="342900" indent="-342900">
              <a:buFont typeface="+mj-lt"/>
              <a:buAutoNum type="arabicPeriod"/>
            </a:pPr>
            <a:r>
              <a:rPr lang="en-GB" sz="2400" dirty="0"/>
              <a:t>Click on Design, then +Create, 3D Design</a:t>
            </a:r>
          </a:p>
        </p:txBody>
      </p:sp>
      <p:cxnSp>
        <p:nvCxnSpPr>
          <p:cNvPr id="5" name="Straight Arrow Connector 4">
            <a:extLst>
              <a:ext uri="{FF2B5EF4-FFF2-40B4-BE49-F238E27FC236}">
                <a16:creationId xmlns:a16="http://schemas.microsoft.com/office/drawing/2014/main" id="{C804D954-223A-46E8-A541-2E8FBC45C3AB}"/>
              </a:ext>
            </a:extLst>
          </p:cNvPr>
          <p:cNvCxnSpPr/>
          <p:nvPr/>
        </p:nvCxnSpPr>
        <p:spPr>
          <a:xfrm flipH="1">
            <a:off x="3165231" y="3253154"/>
            <a:ext cx="1608992" cy="6418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9"/>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53" name="Google Shape;253;p9"/>
          <p:cNvSpPr txBox="1"/>
          <p:nvPr/>
        </p:nvSpPr>
        <p:spPr>
          <a:xfrm>
            <a:off x="210658" y="1043633"/>
            <a:ext cx="7341300" cy="861734"/>
          </a:xfrm>
          <a:prstGeom prst="rect">
            <a:avLst/>
          </a:prstGeom>
          <a:noFill/>
          <a:ln>
            <a:noFill/>
          </a:ln>
        </p:spPr>
        <p:txBody>
          <a:bodyPr spcFirstLastPara="1" wrap="square" lIns="91425" tIns="45700" rIns="91425" bIns="45700" anchor="t" anchorCtr="0">
            <a:spAutoFit/>
          </a:bodyPr>
          <a:lstStyle/>
          <a:p>
            <a:pPr>
              <a:buSzPts val="3600"/>
            </a:pPr>
            <a:r>
              <a:rPr lang="en-GB" sz="3600" b="1" i="0" u="none" strike="noStrike" cap="none" dirty="0">
                <a:solidFill>
                  <a:schemeClr val="dk1"/>
                </a:solidFill>
                <a:latin typeface="Arial"/>
                <a:ea typeface="Arial"/>
                <a:cs typeface="Arial"/>
                <a:sym typeface="Arial"/>
              </a:rPr>
              <a:t>TinkerCAD Instructions</a:t>
            </a:r>
            <a:endParaRPr lang="en-GB"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0545717-2C0A-4771-A95F-7C825ACE88CB}"/>
              </a:ext>
            </a:extLst>
          </p:cNvPr>
          <p:cNvSpPr txBox="1"/>
          <p:nvPr/>
        </p:nvSpPr>
        <p:spPr>
          <a:xfrm>
            <a:off x="347304" y="2780513"/>
            <a:ext cx="4753015" cy="1569660"/>
          </a:xfrm>
          <a:prstGeom prst="rect">
            <a:avLst/>
          </a:prstGeom>
          <a:noFill/>
        </p:spPr>
        <p:txBody>
          <a:bodyPr wrap="square" rtlCol="0">
            <a:spAutoFit/>
          </a:bodyPr>
          <a:lstStyle/>
          <a:p>
            <a:r>
              <a:rPr lang="en-GB" sz="2400" dirty="0"/>
              <a:t>3. Click on Basic Shapes in the Shapes library</a:t>
            </a:r>
          </a:p>
          <a:p>
            <a:pPr marL="342900" indent="-342900">
              <a:buFont typeface="+mj-lt"/>
              <a:buAutoNum type="arabicPeriod"/>
            </a:pPr>
            <a:endParaRPr lang="en-GB" sz="2400" dirty="0"/>
          </a:p>
          <a:p>
            <a:r>
              <a:rPr lang="en-GB" sz="2400" dirty="0"/>
              <a:t>4. Choose the 5-pointed star</a:t>
            </a:r>
          </a:p>
        </p:txBody>
      </p:sp>
      <p:pic>
        <p:nvPicPr>
          <p:cNvPr id="6" name="Picture 5">
            <a:extLst>
              <a:ext uri="{FF2B5EF4-FFF2-40B4-BE49-F238E27FC236}">
                <a16:creationId xmlns:a16="http://schemas.microsoft.com/office/drawing/2014/main" id="{CFB3617A-EA5A-4DCB-8245-2ABD721B888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5961" t="18034" b="6068"/>
          <a:stretch/>
        </p:blipFill>
        <p:spPr>
          <a:xfrm>
            <a:off x="6184103" y="1043633"/>
            <a:ext cx="1578513" cy="4800410"/>
          </a:xfrm>
          <a:prstGeom prst="rect">
            <a:avLst/>
          </a:prstGeom>
        </p:spPr>
      </p:pic>
      <p:cxnSp>
        <p:nvCxnSpPr>
          <p:cNvPr id="2" name="Straight Arrow Connector 1">
            <a:extLst>
              <a:ext uri="{FF2B5EF4-FFF2-40B4-BE49-F238E27FC236}">
                <a16:creationId xmlns:a16="http://schemas.microsoft.com/office/drawing/2014/main" id="{DD9F5066-D987-E1CF-FC98-B6E5597B5AF9}"/>
              </a:ext>
            </a:extLst>
          </p:cNvPr>
          <p:cNvCxnSpPr>
            <a:cxnSpLocks/>
          </p:cNvCxnSpPr>
          <p:nvPr/>
        </p:nvCxnSpPr>
        <p:spPr>
          <a:xfrm>
            <a:off x="4389120" y="4196080"/>
            <a:ext cx="2438400" cy="7518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932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9"/>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53" name="Google Shape;253;p9"/>
          <p:cNvSpPr txBox="1"/>
          <p:nvPr/>
        </p:nvSpPr>
        <p:spPr>
          <a:xfrm>
            <a:off x="210658" y="1043633"/>
            <a:ext cx="7341300" cy="861734"/>
          </a:xfrm>
          <a:prstGeom prst="rect">
            <a:avLst/>
          </a:prstGeom>
          <a:noFill/>
          <a:ln>
            <a:noFill/>
          </a:ln>
        </p:spPr>
        <p:txBody>
          <a:bodyPr spcFirstLastPara="1" wrap="square" lIns="91425" tIns="45700" rIns="91425" bIns="45700" anchor="t" anchorCtr="0">
            <a:spAutoFit/>
          </a:bodyPr>
          <a:lstStyle/>
          <a:p>
            <a:pPr>
              <a:buSzPts val="3600"/>
            </a:pPr>
            <a:r>
              <a:rPr lang="en-GB" sz="3600" b="1" i="0" u="none" strike="noStrike" cap="none" dirty="0">
                <a:solidFill>
                  <a:schemeClr val="dk1"/>
                </a:solidFill>
                <a:latin typeface="Arial"/>
                <a:ea typeface="Arial"/>
                <a:cs typeface="Arial"/>
                <a:sym typeface="Arial"/>
              </a:rPr>
              <a:t>TinkerCAD Instructions</a:t>
            </a:r>
            <a:endParaRPr lang="en-GB"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0545717-2C0A-4771-A95F-7C825ACE88CB}"/>
              </a:ext>
            </a:extLst>
          </p:cNvPr>
          <p:cNvSpPr txBox="1"/>
          <p:nvPr/>
        </p:nvSpPr>
        <p:spPr>
          <a:xfrm>
            <a:off x="325316" y="1771470"/>
            <a:ext cx="8068057" cy="1200329"/>
          </a:xfrm>
          <a:prstGeom prst="rect">
            <a:avLst/>
          </a:prstGeom>
          <a:noFill/>
        </p:spPr>
        <p:txBody>
          <a:bodyPr wrap="square" rtlCol="0">
            <a:spAutoFit/>
          </a:bodyPr>
          <a:lstStyle/>
          <a:p>
            <a:r>
              <a:rPr lang="en-GB" sz="2400" dirty="0"/>
              <a:t>5. Drag the star onto the drawing sheet as shown here (the drawing sheet is called a workplane)</a:t>
            </a:r>
          </a:p>
          <a:p>
            <a:endParaRPr lang="en-GB" sz="2400" dirty="0"/>
          </a:p>
        </p:txBody>
      </p:sp>
      <p:pic>
        <p:nvPicPr>
          <p:cNvPr id="2" name="Picture 1">
            <a:extLst>
              <a:ext uri="{FF2B5EF4-FFF2-40B4-BE49-F238E27FC236}">
                <a16:creationId xmlns:a16="http://schemas.microsoft.com/office/drawing/2014/main" id="{11FBBF35-EE81-44BE-8338-F39EDCCBB41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2981" t="34616" r="31923" b="13761"/>
          <a:stretch/>
        </p:blipFill>
        <p:spPr>
          <a:xfrm>
            <a:off x="2053004" y="2839719"/>
            <a:ext cx="5037992" cy="2655277"/>
          </a:xfrm>
          <a:prstGeom prst="rect">
            <a:avLst/>
          </a:prstGeom>
        </p:spPr>
      </p:pic>
    </p:spTree>
    <p:extLst>
      <p:ext uri="{BB962C8B-B14F-4D97-AF65-F5344CB8AC3E}">
        <p14:creationId xmlns:p14="http://schemas.microsoft.com/office/powerpoint/2010/main" val="87107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
        <p:nvSpPr>
          <p:cNvPr id="252" name="Google Shape;252;p9"/>
          <p:cNvSpPr txBox="1"/>
          <p:nvPr/>
        </p:nvSpPr>
        <p:spPr>
          <a:xfrm>
            <a:off x="0" y="1043633"/>
            <a:ext cx="9046131" cy="8207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sp>
        <p:nvSpPr>
          <p:cNvPr id="253" name="Google Shape;253;p9"/>
          <p:cNvSpPr txBox="1"/>
          <p:nvPr/>
        </p:nvSpPr>
        <p:spPr>
          <a:xfrm>
            <a:off x="210658" y="1043633"/>
            <a:ext cx="7341300" cy="861734"/>
          </a:xfrm>
          <a:prstGeom prst="rect">
            <a:avLst/>
          </a:prstGeom>
          <a:noFill/>
          <a:ln>
            <a:noFill/>
          </a:ln>
        </p:spPr>
        <p:txBody>
          <a:bodyPr spcFirstLastPara="1" wrap="square" lIns="91425" tIns="45700" rIns="91425" bIns="45700" anchor="t" anchorCtr="0">
            <a:spAutoFit/>
          </a:bodyPr>
          <a:lstStyle/>
          <a:p>
            <a:pPr>
              <a:buSzPts val="3600"/>
            </a:pPr>
            <a:r>
              <a:rPr lang="en-GB" sz="3600" b="1" i="0" u="none" strike="noStrike" cap="none" dirty="0">
                <a:solidFill>
                  <a:schemeClr val="dk1"/>
                </a:solidFill>
                <a:latin typeface="Arial"/>
                <a:ea typeface="Arial"/>
                <a:cs typeface="Arial"/>
                <a:sym typeface="Arial"/>
              </a:rPr>
              <a:t>TinkerCAD Instructions</a:t>
            </a:r>
            <a:endParaRPr lang="en-GB"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C0545717-2C0A-4771-A95F-7C825ACE88CB}"/>
              </a:ext>
            </a:extLst>
          </p:cNvPr>
          <p:cNvSpPr txBox="1"/>
          <p:nvPr/>
        </p:nvSpPr>
        <p:spPr>
          <a:xfrm>
            <a:off x="4640032" y="2175642"/>
            <a:ext cx="4044462" cy="3046988"/>
          </a:xfrm>
          <a:prstGeom prst="rect">
            <a:avLst/>
          </a:prstGeom>
          <a:noFill/>
        </p:spPr>
        <p:txBody>
          <a:bodyPr wrap="square" rtlCol="0">
            <a:spAutoFit/>
          </a:bodyPr>
          <a:lstStyle/>
          <a:p>
            <a:r>
              <a:rPr lang="en-GB" sz="2400" dirty="0"/>
              <a:t>6. Hold shift, click on a corner handle and drag out</a:t>
            </a:r>
          </a:p>
          <a:p>
            <a:pPr marL="342900" indent="-342900">
              <a:buFont typeface="+mj-lt"/>
              <a:buAutoNum type="arabicPeriod"/>
            </a:pPr>
            <a:endParaRPr lang="en-GB" sz="2400" dirty="0"/>
          </a:p>
          <a:p>
            <a:r>
              <a:rPr lang="en-GB" sz="2400" dirty="0"/>
              <a:t>7. Try to get sizes to close to 72 x 76 mm as shown – use the red dot in the corner and drag it with your mouse</a:t>
            </a:r>
          </a:p>
          <a:p>
            <a:pPr marL="342900" indent="-342900">
              <a:buFont typeface="+mj-lt"/>
              <a:buAutoNum type="arabicPeriod"/>
            </a:pPr>
            <a:endParaRPr lang="en-GB" sz="2400" dirty="0"/>
          </a:p>
        </p:txBody>
      </p:sp>
      <p:pic>
        <p:nvPicPr>
          <p:cNvPr id="4" name="Picture 3">
            <a:extLst>
              <a:ext uri="{FF2B5EF4-FFF2-40B4-BE49-F238E27FC236}">
                <a16:creationId xmlns:a16="http://schemas.microsoft.com/office/drawing/2014/main" id="{BFEE9CCF-894F-4660-A023-92C3F8D519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5385" t="32393" r="33942" b="23675"/>
          <a:stretch/>
        </p:blipFill>
        <p:spPr>
          <a:xfrm>
            <a:off x="459506" y="1948855"/>
            <a:ext cx="4063559" cy="3273775"/>
          </a:xfrm>
          <a:prstGeom prst="rect">
            <a:avLst/>
          </a:prstGeom>
        </p:spPr>
      </p:pic>
      <p:cxnSp>
        <p:nvCxnSpPr>
          <p:cNvPr id="6" name="Straight Arrow Connector 5">
            <a:extLst>
              <a:ext uri="{FF2B5EF4-FFF2-40B4-BE49-F238E27FC236}">
                <a16:creationId xmlns:a16="http://schemas.microsoft.com/office/drawing/2014/main" id="{039842CB-DB1D-4A94-8C82-FB21002F008D}"/>
              </a:ext>
            </a:extLst>
          </p:cNvPr>
          <p:cNvCxnSpPr>
            <a:cxnSpLocks/>
          </p:cNvCxnSpPr>
          <p:nvPr/>
        </p:nvCxnSpPr>
        <p:spPr>
          <a:xfrm flipH="1" flipV="1">
            <a:off x="3334434" y="3089617"/>
            <a:ext cx="1305598" cy="11166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712566"/>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498559F77D6649971E4AAB1E284C23" ma:contentTypeVersion="19" ma:contentTypeDescription="Create a new document." ma:contentTypeScope="" ma:versionID="b6f8724bcdda4869f4341847800e4f16">
  <xsd:schema xmlns:xsd="http://www.w3.org/2001/XMLSchema" xmlns:xs="http://www.w3.org/2001/XMLSchema" xmlns:p="http://schemas.microsoft.com/office/2006/metadata/properties" xmlns:ns1="http://schemas.microsoft.com/sharepoint/v3" xmlns:ns3="accd350c-b984-42cf-bbe1-f539aeb1d405" xmlns:ns4="7ef59ffa-03b4-4cf8-9ac4-3e911814cc06" targetNamespace="http://schemas.microsoft.com/office/2006/metadata/properties" ma:root="true" ma:fieldsID="cec5c188b0a80c57a927ac8cd1e725ac" ns1:_="" ns3:_="" ns4:_="">
    <xsd:import namespace="http://schemas.microsoft.com/sharepoint/v3"/>
    <xsd:import namespace="accd350c-b984-42cf-bbe1-f539aeb1d405"/>
    <xsd:import namespace="7ef59ffa-03b4-4cf8-9ac4-3e911814cc0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element ref="ns4:_activity"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cd350c-b984-42cf-bbe1-f539aeb1d40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f59ffa-03b4-4cf8-9ac4-3e911814cc0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7ef59ffa-03b4-4cf8-9ac4-3e911814cc06"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090C73F-2B41-4DB3-BAA8-10DA19E438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ccd350c-b984-42cf-bbe1-f539aeb1d405"/>
    <ds:schemaRef ds:uri="7ef59ffa-03b4-4cf8-9ac4-3e911814cc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0BCDA4-7B83-4DDB-A549-8BEFFEBD4CA0}">
  <ds:schemaRefs>
    <ds:schemaRef ds:uri="http://schemas.microsoft.com/sharepoint/v3/contenttype/forms"/>
  </ds:schemaRefs>
</ds:datastoreItem>
</file>

<file path=customXml/itemProps3.xml><?xml version="1.0" encoding="utf-8"?>
<ds:datastoreItem xmlns:ds="http://schemas.openxmlformats.org/officeDocument/2006/customXml" ds:itemID="{DF94BA2B-9D1A-4438-831C-6292CAEA2786}">
  <ds:schemaRefs>
    <ds:schemaRef ds:uri="http://purl.org/dc/terms/"/>
    <ds:schemaRef ds:uri="accd350c-b984-42cf-bbe1-f539aeb1d405"/>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7ef59ffa-03b4-4cf8-9ac4-3e911814cc06"/>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1510</TotalTime>
  <Words>785</Words>
  <Application>Microsoft Office PowerPoint</Application>
  <PresentationFormat>On-screen Show (4:3)</PresentationFormat>
  <Paragraphs>123</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Attainment in Education Ltd</dc:creator>
  <cp:lastModifiedBy>Holly Margerison-Smith</cp:lastModifiedBy>
  <cp:revision>19</cp:revision>
  <dcterms:created xsi:type="dcterms:W3CDTF">2017-06-28T15:11:57Z</dcterms:created>
  <dcterms:modified xsi:type="dcterms:W3CDTF">2024-04-17T09:40:36Z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0x01010076498559F77D6649971E4AAB1E284C23</vt:lpwstr>
  </property>
</Properties>
</file>