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3"/>
  </p:notesMasterIdLst>
  <p:sldIdLst>
    <p:sldId id="322" r:id="rId5"/>
    <p:sldId id="260" r:id="rId6"/>
    <p:sldId id="319" r:id="rId7"/>
    <p:sldId id="285" r:id="rId8"/>
    <p:sldId id="327" r:id="rId9"/>
    <p:sldId id="328" r:id="rId10"/>
    <p:sldId id="329" r:id="rId11"/>
    <p:sldId id="318" r:id="rId12"/>
    <p:sldId id="331" r:id="rId13"/>
    <p:sldId id="311" r:id="rId14"/>
    <p:sldId id="332" r:id="rId15"/>
    <p:sldId id="306" r:id="rId16"/>
    <p:sldId id="269" r:id="rId17"/>
    <p:sldId id="316" r:id="rId18"/>
    <p:sldId id="325" r:id="rId19"/>
    <p:sldId id="326" r:id="rId20"/>
    <p:sldId id="324" r:id="rId21"/>
    <p:sldId id="32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264C2-D84B-42DF-8049-DF18F0AEB722}" v="1" dt="2023-05-22T19:44:4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87662" autoAdjust="0"/>
  </p:normalViewPr>
  <p:slideViewPr>
    <p:cSldViewPr snapToGrid="0">
      <p:cViewPr varScale="1">
        <p:scale>
          <a:sx n="96" d="100"/>
          <a:sy n="96" d="100"/>
        </p:scale>
        <p:origin x="2334" y="7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5A4264C2-D84B-42DF-8049-DF18F0AEB722}"/>
    <pc:docChg chg="custSel modSld">
      <pc:chgData name="Tammy Pankey" userId="89b84b47-0384-4d66-b56e-dc00ebdb68cf" providerId="ADAL" clId="{5A4264C2-D84B-42DF-8049-DF18F0AEB722}" dt="2023-05-22T19:53:34.694" v="9"/>
      <pc:docMkLst>
        <pc:docMk/>
      </pc:docMkLst>
      <pc:sldChg chg="modNotesTx">
        <pc:chgData name="Tammy Pankey" userId="89b84b47-0384-4d66-b56e-dc00ebdb68cf" providerId="ADAL" clId="{5A4264C2-D84B-42DF-8049-DF18F0AEB722}" dt="2023-05-22T19:53:34.694" v="9"/>
        <pc:sldMkLst>
          <pc:docMk/>
          <pc:sldMk cId="2951668690" sldId="269"/>
        </pc:sldMkLst>
      </pc:sldChg>
      <pc:sldChg chg="delSp mod">
        <pc:chgData name="Tammy Pankey" userId="89b84b47-0384-4d66-b56e-dc00ebdb68cf" providerId="ADAL" clId="{5A4264C2-D84B-42DF-8049-DF18F0AEB722}" dt="2023-05-22T19:44:00.188" v="0" actId="478"/>
        <pc:sldMkLst>
          <pc:docMk/>
          <pc:sldMk cId="2490425407" sldId="322"/>
        </pc:sldMkLst>
        <pc:picChg chg="del">
          <ac:chgData name="Tammy Pankey" userId="89b84b47-0384-4d66-b56e-dc00ebdb68cf" providerId="ADAL" clId="{5A4264C2-D84B-42DF-8049-DF18F0AEB722}" dt="2023-05-22T19:44:00.188" v="0" actId="478"/>
          <ac:picMkLst>
            <pc:docMk/>
            <pc:sldMk cId="2490425407" sldId="322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MovieUniversit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Activity 2 Tasks – Build a Moving Camera </a:t>
            </a:r>
            <a:r>
              <a:rPr lang="en-US" sz="1800" dirty="0"/>
              <a:t>(15-20 minutes)</a:t>
            </a:r>
          </a:p>
          <a:p>
            <a:r>
              <a:rPr lang="en-US" sz="1800" dirty="0"/>
              <a:t>Modify the SPIKE model from the previous task so that it represents a vehicle with a camera.</a:t>
            </a:r>
          </a:p>
          <a:p>
            <a:r>
              <a:rPr lang="en-US" sz="1800" dirty="0"/>
              <a:t>Open the SPIKE™ Essential app.</a:t>
            </a:r>
          </a:p>
          <a:p>
            <a:r>
              <a:rPr lang="en-US" sz="1800" dirty="0"/>
              <a:t>Change the program so that the vehicle drives slowly. Try it out!</a:t>
            </a:r>
          </a:p>
          <a:p>
            <a:r>
              <a:rPr lang="en-US" sz="1800" b="1" dirty="0"/>
              <a:t>Challenge</a:t>
            </a:r>
          </a:p>
          <a:p>
            <a:r>
              <a:rPr lang="en-US" sz="1800" dirty="0"/>
              <a:t>Pick two icons on the mat that Izzy should skate between.</a:t>
            </a:r>
          </a:p>
          <a:p>
            <a:r>
              <a:rPr lang="en-US" sz="1800" dirty="0"/>
              <a:t>Change the program for your vehicle to move between the two icons.</a:t>
            </a:r>
          </a:p>
          <a:p>
            <a:r>
              <a:rPr lang="en-US" sz="1800" dirty="0"/>
              <a:t>Share how you coded your moving camera.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800" i="1" dirty="0"/>
              <a:t>You may want to limit the team to only using pieces from the LEGO® Education SPIKE™ Essential 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800" i="1" dirty="0"/>
              <a:t>The team can practice positioning the robot so that it reaches a specific icon.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800" i="1" dirty="0"/>
              <a:t>You could place an obstacle on the mat to encourage teams to code their robot to turn.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Activity 2 Tasks – Build a Moving Camera </a:t>
            </a:r>
            <a:r>
              <a:rPr lang="en-US" sz="1800" dirty="0"/>
              <a:t>(15-20 minutes)</a:t>
            </a:r>
          </a:p>
          <a:p>
            <a:r>
              <a:rPr lang="en-US" sz="1800" dirty="0"/>
              <a:t>Modify the SPIKE model from the previous task so that it represents a vehicle with a camera.</a:t>
            </a:r>
          </a:p>
          <a:p>
            <a:r>
              <a:rPr lang="en-US" sz="1800" dirty="0"/>
              <a:t>Open the SPIKE™ Essential app.</a:t>
            </a:r>
          </a:p>
          <a:p>
            <a:r>
              <a:rPr lang="en-US" sz="1800" dirty="0"/>
              <a:t>Change the program so that the vehicle drives slowly. Try it out!</a:t>
            </a:r>
          </a:p>
          <a:p>
            <a:r>
              <a:rPr lang="en-US" sz="1800" b="1" dirty="0"/>
              <a:t>Challenge</a:t>
            </a:r>
          </a:p>
          <a:p>
            <a:r>
              <a:rPr lang="en-US" sz="1800" dirty="0"/>
              <a:t>Pick two icons on the mat that Izzy should skate between.</a:t>
            </a:r>
          </a:p>
          <a:p>
            <a:r>
              <a:rPr lang="en-US" sz="1800" dirty="0"/>
              <a:t>Change the program for your vehicle to move between the two icons.</a:t>
            </a:r>
          </a:p>
          <a:p>
            <a:r>
              <a:rPr lang="en-US" sz="1800" dirty="0"/>
              <a:t>Share how you coded your moving camera.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800" i="1" dirty="0"/>
              <a:t>You may want to limit the team to only using pieces from the LEGO® Education SPIKE™ Essential 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800" i="1" dirty="0"/>
              <a:t>The team can practice positioning the robot so that it reaches a specific icon.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800" i="1" dirty="0"/>
              <a:t>You could place an obstacle on the mat to encourage teams to code their robot to turn.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Share</a:t>
            </a:r>
            <a:r>
              <a:rPr lang="en-US" dirty="0"/>
              <a:t> (10 minutes)</a:t>
            </a:r>
          </a:p>
          <a:p>
            <a:r>
              <a:rPr lang="en-US" dirty="0"/>
              <a:t>Have the team:</a:t>
            </a:r>
          </a:p>
          <a:p>
            <a:r>
              <a:rPr lang="en-US" dirty="0"/>
              <a:t>• Share what they did in the session.</a:t>
            </a:r>
          </a:p>
          <a:p>
            <a:r>
              <a:rPr lang="en-US" dirty="0"/>
              <a:t>• Show how they have applied coding skills learned in previous sessions to make a moving camera.</a:t>
            </a:r>
          </a:p>
          <a:p>
            <a:r>
              <a:rPr lang="en-US" dirty="0"/>
              <a:t>• Share how their moving camera was built.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example: https://youtu.be/NnnuleYz8vU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How are movies made? | The movie making process explained </a:t>
            </a:r>
            <a:r>
              <a:rPr lang="en-US" b="0" i="0" dirty="0">
                <a:effectLst/>
                <a:latin typeface="Roboto" panose="02000000000000000000" pitchFamily="2" charset="0"/>
                <a:hlinkClick r:id="rId3"/>
              </a:rPr>
              <a:t>Movie University</a:t>
            </a:r>
            <a:endParaRPr lang="en-US" b="1" i="0" dirty="0">
              <a:solidFill>
                <a:srgbClr val="0F0F0F"/>
              </a:solidFill>
              <a:effectLst/>
              <a:latin typeface="YouTube San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visual effects director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an actor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4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sports photographer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8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Make sure the pieces used from the LEGO Education SPIKE Essential set are returned.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If any materials from the Explore set were used, make sure they are returned.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 Make sure the team watches where the robot drives so that it does not fall if placed on a table.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code the robot to drive to different icons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practice coding the robot to turn.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/>
              <a:t>You may want to limit the team to only using pieces from the LEGO® Education SPIKE™ Essential 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/>
              <a:t>The team can practice positioning the robot so that it reaches a specific icon.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i="1" dirty="0"/>
              <a:t>You could place an obstacle on the mat to encourage teams to code their robot to turn.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963E"/>
                </a:solidFill>
                <a:latin typeface="Arial-BoldMT"/>
              </a:rPr>
              <a:t>Introduction -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Have an Impact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(5-10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Read the definition for </a:t>
            </a:r>
            <a:r>
              <a:rPr lang="en-US" sz="1800" b="1" i="0" u="none" strike="noStrike" baseline="0" dirty="0">
                <a:latin typeface="Arial-BoldMT"/>
              </a:rPr>
              <a:t>impact </a:t>
            </a:r>
            <a:r>
              <a:rPr lang="en-US" sz="1800" b="0" i="0" u="none" strike="noStrike" baseline="0" dirty="0">
                <a:latin typeface="ArialMT"/>
              </a:rPr>
              <a:t>to the team. </a:t>
            </a:r>
            <a:r>
              <a:rPr lang="en-US" sz="1800" b="0" i="1" u="none" strike="noStrike" baseline="0" dirty="0">
                <a:latin typeface="Arial-ItalicMT"/>
              </a:rPr>
              <a:t>(see TMG page 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Talk about what </a:t>
            </a:r>
            <a:r>
              <a:rPr lang="en-US" sz="1800" b="1" i="0" u="none" strike="noStrike" baseline="0" dirty="0">
                <a:latin typeface="Arial-BoldMT"/>
              </a:rPr>
              <a:t>impact </a:t>
            </a:r>
            <a:r>
              <a:rPr lang="en-US" sz="1800" b="0" i="0" u="none" strike="noStrike" baseline="0" dirty="0">
                <a:latin typeface="ArialMT"/>
              </a:rPr>
              <a:t>is. Have the team provide examples of this Core Value.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Extension: Have everyone draw a picture of an example of </a:t>
            </a:r>
            <a:r>
              <a:rPr lang="en-US" sz="1800" b="1" i="0" u="none" strike="noStrike" baseline="0" dirty="0">
                <a:latin typeface="Arial-BoldMT"/>
              </a:rPr>
              <a:t>impact </a:t>
            </a:r>
            <a:r>
              <a:rPr lang="en-US" sz="1800" b="0" i="0" u="none" strike="noStrike" baseline="0" dirty="0">
                <a:latin typeface="ArialMT"/>
              </a:rPr>
              <a:t>on the Core Values page in their </a:t>
            </a:r>
            <a:r>
              <a:rPr lang="en-US" sz="1800" b="0" i="1" u="none" strike="noStrike" baseline="0" dirty="0">
                <a:latin typeface="Arial-ItalicMT"/>
              </a:rPr>
              <a:t>Engineering Notebook.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Lesson 3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the model to move backward.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for how to change the program below.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existing program based on your ideas. Test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model so that it has four wheels.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 Make sure the team watches where the robot drives so that it does not fall if placed on a table.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code the robot to drive to different icons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practice coding the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Lesson 3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the model to move backward.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for how to change the program below.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existing program based on your ideas. Test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model so that it has four wheels.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 Make sure the team watches where the robot drives so that it does not fall if placed on a table.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code the robot to drive to different icons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practice coding the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1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Lesson 3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the model to move backward.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for how to change the program below.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existing program based on your ideas. Test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model so that it has four wheels.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a table.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code the robot to drive to different icons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practice coding the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Lesson 3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the model to move backward.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for how to change the program below.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existing program based on your ideas. Test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model so that it has four wheels.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a table.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code the robot to drive to different icons on the mat.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practice coding the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– Build a Moving Camera </a:t>
            </a:r>
            <a:r>
              <a:rPr lang="en-US" dirty="0"/>
              <a:t>(15-20 minutes)</a:t>
            </a:r>
          </a:p>
          <a:p>
            <a:r>
              <a:rPr lang="en-US" dirty="0"/>
              <a:t>Modify the SPIKE model from the previous task so that it represents a vehicle with a camera.</a:t>
            </a:r>
          </a:p>
          <a:p>
            <a:r>
              <a:rPr lang="en-US" dirty="0"/>
              <a:t>Open the SPIKE™ Essential app.</a:t>
            </a:r>
          </a:p>
          <a:p>
            <a:r>
              <a:rPr lang="en-US" dirty="0"/>
              <a:t>Change the program so that the vehicle drives slowly. Try it out!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Pick two icons on the mat that Izzy should skate between.</a:t>
            </a:r>
          </a:p>
          <a:p>
            <a:r>
              <a:rPr lang="en-US" dirty="0"/>
              <a:t>Change the program for your vehicle to move between the two icons.</a:t>
            </a:r>
          </a:p>
          <a:p>
            <a:r>
              <a:rPr lang="en-US" dirty="0"/>
              <a:t>Share how you coded your moving camera.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You may want to limit the team to only using pieces from the LEGO® Education SPIKE™ Essential 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The team can practice positioning the robot so that it reaches a specific icon.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You could place an obstacle on the mat to encourage teams to code their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– Build a Moving Camera </a:t>
            </a:r>
            <a:r>
              <a:rPr lang="en-US" dirty="0"/>
              <a:t>(15-20 minutes)</a:t>
            </a:r>
          </a:p>
          <a:p>
            <a:r>
              <a:rPr lang="en-US" dirty="0"/>
              <a:t>Modify the SPIKE model from the previous task so that it represents a vehicle with a camera.</a:t>
            </a:r>
          </a:p>
          <a:p>
            <a:r>
              <a:rPr lang="en-US" dirty="0"/>
              <a:t>Open the SPIKE™ Essential app.</a:t>
            </a:r>
          </a:p>
          <a:p>
            <a:r>
              <a:rPr lang="en-US" dirty="0"/>
              <a:t>Change the program so that the vehicle drives slowly. Try it out!</a:t>
            </a:r>
          </a:p>
          <a:p>
            <a:r>
              <a:rPr lang="en-US" b="1" dirty="0"/>
              <a:t>Challenge</a:t>
            </a:r>
          </a:p>
          <a:p>
            <a:r>
              <a:rPr lang="en-US" dirty="0"/>
              <a:t>Pick two icons on the mat that Izzy should skate between.</a:t>
            </a:r>
          </a:p>
          <a:p>
            <a:r>
              <a:rPr lang="en-US" dirty="0"/>
              <a:t>Change the program for your vehicle to move between the two icons.</a:t>
            </a:r>
          </a:p>
          <a:p>
            <a:r>
              <a:rPr lang="en-US" dirty="0"/>
              <a:t>Share how you coded your moving camera.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You may want to limit the team to only using pieces from the LEGO® Education SPIKE™ Essential set.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The team can practice positioning the robot so that it reaches a specific icon.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You could place an obstacle on the mat to encourage teams to code their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2009552"/>
            <a:ext cx="3720051" cy="27130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Visual Effects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6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3042013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587040"/>
            <a:ext cx="7621088" cy="14298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pPr algn="l"/>
            <a:r>
              <a:rPr lang="en-US" sz="2800" b="0" i="0" u="none" strike="noStrike" baseline="0" dirty="0">
                <a:latin typeface="ArialMT"/>
              </a:rPr>
              <a:t>Pick two icons on the mat that Izzy should skate between.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59FEB1-E664-A4F7-2FB2-ECE580B0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0858">
            <a:off x="5568846" y="379070"/>
            <a:ext cx="3291839" cy="1645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B73E25-CB9D-41C0-ABA8-B7E26A46C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13" y="3174495"/>
            <a:ext cx="62424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3042013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243D4-B3AF-5FB9-045B-256635BA4F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289" y="-2143"/>
            <a:ext cx="5068711" cy="4254697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DB81193-4BE2-EA33-20E0-2C0A0A0C5EBD}"/>
              </a:ext>
            </a:extLst>
          </p:cNvPr>
          <p:cNvSpPr txBox="1">
            <a:spLocks/>
          </p:cNvSpPr>
          <p:nvPr/>
        </p:nvSpPr>
        <p:spPr>
          <a:xfrm>
            <a:off x="628648" y="3431836"/>
            <a:ext cx="8060869" cy="2641591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endParaRPr lang="en-US" sz="800" dirty="0">
              <a:latin typeface="ArialMT"/>
            </a:endParaRPr>
          </a:p>
          <a:p>
            <a:r>
              <a:rPr lang="en-US" sz="2800" dirty="0">
                <a:latin typeface="ArialMT"/>
              </a:rPr>
              <a:t>Change the program for your vehicle to move between the two icons.</a:t>
            </a:r>
          </a:p>
          <a:p>
            <a:endParaRPr lang="en-US" sz="800" dirty="0">
              <a:latin typeface="ArialMT"/>
            </a:endParaRPr>
          </a:p>
          <a:p>
            <a:r>
              <a:rPr lang="en-US" sz="2800" dirty="0">
                <a:latin typeface="ArialMT"/>
              </a:rPr>
              <a:t>Share how you coded your moving camera.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C9FCFD-4377-DF9E-8A8E-ECF7C105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93901">
            <a:off x="1246327" y="1318250"/>
            <a:ext cx="274320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6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38491"/>
            <a:ext cx="4255866" cy="46961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Show how they have applied coding skills learned in previous sessions to make a moving camera.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Share how their moving camera was built.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06671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132" y="3893715"/>
            <a:ext cx="5038998" cy="231114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endParaRPr lang="en-US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visual effects director produces images and settings that help the audience engage with the performance.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628650" y="1218884"/>
            <a:ext cx="4965954" cy="1005840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628650" y="1290320"/>
            <a:ext cx="4965954" cy="934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3400" dirty="0">
                <a:solidFill>
                  <a:schemeClr val="bg1"/>
                </a:solidFill>
              </a:rPr>
              <a:t>Visual Effects Director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6F0014-6039-5276-D41C-1765FBF2D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198"/>
          <a:stretch/>
        </p:blipFill>
        <p:spPr>
          <a:xfrm>
            <a:off x="5987329" y="365127"/>
            <a:ext cx="2907950" cy="2669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89F00-F9E0-9C07-FE73-A531CB609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46"/>
          <a:stretch/>
        </p:blipFill>
        <p:spPr>
          <a:xfrm>
            <a:off x="5973403" y="3260907"/>
            <a:ext cx="2921876" cy="2669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DD76D-7676-D6D7-B688-CB0FEC663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81" y="2257974"/>
            <a:ext cx="3017823" cy="22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859" y="2487587"/>
            <a:ext cx="4713601" cy="342032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endParaRPr lang="en-US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actor is an artist that performs in front of a camera or an audience.  Actors often use costumes, makeup, puppets, or other props to help bring their character to life.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688717" y="1231287"/>
            <a:ext cx="4809744" cy="1005840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688717" y="1231287"/>
            <a:ext cx="4809744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12D55-0CC6-F7F4-AEC8-4ADCC8897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391"/>
          <a:stretch/>
        </p:blipFill>
        <p:spPr>
          <a:xfrm>
            <a:off x="5799172" y="365127"/>
            <a:ext cx="2890345" cy="2671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B5F1D-5ED7-BB23-9694-CAE50C07F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1"/>
          <a:stretch/>
        </p:blipFill>
        <p:spPr>
          <a:xfrm>
            <a:off x="5799172" y="3236355"/>
            <a:ext cx="2911364" cy="26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1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859" y="2560823"/>
            <a:ext cx="4776419" cy="33256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endParaRPr lang="en-US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sports photographer is skilled at taking pictures of athletes in action.  Photographers often use large lenses so they can zoom in while keeping a safe distance.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751534" y="1194063"/>
            <a:ext cx="4809744" cy="1005840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751534" y="1194064"/>
            <a:ext cx="4809744" cy="1005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Sports Photographer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85A63-22A6-965E-D302-F4E5F276C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151"/>
          <a:stretch/>
        </p:blipFill>
        <p:spPr>
          <a:xfrm>
            <a:off x="5982997" y="365127"/>
            <a:ext cx="2912282" cy="2663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9D3C7-EA21-07E5-FEED-0552D5AEE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51"/>
          <a:stretch/>
        </p:blipFill>
        <p:spPr>
          <a:xfrm>
            <a:off x="5982997" y="3222800"/>
            <a:ext cx="2912283" cy="26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59470" y="1569962"/>
            <a:ext cx="2286000" cy="4051905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build the LEGO</a:t>
            </a:r>
            <a:r>
              <a:rPr lang="en-US" sz="1600" baseline="3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model from the lesson and code the robot to drive. </a:t>
            </a:r>
          </a:p>
          <a:p>
            <a:pPr>
              <a:spcAft>
                <a:spcPts val="200"/>
              </a:spcAft>
            </a:pPr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apply their coding and building skills to change the existing robot into a vehicle with a camera.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technology is used to create visual effects?</a:t>
            </a:r>
            <a:endParaRPr lang="en-US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change the program so the LEGO robot moves differently?</a:t>
            </a:r>
            <a:endParaRPr lang="en-US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modify the robot so that it drives with four wheels?</a:t>
            </a:r>
            <a:endParaRPr lang="en-US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modify the robot design so that it hold a camera?</a:t>
            </a:r>
            <a:endParaRPr lang="en-US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code the robot to stop at specific icon on the mat?</a:t>
            </a:r>
            <a:endParaRPr lang="en-US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code the robot to drive at different speeds?</a:t>
            </a:r>
            <a:endParaRPr lang="en-US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E04B9-564A-C2B7-7E15-1A3B117F1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867" y="4291070"/>
            <a:ext cx="1304657" cy="1731414"/>
          </a:xfrm>
          <a:prstGeom prst="rect">
            <a:avLst/>
          </a:prstGeom>
        </p:spPr>
      </p:pic>
      <p:pic>
        <p:nvPicPr>
          <p:cNvPr id="11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D3C54764-3924-4B61-8AD7-F81591A9D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732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applied what we learned to improve our world.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Have an Impact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Impact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Impact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4A1DCB3-147C-416B-B472-F5AB0B5CF0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6" y="1127761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15342"/>
            <a:ext cx="6130279" cy="10357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Open the SPIKE</a:t>
            </a:r>
            <a:r>
              <a:rPr lang="en-US" sz="3200" baseline="30000" dirty="0">
                <a:solidFill>
                  <a:schemeClr val="tx1"/>
                </a:solidFill>
              </a:rPr>
              <a:t>TM</a:t>
            </a:r>
            <a:r>
              <a:rPr lang="en-US" sz="3200" dirty="0">
                <a:solidFill>
                  <a:schemeClr val="tx1"/>
                </a:solidFill>
              </a:rPr>
              <a:t> Essential  app. Complete your lesson.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40036" cy="7626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Do Code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3C605-7227-AB18-1F56-9E59D58F053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DD1D1-77C3-A2B2-5E37-6A2A32D94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68" y="2251047"/>
            <a:ext cx="1836853" cy="13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7047E-DF6B-1A4F-6580-06A829C78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38" y="3735344"/>
            <a:ext cx="1371600" cy="181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06739-9EB4-18EC-12CE-894330F52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273" y="794027"/>
            <a:ext cx="1859441" cy="1322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FF4F60-F11B-F53E-61B7-67A15E606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587" y="2261522"/>
            <a:ext cx="3248025" cy="1152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4E70953-4D06-BAAC-0F33-8B3CD095B6D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91" y="2837784"/>
            <a:ext cx="5937959" cy="32890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05317F-1D63-C9AF-84FE-187539D4C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76225">
            <a:off x="400825" y="3499942"/>
            <a:ext cx="64861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215344"/>
            <a:ext cx="6145214" cy="2104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Code the model to move backward.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Write down your ideas for how to change the program below.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40036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3C605-7227-AB18-1F56-9E59D58F053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DD1D1-77C3-A2B2-5E37-6A2A32D94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68" y="2251047"/>
            <a:ext cx="1836853" cy="13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7047E-DF6B-1A4F-6580-06A829C78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38" y="3735344"/>
            <a:ext cx="1371600" cy="181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1F6CD-443B-96E0-5BF8-5CF36B633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1" y="951416"/>
            <a:ext cx="1920240" cy="106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79AB00-CB3A-9516-C239-1C5444684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243" y="3331030"/>
            <a:ext cx="4548010" cy="2743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48A87A-AAC2-748E-46B5-088AB36EB5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9" t="6150" r="9948" b="4840"/>
          <a:stretch/>
        </p:blipFill>
        <p:spPr>
          <a:xfrm rot="4221257">
            <a:off x="1117303" y="4868009"/>
            <a:ext cx="64943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220" y="1215342"/>
            <a:ext cx="6199107" cy="10357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Change the existing program based on your ideas. Test it out!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40036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3C605-7227-AB18-1F56-9E59D58F053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DD1D1-77C3-A2B2-5E37-6A2A32D94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68" y="2251047"/>
            <a:ext cx="1836853" cy="1325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7047E-DF6B-1A4F-6580-06A829C78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38" y="3735344"/>
            <a:ext cx="1371600" cy="1812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D83678-16AD-E4AC-1DC0-1FBAE594D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415" y="953180"/>
            <a:ext cx="1920406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1A3F2-0EE8-14F1-F4E2-ADF172FF3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45810">
            <a:off x="5568826" y="146204"/>
            <a:ext cx="648613" cy="1280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009EB6-A6AD-D578-2539-BFCBA44AD1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82" y="2213045"/>
            <a:ext cx="5838825" cy="3400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907BF-CAC1-C43A-2C62-0E1E4D75F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725" y="5292548"/>
            <a:ext cx="29241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5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40036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1A3F2-0EE8-14F1-F4E2-ADF172FF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16789">
            <a:off x="697662" y="3549533"/>
            <a:ext cx="648613" cy="128016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6322FF2-28C6-76FC-C8E4-6BFC50DB56F0}"/>
              </a:ext>
            </a:extLst>
          </p:cNvPr>
          <p:cNvSpPr txBox="1">
            <a:spLocks/>
          </p:cNvSpPr>
          <p:nvPr/>
        </p:nvSpPr>
        <p:spPr>
          <a:xfrm>
            <a:off x="626742" y="4839336"/>
            <a:ext cx="8227890" cy="1231342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r>
              <a:rPr lang="en-US" sz="3200" dirty="0">
                <a:latin typeface="ArialMT"/>
              </a:rPr>
              <a:t>Modify the model so that it has four wheels.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56FAD8-EDA5-7D89-D9E8-7565815D8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464" y="3961236"/>
            <a:ext cx="1134667" cy="1005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4B5106-76BD-009E-23A1-4F527BB0A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543" y="2812296"/>
            <a:ext cx="731520" cy="750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3CE1B7-6006-DDC7-CE3D-2E1388DFE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168" y="4214785"/>
            <a:ext cx="981063" cy="1005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A80E85-21A9-CF73-E9F0-F7B15B87B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063" y="4366134"/>
            <a:ext cx="1097280" cy="751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9FA821-D8C0-2516-90DB-4E48D281DB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2909" y="1864199"/>
            <a:ext cx="731520" cy="7747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6787E5-9043-0D5F-65B1-331F78749A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3533" y="3521221"/>
            <a:ext cx="728369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F6089-1B60-DB7A-A2FB-70F57BF867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5" y="517842"/>
            <a:ext cx="6483927" cy="35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061" y="1122997"/>
            <a:ext cx="6510006" cy="47923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Modify the SPIKE model from the previous task so that it represents a vehicle with a camera.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365127"/>
            <a:ext cx="8611664" cy="762634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rgbClr val="00A651"/>
                </a:solidFill>
              </a:rPr>
              <a:t>Activity 2 – Build a Moving Camera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FF1764-CB53-0092-CAC3-77771B0458FB}"/>
              </a:ext>
            </a:extLst>
          </p:cNvPr>
          <p:cNvSpPr/>
          <p:nvPr/>
        </p:nvSpPr>
        <p:spPr>
          <a:xfrm>
            <a:off x="7230135" y="1315162"/>
            <a:ext cx="1670896" cy="4229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8E7D8-FE2D-6C0E-4B42-0C1D95EE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35" y="3147235"/>
            <a:ext cx="1393475" cy="100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3FF97-CD6D-A2FB-EFCE-F06772A3B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54" y="1850362"/>
            <a:ext cx="1463040" cy="1040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44FCDA-78FA-07BD-DBD9-5DBB68258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233" y="4471639"/>
            <a:ext cx="1463040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D2B2F-B710-B794-E4A3-BBFAAA60910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47516">
            <a:off x="1736488" y="2543543"/>
            <a:ext cx="454478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779" y="1264362"/>
            <a:ext cx="6485164" cy="7626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Open the SPIKE™ Essential app.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44" y="351942"/>
            <a:ext cx="8281887" cy="762634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15710-E54A-3413-5CC1-4BAC574620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64" y="1911519"/>
            <a:ext cx="5652522" cy="416271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109893B-24E1-3F8A-5A3E-11B550DAF3C7}"/>
              </a:ext>
            </a:extLst>
          </p:cNvPr>
          <p:cNvSpPr txBox="1">
            <a:spLocks/>
          </p:cNvSpPr>
          <p:nvPr/>
        </p:nvSpPr>
        <p:spPr>
          <a:xfrm>
            <a:off x="619144" y="2030717"/>
            <a:ext cx="3398332" cy="2789477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Change the program so that the vehicle drives slowly. Try it out!</a:t>
            </a:r>
          </a:p>
        </p:txBody>
      </p:sp>
    </p:spTree>
    <p:extLst>
      <p:ext uri="{BB962C8B-B14F-4D97-AF65-F5344CB8AC3E}">
        <p14:creationId xmlns:p14="http://schemas.microsoft.com/office/powerpoint/2010/main" val="351236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0FC57D-BCCB-4A17-9C29-1220CA010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</TotalTime>
  <Words>2206</Words>
  <Application>Microsoft Office PowerPoint</Application>
  <PresentationFormat>On-screen Show (4:3)</PresentationFormat>
  <Paragraphs>243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Segoe UI</vt:lpstr>
      <vt:lpstr>YouTube Sans</vt:lpstr>
      <vt:lpstr>Office Theme</vt:lpstr>
      <vt:lpstr>PowerPoint Presentation</vt:lpstr>
      <vt:lpstr>Guiding Questions</vt:lpstr>
      <vt:lpstr>Introduction – Have an Impact</vt:lpstr>
      <vt:lpstr>Activity 1 – Do Code</vt:lpstr>
      <vt:lpstr>Activity 1</vt:lpstr>
      <vt:lpstr>Activity 1</vt:lpstr>
      <vt:lpstr>Activity 1</vt:lpstr>
      <vt:lpstr>Activity 2 – Build a Moving Camera</vt:lpstr>
      <vt:lpstr>Activity 2</vt:lpstr>
      <vt:lpstr>Activity 2</vt:lpstr>
      <vt:lpstr>Activity 2</vt:lpstr>
      <vt:lpstr>Share</vt:lpstr>
      <vt:lpstr>Optional Video:</vt:lpstr>
      <vt:lpstr>Career Connections</vt:lpstr>
      <vt:lpstr>Career Connections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73</cp:revision>
  <dcterms:created xsi:type="dcterms:W3CDTF">2020-04-21T20:33:01Z</dcterms:created>
  <dcterms:modified xsi:type="dcterms:W3CDTF">2023-05-22T19:53:40Z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