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6" r:id="rId5"/>
  </p:sldMasterIdLst>
  <p:notesMasterIdLst>
    <p:notesMasterId r:id="rId26"/>
  </p:notesMasterIdLst>
  <p:sldIdLst>
    <p:sldId id="324" r:id="rId6"/>
    <p:sldId id="260" r:id="rId7"/>
    <p:sldId id="309" r:id="rId8"/>
    <p:sldId id="261" r:id="rId9"/>
    <p:sldId id="310" r:id="rId10"/>
    <p:sldId id="311" r:id="rId11"/>
    <p:sldId id="312" r:id="rId12"/>
    <p:sldId id="313" r:id="rId13"/>
    <p:sldId id="325" r:id="rId14"/>
    <p:sldId id="320" r:id="rId15"/>
    <p:sldId id="314" r:id="rId16"/>
    <p:sldId id="315" r:id="rId17"/>
    <p:sldId id="296" r:id="rId18"/>
    <p:sldId id="317" r:id="rId19"/>
    <p:sldId id="316" r:id="rId20"/>
    <p:sldId id="319" r:id="rId21"/>
    <p:sldId id="318" r:id="rId22"/>
    <p:sldId id="323" r:id="rId23"/>
    <p:sldId id="326" r:id="rId24"/>
    <p:sldId id="327"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0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y Morgan" initials="KM" lastIdx="37" clrIdx="0">
    <p:extLst>
      <p:ext uri="{19B8F6BF-5375-455C-9EA6-DF929625EA0E}">
        <p15:presenceInfo xmlns:p15="http://schemas.microsoft.com/office/powerpoint/2012/main" userId="S::kmorgan@firstinspires.org::19752d8f-270a-426b-91ad-1bf5c79275bc" providerId="AD"/>
      </p:ext>
    </p:extLst>
  </p:cmAuthor>
  <p:cmAuthor id="2" name="Tammy Pankey" initials="TP" lastIdx="41" clrIdx="1">
    <p:extLst>
      <p:ext uri="{19B8F6BF-5375-455C-9EA6-DF929625EA0E}">
        <p15:presenceInfo xmlns:p15="http://schemas.microsoft.com/office/powerpoint/2012/main" userId="S::tpankey@firstinspires.org::89b84b47-0384-4d66-b56e-dc00ebdb68cf" providerId="AD"/>
      </p:ext>
    </p:extLst>
  </p:cmAuthor>
  <p:cmAuthor id="3" name="Betsy Daniels" initials="BD" lastIdx="3" clrIdx="2">
    <p:extLst>
      <p:ext uri="{19B8F6BF-5375-455C-9EA6-DF929625EA0E}">
        <p15:presenceInfo xmlns:p15="http://schemas.microsoft.com/office/powerpoint/2012/main" userId="S::bdaniels@firstinspires.org::a44171bd-6c25-4139-ab16-062dbd6de4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24"/>
    <a:srgbClr val="ABE6FB"/>
    <a:srgbClr val="CCFFFF"/>
    <a:srgbClr val="4472C4"/>
    <a:srgbClr val="00A551"/>
    <a:srgbClr val="00A651"/>
    <a:srgbClr val="FF781D"/>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B3A8B3-8E7C-48E3-9352-F51B08787D2B}" v="17" dt="2024-06-10T16:29:47.5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74763" autoAdjust="0"/>
  </p:normalViewPr>
  <p:slideViewPr>
    <p:cSldViewPr snapToGrid="0">
      <p:cViewPr varScale="1">
        <p:scale>
          <a:sx n="84" d="100"/>
          <a:sy n="84" d="100"/>
        </p:scale>
        <p:origin x="2400" y="96"/>
      </p:cViewPr>
      <p:guideLst>
        <p:guide orient="horz" pos="2160"/>
        <p:guide pos="3024"/>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my Pankey" userId="89b84b47-0384-4d66-b56e-dc00ebdb68cf" providerId="ADAL" clId="{B137A99E-9A9D-4A62-B953-302542325CDC}"/>
    <pc:docChg chg="undo custSel modSld">
      <pc:chgData name="Tammy Pankey" userId="89b84b47-0384-4d66-b56e-dc00ebdb68cf" providerId="ADAL" clId="{B137A99E-9A9D-4A62-B953-302542325CDC}" dt="2023-07-05T19:50:04.047" v="138" actId="2711"/>
      <pc:docMkLst>
        <pc:docMk/>
      </pc:docMkLst>
      <pc:sldChg chg="modSp mod">
        <pc:chgData name="Tammy Pankey" userId="89b84b47-0384-4d66-b56e-dc00ebdb68cf" providerId="ADAL" clId="{B137A99E-9A9D-4A62-B953-302542325CDC}" dt="2023-07-05T19:46:56.449" v="109" actId="114"/>
        <pc:sldMkLst>
          <pc:docMk/>
          <pc:sldMk cId="1717468709" sldId="260"/>
        </pc:sldMkLst>
        <pc:spChg chg="mod">
          <ac:chgData name="Tammy Pankey" userId="89b84b47-0384-4d66-b56e-dc00ebdb68cf" providerId="ADAL" clId="{B137A99E-9A9D-4A62-B953-302542325CDC}" dt="2023-07-05T19:46:46.558" v="105" actId="2711"/>
          <ac:spMkLst>
            <pc:docMk/>
            <pc:sldMk cId="1717468709" sldId="260"/>
            <ac:spMk id="2" creationId="{687D7AD4-EE25-42E6-A3F2-C658860DB740}"/>
          </ac:spMkLst>
        </pc:spChg>
        <pc:spChg chg="mod">
          <ac:chgData name="Tammy Pankey" userId="89b84b47-0384-4d66-b56e-dc00ebdb68cf" providerId="ADAL" clId="{B137A99E-9A9D-4A62-B953-302542325CDC}" dt="2023-07-05T19:46:56.449" v="109" actId="114"/>
          <ac:spMkLst>
            <pc:docMk/>
            <pc:sldMk cId="1717468709" sldId="260"/>
            <ac:spMk id="4" creationId="{56567651-8AA4-479B-AC03-821AC799E926}"/>
          </ac:spMkLst>
        </pc:spChg>
        <pc:spChg chg="mod">
          <ac:chgData name="Tammy Pankey" userId="89b84b47-0384-4d66-b56e-dc00ebdb68cf" providerId="ADAL" clId="{B137A99E-9A9D-4A62-B953-302542325CDC}" dt="2023-07-05T19:46:46.558" v="105" actId="2711"/>
          <ac:spMkLst>
            <pc:docMk/>
            <pc:sldMk cId="1717468709" sldId="260"/>
            <ac:spMk id="6" creationId="{77FFCE47-7F5D-4B11-9A32-CFEF3FA5ECBB}"/>
          </ac:spMkLst>
        </pc:spChg>
      </pc:sldChg>
      <pc:sldChg chg="modSp mod">
        <pc:chgData name="Tammy Pankey" userId="89b84b47-0384-4d66-b56e-dc00ebdb68cf" providerId="ADAL" clId="{B137A99E-9A9D-4A62-B953-302542325CDC}" dt="2023-07-05T19:47:45.496" v="112" actId="20577"/>
        <pc:sldMkLst>
          <pc:docMk/>
          <pc:sldMk cId="951211944" sldId="261"/>
        </pc:sldMkLst>
        <pc:spChg chg="mod">
          <ac:chgData name="Tammy Pankey" userId="89b84b47-0384-4d66-b56e-dc00ebdb68cf" providerId="ADAL" clId="{B137A99E-9A9D-4A62-B953-302542325CDC}" dt="2023-07-05T19:47:45.496" v="112" actId="20577"/>
          <ac:spMkLst>
            <pc:docMk/>
            <pc:sldMk cId="951211944" sldId="261"/>
            <ac:spMk id="4" creationId="{56567651-8AA4-479B-AC03-821AC799E926}"/>
          </ac:spMkLst>
        </pc:spChg>
      </pc:sldChg>
      <pc:sldChg chg="modSp mod">
        <pc:chgData name="Tammy Pankey" userId="89b84b47-0384-4d66-b56e-dc00ebdb68cf" providerId="ADAL" clId="{B137A99E-9A9D-4A62-B953-302542325CDC}" dt="2023-07-05T19:49:13.709" v="124" actId="2711"/>
        <pc:sldMkLst>
          <pc:docMk/>
          <pc:sldMk cId="2937528002" sldId="296"/>
        </pc:sldMkLst>
        <pc:spChg chg="mod">
          <ac:chgData name="Tammy Pankey" userId="89b84b47-0384-4d66-b56e-dc00ebdb68cf" providerId="ADAL" clId="{B137A99E-9A9D-4A62-B953-302542325CDC}" dt="2023-07-05T19:49:13.709" v="124" actId="2711"/>
          <ac:spMkLst>
            <pc:docMk/>
            <pc:sldMk cId="2937528002" sldId="296"/>
            <ac:spMk id="2" creationId="{687D7AD4-EE25-42E6-A3F2-C658860DB740}"/>
          </ac:spMkLst>
        </pc:spChg>
        <pc:spChg chg="mod">
          <ac:chgData name="Tammy Pankey" userId="89b84b47-0384-4d66-b56e-dc00ebdb68cf" providerId="ADAL" clId="{B137A99E-9A9D-4A62-B953-302542325CDC}" dt="2023-07-05T19:49:13.709" v="124" actId="2711"/>
          <ac:spMkLst>
            <pc:docMk/>
            <pc:sldMk cId="2937528002" sldId="296"/>
            <ac:spMk id="4" creationId="{56567651-8AA4-479B-AC03-821AC799E926}"/>
          </ac:spMkLst>
        </pc:spChg>
        <pc:spChg chg="mod">
          <ac:chgData name="Tammy Pankey" userId="89b84b47-0384-4d66-b56e-dc00ebdb68cf" providerId="ADAL" clId="{B137A99E-9A9D-4A62-B953-302542325CDC}" dt="2023-07-05T19:49:13.709" v="124" actId="2711"/>
          <ac:spMkLst>
            <pc:docMk/>
            <pc:sldMk cId="2937528002" sldId="296"/>
            <ac:spMk id="5" creationId="{DD4712C1-F703-4BDE-AA70-74AE23C7B717}"/>
          </ac:spMkLst>
        </pc:spChg>
      </pc:sldChg>
      <pc:sldChg chg="addSp delSp modSp mod">
        <pc:chgData name="Tammy Pankey" userId="89b84b47-0384-4d66-b56e-dc00ebdb68cf" providerId="ADAL" clId="{B137A99E-9A9D-4A62-B953-302542325CDC}" dt="2023-07-05T19:48:07.283" v="115"/>
        <pc:sldMkLst>
          <pc:docMk/>
          <pc:sldMk cId="3906960263" sldId="310"/>
        </pc:sldMkLst>
        <pc:spChg chg="del">
          <ac:chgData name="Tammy Pankey" userId="89b84b47-0384-4d66-b56e-dc00ebdb68cf" providerId="ADAL" clId="{B137A99E-9A9D-4A62-B953-302542325CDC}" dt="2023-07-05T19:48:03.943" v="113" actId="478"/>
          <ac:spMkLst>
            <pc:docMk/>
            <pc:sldMk cId="3906960263" sldId="310"/>
            <ac:spMk id="4" creationId="{56567651-8AA4-479B-AC03-821AC799E926}"/>
          </ac:spMkLst>
        </pc:spChg>
        <pc:spChg chg="add del mod">
          <ac:chgData name="Tammy Pankey" userId="89b84b47-0384-4d66-b56e-dc00ebdb68cf" providerId="ADAL" clId="{B137A99E-9A9D-4A62-B953-302542325CDC}" dt="2023-07-05T19:48:06.227" v="114" actId="478"/>
          <ac:spMkLst>
            <pc:docMk/>
            <pc:sldMk cId="3906960263" sldId="310"/>
            <ac:spMk id="5" creationId="{B0F431EF-01B1-DCA9-4CAA-B40C63D06128}"/>
          </ac:spMkLst>
        </pc:spChg>
        <pc:spChg chg="add mod">
          <ac:chgData name="Tammy Pankey" userId="89b84b47-0384-4d66-b56e-dc00ebdb68cf" providerId="ADAL" clId="{B137A99E-9A9D-4A62-B953-302542325CDC}" dt="2023-07-05T19:48:07.283" v="115"/>
          <ac:spMkLst>
            <pc:docMk/>
            <pc:sldMk cId="3906960263" sldId="310"/>
            <ac:spMk id="7" creationId="{EF886BDA-73FB-1B7A-1A5D-CC29E7AC8029}"/>
          </ac:spMkLst>
        </pc:spChg>
        <pc:picChg chg="mod">
          <ac:chgData name="Tammy Pankey" userId="89b84b47-0384-4d66-b56e-dc00ebdb68cf" providerId="ADAL" clId="{B137A99E-9A9D-4A62-B953-302542325CDC}" dt="2023-07-05T19:32:16.872" v="13" actId="1076"/>
          <ac:picMkLst>
            <pc:docMk/>
            <pc:sldMk cId="3906960263" sldId="310"/>
            <ac:picMk id="6" creationId="{1068A037-0301-6AA6-C1E9-6CF681B8C4EA}"/>
          </ac:picMkLst>
        </pc:picChg>
      </pc:sldChg>
      <pc:sldChg chg="addSp delSp modSp mod">
        <pc:chgData name="Tammy Pankey" userId="89b84b47-0384-4d66-b56e-dc00ebdb68cf" providerId="ADAL" clId="{B137A99E-9A9D-4A62-B953-302542325CDC}" dt="2023-07-05T19:48:32.817" v="121"/>
        <pc:sldMkLst>
          <pc:docMk/>
          <pc:sldMk cId="3856608791" sldId="311"/>
        </pc:sldMkLst>
        <pc:spChg chg="del">
          <ac:chgData name="Tammy Pankey" userId="89b84b47-0384-4d66-b56e-dc00ebdb68cf" providerId="ADAL" clId="{B137A99E-9A9D-4A62-B953-302542325CDC}" dt="2023-07-05T19:48:29.407" v="119" actId="478"/>
          <ac:spMkLst>
            <pc:docMk/>
            <pc:sldMk cId="3856608791" sldId="311"/>
            <ac:spMk id="4" creationId="{56567651-8AA4-479B-AC03-821AC799E926}"/>
          </ac:spMkLst>
        </pc:spChg>
        <pc:spChg chg="add del mod">
          <ac:chgData name="Tammy Pankey" userId="89b84b47-0384-4d66-b56e-dc00ebdb68cf" providerId="ADAL" clId="{B137A99E-9A9D-4A62-B953-302542325CDC}" dt="2023-07-05T19:48:31.915" v="120" actId="478"/>
          <ac:spMkLst>
            <pc:docMk/>
            <pc:sldMk cId="3856608791" sldId="311"/>
            <ac:spMk id="5" creationId="{17AC0FBC-6DFF-F200-D706-F25225A8BBBA}"/>
          </ac:spMkLst>
        </pc:spChg>
        <pc:spChg chg="add mod">
          <ac:chgData name="Tammy Pankey" userId="89b84b47-0384-4d66-b56e-dc00ebdb68cf" providerId="ADAL" clId="{B137A99E-9A9D-4A62-B953-302542325CDC}" dt="2023-07-05T19:48:32.817" v="121"/>
          <ac:spMkLst>
            <pc:docMk/>
            <pc:sldMk cId="3856608791" sldId="311"/>
            <ac:spMk id="7" creationId="{429A938D-7BE4-0CF7-6F17-2C0C244C8352}"/>
          </ac:spMkLst>
        </pc:spChg>
      </pc:sldChg>
      <pc:sldChg chg="addSp delSp modSp mod">
        <pc:chgData name="Tammy Pankey" userId="89b84b47-0384-4d66-b56e-dc00ebdb68cf" providerId="ADAL" clId="{B137A99E-9A9D-4A62-B953-302542325CDC}" dt="2023-07-05T19:48:24.179" v="118"/>
        <pc:sldMkLst>
          <pc:docMk/>
          <pc:sldMk cId="3184741040" sldId="312"/>
        </pc:sldMkLst>
        <pc:spChg chg="del">
          <ac:chgData name="Tammy Pankey" userId="89b84b47-0384-4d66-b56e-dc00ebdb68cf" providerId="ADAL" clId="{B137A99E-9A9D-4A62-B953-302542325CDC}" dt="2023-07-05T19:48:21.450" v="116" actId="478"/>
          <ac:spMkLst>
            <pc:docMk/>
            <pc:sldMk cId="3184741040" sldId="312"/>
            <ac:spMk id="4" creationId="{56567651-8AA4-479B-AC03-821AC799E926}"/>
          </ac:spMkLst>
        </pc:spChg>
        <pc:spChg chg="add del mod">
          <ac:chgData name="Tammy Pankey" userId="89b84b47-0384-4d66-b56e-dc00ebdb68cf" providerId="ADAL" clId="{B137A99E-9A9D-4A62-B953-302542325CDC}" dt="2023-07-05T19:48:23.292" v="117" actId="478"/>
          <ac:spMkLst>
            <pc:docMk/>
            <pc:sldMk cId="3184741040" sldId="312"/>
            <ac:spMk id="5" creationId="{8776579A-AB99-BC3D-A49F-5B641FC5CB54}"/>
          </ac:spMkLst>
        </pc:spChg>
        <pc:spChg chg="add mod">
          <ac:chgData name="Tammy Pankey" userId="89b84b47-0384-4d66-b56e-dc00ebdb68cf" providerId="ADAL" clId="{B137A99E-9A9D-4A62-B953-302542325CDC}" dt="2023-07-05T19:48:24.179" v="118"/>
          <ac:spMkLst>
            <pc:docMk/>
            <pc:sldMk cId="3184741040" sldId="312"/>
            <ac:spMk id="7" creationId="{3B763741-0705-1CE0-E0BB-A33AF51AC09F}"/>
          </ac:spMkLst>
        </pc:spChg>
        <pc:picChg chg="mod">
          <ac:chgData name="Tammy Pankey" userId="89b84b47-0384-4d66-b56e-dc00ebdb68cf" providerId="ADAL" clId="{B137A99E-9A9D-4A62-B953-302542325CDC}" dt="2023-07-05T19:32:25.356" v="14" actId="1076"/>
          <ac:picMkLst>
            <pc:docMk/>
            <pc:sldMk cId="3184741040" sldId="312"/>
            <ac:picMk id="6" creationId="{FD424334-C191-9BCA-B885-3AC1F02DD4F8}"/>
          </ac:picMkLst>
        </pc:picChg>
      </pc:sldChg>
      <pc:sldChg chg="modSp mod">
        <pc:chgData name="Tammy Pankey" userId="89b84b47-0384-4d66-b56e-dc00ebdb68cf" providerId="ADAL" clId="{B137A99E-9A9D-4A62-B953-302542325CDC}" dt="2023-07-05T19:49:28.320" v="126" actId="2711"/>
        <pc:sldMkLst>
          <pc:docMk/>
          <pc:sldMk cId="2606166872" sldId="316"/>
        </pc:sldMkLst>
        <pc:spChg chg="mod">
          <ac:chgData name="Tammy Pankey" userId="89b84b47-0384-4d66-b56e-dc00ebdb68cf" providerId="ADAL" clId="{B137A99E-9A9D-4A62-B953-302542325CDC}" dt="2023-07-05T19:49:28.320" v="126" actId="2711"/>
          <ac:spMkLst>
            <pc:docMk/>
            <pc:sldMk cId="2606166872" sldId="316"/>
            <ac:spMk id="2" creationId="{687D7AD4-EE25-42E6-A3F2-C658860DB740}"/>
          </ac:spMkLst>
        </pc:spChg>
      </pc:sldChg>
      <pc:sldChg chg="modSp mod">
        <pc:chgData name="Tammy Pankey" userId="89b84b47-0384-4d66-b56e-dc00ebdb68cf" providerId="ADAL" clId="{B137A99E-9A9D-4A62-B953-302542325CDC}" dt="2023-07-05T19:49:22.495" v="125" actId="2711"/>
        <pc:sldMkLst>
          <pc:docMk/>
          <pc:sldMk cId="1339246490" sldId="317"/>
        </pc:sldMkLst>
        <pc:spChg chg="mod">
          <ac:chgData name="Tammy Pankey" userId="89b84b47-0384-4d66-b56e-dc00ebdb68cf" providerId="ADAL" clId="{B137A99E-9A9D-4A62-B953-302542325CDC}" dt="2023-07-05T19:49:22.495" v="125" actId="2711"/>
          <ac:spMkLst>
            <pc:docMk/>
            <pc:sldMk cId="1339246490" sldId="317"/>
            <ac:spMk id="2" creationId="{687D7AD4-EE25-42E6-A3F2-C658860DB740}"/>
          </ac:spMkLst>
        </pc:spChg>
        <pc:spChg chg="mod">
          <ac:chgData name="Tammy Pankey" userId="89b84b47-0384-4d66-b56e-dc00ebdb68cf" providerId="ADAL" clId="{B137A99E-9A9D-4A62-B953-302542325CDC}" dt="2023-07-05T19:49:22.495" v="125" actId="2711"/>
          <ac:spMkLst>
            <pc:docMk/>
            <pc:sldMk cId="1339246490" sldId="317"/>
            <ac:spMk id="4" creationId="{56567651-8AA4-479B-AC03-821AC799E926}"/>
          </ac:spMkLst>
        </pc:spChg>
        <pc:spChg chg="mod">
          <ac:chgData name="Tammy Pankey" userId="89b84b47-0384-4d66-b56e-dc00ebdb68cf" providerId="ADAL" clId="{B137A99E-9A9D-4A62-B953-302542325CDC}" dt="2023-07-05T19:49:22.495" v="125" actId="2711"/>
          <ac:spMkLst>
            <pc:docMk/>
            <pc:sldMk cId="1339246490" sldId="317"/>
            <ac:spMk id="10" creationId="{873CE9BD-FBB7-408E-B41A-157423819978}"/>
          </ac:spMkLst>
        </pc:spChg>
        <pc:spChg chg="mod">
          <ac:chgData name="Tammy Pankey" userId="89b84b47-0384-4d66-b56e-dc00ebdb68cf" providerId="ADAL" clId="{B137A99E-9A9D-4A62-B953-302542325CDC}" dt="2023-07-05T19:49:22.495" v="125" actId="2711"/>
          <ac:spMkLst>
            <pc:docMk/>
            <pc:sldMk cId="1339246490" sldId="317"/>
            <ac:spMk id="11" creationId="{FF92798D-A4C9-45A1-88EC-C251C43D285F}"/>
          </ac:spMkLst>
        </pc:spChg>
        <pc:spChg chg="mod">
          <ac:chgData name="Tammy Pankey" userId="89b84b47-0384-4d66-b56e-dc00ebdb68cf" providerId="ADAL" clId="{B137A99E-9A9D-4A62-B953-302542325CDC}" dt="2023-07-05T19:49:22.495" v="125" actId="2711"/>
          <ac:spMkLst>
            <pc:docMk/>
            <pc:sldMk cId="1339246490" sldId="317"/>
            <ac:spMk id="12" creationId="{6D4A0D6D-C1F6-41AA-B28D-DA31F4C52D2C}"/>
          </ac:spMkLst>
        </pc:spChg>
        <pc:spChg chg="mod">
          <ac:chgData name="Tammy Pankey" userId="89b84b47-0384-4d66-b56e-dc00ebdb68cf" providerId="ADAL" clId="{B137A99E-9A9D-4A62-B953-302542325CDC}" dt="2023-07-05T19:49:22.495" v="125" actId="2711"/>
          <ac:spMkLst>
            <pc:docMk/>
            <pc:sldMk cId="1339246490" sldId="317"/>
            <ac:spMk id="13" creationId="{BFECF4A2-E060-4A69-943A-A7DEF301DE03}"/>
          </ac:spMkLst>
        </pc:spChg>
      </pc:sldChg>
      <pc:sldChg chg="modSp mod">
        <pc:chgData name="Tammy Pankey" userId="89b84b47-0384-4d66-b56e-dc00ebdb68cf" providerId="ADAL" clId="{B137A99E-9A9D-4A62-B953-302542325CDC}" dt="2023-07-05T19:49:37.551" v="135" actId="1035"/>
        <pc:sldMkLst>
          <pc:docMk/>
          <pc:sldMk cId="2136798613" sldId="319"/>
        </pc:sldMkLst>
        <pc:picChg chg="mod">
          <ac:chgData name="Tammy Pankey" userId="89b84b47-0384-4d66-b56e-dc00ebdb68cf" providerId="ADAL" clId="{B137A99E-9A9D-4A62-B953-302542325CDC}" dt="2023-07-05T19:49:37.551" v="135" actId="1035"/>
          <ac:picMkLst>
            <pc:docMk/>
            <pc:sldMk cId="2136798613" sldId="319"/>
            <ac:picMk id="4" creationId="{70BD38F5-2AA3-7F19-B317-4D2147C95B9B}"/>
          </ac:picMkLst>
        </pc:picChg>
      </pc:sldChg>
      <pc:sldChg chg="modSp mod modNotesTx">
        <pc:chgData name="Tammy Pankey" userId="89b84b47-0384-4d66-b56e-dc00ebdb68cf" providerId="ADAL" clId="{B137A99E-9A9D-4A62-B953-302542325CDC}" dt="2023-07-05T19:49:47.328" v="136" actId="2711"/>
        <pc:sldMkLst>
          <pc:docMk/>
          <pc:sldMk cId="1179324367" sldId="323"/>
        </pc:sldMkLst>
        <pc:spChg chg="mod">
          <ac:chgData name="Tammy Pankey" userId="89b84b47-0384-4d66-b56e-dc00ebdb68cf" providerId="ADAL" clId="{B137A99E-9A9D-4A62-B953-302542325CDC}" dt="2023-07-05T19:49:47.328" v="136" actId="2711"/>
          <ac:spMkLst>
            <pc:docMk/>
            <pc:sldMk cId="1179324367" sldId="323"/>
            <ac:spMk id="2" creationId="{687D7AD4-EE25-42E6-A3F2-C658860DB740}"/>
          </ac:spMkLst>
        </pc:spChg>
        <pc:spChg chg="mod">
          <ac:chgData name="Tammy Pankey" userId="89b84b47-0384-4d66-b56e-dc00ebdb68cf" providerId="ADAL" clId="{B137A99E-9A9D-4A62-B953-302542325CDC}" dt="2023-07-05T19:49:47.328" v="136" actId="2711"/>
          <ac:spMkLst>
            <pc:docMk/>
            <pc:sldMk cId="1179324367" sldId="323"/>
            <ac:spMk id="4" creationId="{56567651-8AA4-479B-AC03-821AC799E926}"/>
          </ac:spMkLst>
        </pc:spChg>
        <pc:spChg chg="mod">
          <ac:chgData name="Tammy Pankey" userId="89b84b47-0384-4d66-b56e-dc00ebdb68cf" providerId="ADAL" clId="{B137A99E-9A9D-4A62-B953-302542325CDC}" dt="2023-07-05T19:49:47.328" v="136" actId="2711"/>
          <ac:spMkLst>
            <pc:docMk/>
            <pc:sldMk cId="1179324367" sldId="323"/>
            <ac:spMk id="9" creationId="{EF386167-0CC6-4168-B6CD-9E6EBDB32E86}"/>
          </ac:spMkLst>
        </pc:spChg>
        <pc:spChg chg="mod">
          <ac:chgData name="Tammy Pankey" userId="89b84b47-0384-4d66-b56e-dc00ebdb68cf" providerId="ADAL" clId="{B137A99E-9A9D-4A62-B953-302542325CDC}" dt="2023-07-05T19:49:47.328" v="136" actId="2711"/>
          <ac:spMkLst>
            <pc:docMk/>
            <pc:sldMk cId="1179324367" sldId="323"/>
            <ac:spMk id="10" creationId="{84C2B471-FA25-D648-29A1-4BC59D05B1D1}"/>
          </ac:spMkLst>
        </pc:spChg>
      </pc:sldChg>
      <pc:sldChg chg="addSp delSp modSp mod">
        <pc:chgData name="Tammy Pankey" userId="89b84b47-0384-4d66-b56e-dc00ebdb68cf" providerId="ADAL" clId="{B137A99E-9A9D-4A62-B953-302542325CDC}" dt="2023-07-05T19:31:43.515" v="12" actId="1037"/>
        <pc:sldMkLst>
          <pc:docMk/>
          <pc:sldMk cId="3891411312" sldId="324"/>
        </pc:sldMkLst>
        <pc:graphicFrameChg chg="add del mod">
          <ac:chgData name="Tammy Pankey" userId="89b84b47-0384-4d66-b56e-dc00ebdb68cf" providerId="ADAL" clId="{B137A99E-9A9D-4A62-B953-302542325CDC}" dt="2023-07-05T19:30:56.429" v="3"/>
          <ac:graphicFrameMkLst>
            <pc:docMk/>
            <pc:sldMk cId="3891411312" sldId="324"/>
            <ac:graphicFrameMk id="7" creationId="{63C01B02-C6D2-B8F0-79BC-4C7516AC2E8B}"/>
          </ac:graphicFrameMkLst>
        </pc:graphicFrameChg>
        <pc:picChg chg="add mod">
          <ac:chgData name="Tammy Pankey" userId="89b84b47-0384-4d66-b56e-dc00ebdb68cf" providerId="ADAL" clId="{B137A99E-9A9D-4A62-B953-302542325CDC}" dt="2023-07-05T19:31:43.515" v="12" actId="1037"/>
          <ac:picMkLst>
            <pc:docMk/>
            <pc:sldMk cId="3891411312" sldId="324"/>
            <ac:picMk id="9" creationId="{65B0E870-3ADE-44D0-BF6F-B498C6350652}"/>
          </ac:picMkLst>
        </pc:picChg>
        <pc:picChg chg="del">
          <ac:chgData name="Tammy Pankey" userId="89b84b47-0384-4d66-b56e-dc00ebdb68cf" providerId="ADAL" clId="{B137A99E-9A9D-4A62-B953-302542325CDC}" dt="2023-07-05T19:28:57.077" v="1" actId="478"/>
          <ac:picMkLst>
            <pc:docMk/>
            <pc:sldMk cId="3891411312" sldId="324"/>
            <ac:picMk id="13" creationId="{6335B222-1AA9-4892-A3FD-904EEBAC60B8}"/>
          </ac:picMkLst>
        </pc:picChg>
      </pc:sldChg>
      <pc:sldChg chg="modSp mod">
        <pc:chgData name="Tammy Pankey" userId="89b84b47-0384-4d66-b56e-dc00ebdb68cf" providerId="ADAL" clId="{B137A99E-9A9D-4A62-B953-302542325CDC}" dt="2023-07-05T19:48:45.126" v="123" actId="6549"/>
        <pc:sldMkLst>
          <pc:docMk/>
          <pc:sldMk cId="3092054629" sldId="325"/>
        </pc:sldMkLst>
        <pc:spChg chg="mod">
          <ac:chgData name="Tammy Pankey" userId="89b84b47-0384-4d66-b56e-dc00ebdb68cf" providerId="ADAL" clId="{B137A99E-9A9D-4A62-B953-302542325CDC}" dt="2023-07-05T19:48:45.126" v="123" actId="6549"/>
          <ac:spMkLst>
            <pc:docMk/>
            <pc:sldMk cId="3092054629" sldId="325"/>
            <ac:spMk id="5" creationId="{10ABE645-FF32-44E9-A331-55193DF25DF0}"/>
          </ac:spMkLst>
        </pc:spChg>
      </pc:sldChg>
      <pc:sldChg chg="modSp mod">
        <pc:chgData name="Tammy Pankey" userId="89b84b47-0384-4d66-b56e-dc00ebdb68cf" providerId="ADAL" clId="{B137A99E-9A9D-4A62-B953-302542325CDC}" dt="2023-07-05T19:49:57.827" v="137" actId="2711"/>
        <pc:sldMkLst>
          <pc:docMk/>
          <pc:sldMk cId="1754274421" sldId="326"/>
        </pc:sldMkLst>
        <pc:spChg chg="mod">
          <ac:chgData name="Tammy Pankey" userId="89b84b47-0384-4d66-b56e-dc00ebdb68cf" providerId="ADAL" clId="{B137A99E-9A9D-4A62-B953-302542325CDC}" dt="2023-07-05T19:49:57.827" v="137" actId="2711"/>
          <ac:spMkLst>
            <pc:docMk/>
            <pc:sldMk cId="1754274421" sldId="326"/>
            <ac:spMk id="2" creationId="{687D7AD4-EE25-42E6-A3F2-C658860DB740}"/>
          </ac:spMkLst>
        </pc:spChg>
        <pc:spChg chg="mod">
          <ac:chgData name="Tammy Pankey" userId="89b84b47-0384-4d66-b56e-dc00ebdb68cf" providerId="ADAL" clId="{B137A99E-9A9D-4A62-B953-302542325CDC}" dt="2023-07-05T19:49:57.827" v="137" actId="2711"/>
          <ac:spMkLst>
            <pc:docMk/>
            <pc:sldMk cId="1754274421" sldId="326"/>
            <ac:spMk id="4" creationId="{56567651-8AA4-479B-AC03-821AC799E926}"/>
          </ac:spMkLst>
        </pc:spChg>
      </pc:sldChg>
      <pc:sldChg chg="modSp mod">
        <pc:chgData name="Tammy Pankey" userId="89b84b47-0384-4d66-b56e-dc00ebdb68cf" providerId="ADAL" clId="{B137A99E-9A9D-4A62-B953-302542325CDC}" dt="2023-07-05T19:50:04.047" v="138" actId="2711"/>
        <pc:sldMkLst>
          <pc:docMk/>
          <pc:sldMk cId="1384095157" sldId="327"/>
        </pc:sldMkLst>
        <pc:spChg chg="mod">
          <ac:chgData name="Tammy Pankey" userId="89b84b47-0384-4d66-b56e-dc00ebdb68cf" providerId="ADAL" clId="{B137A99E-9A9D-4A62-B953-302542325CDC}" dt="2023-07-05T19:50:04.047" v="138" actId="2711"/>
          <ac:spMkLst>
            <pc:docMk/>
            <pc:sldMk cId="1384095157" sldId="327"/>
            <ac:spMk id="2" creationId="{4891256E-55E4-4477-949F-AB7E827AA79A}"/>
          </ac:spMkLst>
        </pc:spChg>
        <pc:spChg chg="mod">
          <ac:chgData name="Tammy Pankey" userId="89b84b47-0384-4d66-b56e-dc00ebdb68cf" providerId="ADAL" clId="{B137A99E-9A9D-4A62-B953-302542325CDC}" dt="2023-07-05T19:50:04.047" v="138" actId="2711"/>
          <ac:spMkLst>
            <pc:docMk/>
            <pc:sldMk cId="1384095157" sldId="327"/>
            <ac:spMk id="3" creationId="{FF09E301-2DD2-4D86-86AD-49BCE4C01F3A}"/>
          </ac:spMkLst>
        </pc:spChg>
      </pc:sldChg>
    </pc:docChg>
  </pc:docChgLst>
  <pc:docChgLst>
    <pc:chgData name="Charlie Gibson" userId="05d73aa8-f094-42cf-9261-ec5251b97041" providerId="ADAL" clId="{EAB3A8B3-8E7C-48E3-9352-F51B08787D2B}"/>
    <pc:docChg chg="custSel modSld">
      <pc:chgData name="Charlie Gibson" userId="05d73aa8-f094-42cf-9261-ec5251b97041" providerId="ADAL" clId="{EAB3A8B3-8E7C-48E3-9352-F51B08787D2B}" dt="2024-06-10T14:06:40.516" v="179" actId="14100"/>
      <pc:docMkLst>
        <pc:docMk/>
      </pc:docMkLst>
      <pc:sldChg chg="modNotesTx">
        <pc:chgData name="Charlie Gibson" userId="05d73aa8-f094-42cf-9261-ec5251b97041" providerId="ADAL" clId="{EAB3A8B3-8E7C-48E3-9352-F51B08787D2B}" dt="2024-06-06T17:35:03.603" v="31" actId="20577"/>
        <pc:sldMkLst>
          <pc:docMk/>
          <pc:sldMk cId="1717468709" sldId="260"/>
        </pc:sldMkLst>
      </pc:sldChg>
      <pc:sldChg chg="addSp delSp modSp mod">
        <pc:chgData name="Charlie Gibson" userId="05d73aa8-f094-42cf-9261-ec5251b97041" providerId="ADAL" clId="{EAB3A8B3-8E7C-48E3-9352-F51B08787D2B}" dt="2024-06-10T13:35:20.592" v="64" actId="1076"/>
        <pc:sldMkLst>
          <pc:docMk/>
          <pc:sldMk cId="4129542991" sldId="314"/>
        </pc:sldMkLst>
        <pc:picChg chg="add mod">
          <ac:chgData name="Charlie Gibson" userId="05d73aa8-f094-42cf-9261-ec5251b97041" providerId="ADAL" clId="{EAB3A8B3-8E7C-48E3-9352-F51B08787D2B}" dt="2024-06-10T13:35:20.592" v="64" actId="1076"/>
          <ac:picMkLst>
            <pc:docMk/>
            <pc:sldMk cId="4129542991" sldId="314"/>
            <ac:picMk id="3" creationId="{EE80C18D-E1C3-450A-ABF3-831CE62CC3E4}"/>
          </ac:picMkLst>
        </pc:picChg>
        <pc:picChg chg="del">
          <ac:chgData name="Charlie Gibson" userId="05d73aa8-f094-42cf-9261-ec5251b97041" providerId="ADAL" clId="{EAB3A8B3-8E7C-48E3-9352-F51B08787D2B}" dt="2024-06-10T13:35:16.718" v="62" actId="478"/>
          <ac:picMkLst>
            <pc:docMk/>
            <pc:sldMk cId="4129542991" sldId="314"/>
            <ac:picMk id="14" creationId="{A0ED510E-E4B8-7E52-A162-A7853F9E7DD5}"/>
          </ac:picMkLst>
        </pc:picChg>
      </pc:sldChg>
      <pc:sldChg chg="addSp delSp modSp mod">
        <pc:chgData name="Charlie Gibson" userId="05d73aa8-f094-42cf-9261-ec5251b97041" providerId="ADAL" clId="{EAB3A8B3-8E7C-48E3-9352-F51B08787D2B}" dt="2024-06-10T13:35:29.730" v="68"/>
        <pc:sldMkLst>
          <pc:docMk/>
          <pc:sldMk cId="2299403810" sldId="315"/>
        </pc:sldMkLst>
        <pc:picChg chg="add del mod">
          <ac:chgData name="Charlie Gibson" userId="05d73aa8-f094-42cf-9261-ec5251b97041" providerId="ADAL" clId="{EAB3A8B3-8E7C-48E3-9352-F51B08787D2B}" dt="2024-06-10T13:35:25.909" v="67" actId="478"/>
          <ac:picMkLst>
            <pc:docMk/>
            <pc:sldMk cId="2299403810" sldId="315"/>
            <ac:picMk id="3" creationId="{36D9C58C-3B8E-470D-215D-3FE1298BDC54}"/>
          </ac:picMkLst>
        </pc:picChg>
        <pc:picChg chg="add mod">
          <ac:chgData name="Charlie Gibson" userId="05d73aa8-f094-42cf-9261-ec5251b97041" providerId="ADAL" clId="{EAB3A8B3-8E7C-48E3-9352-F51B08787D2B}" dt="2024-06-10T13:35:29.730" v="68"/>
          <ac:picMkLst>
            <pc:docMk/>
            <pc:sldMk cId="2299403810" sldId="315"/>
            <ac:picMk id="5" creationId="{170EEB7C-27D0-3D8E-4082-5F2B4C496A43}"/>
          </ac:picMkLst>
        </pc:picChg>
        <pc:picChg chg="del">
          <ac:chgData name="Charlie Gibson" userId="05d73aa8-f094-42cf-9261-ec5251b97041" providerId="ADAL" clId="{EAB3A8B3-8E7C-48E3-9352-F51B08787D2B}" dt="2024-06-10T13:35:22.671" v="65" actId="478"/>
          <ac:picMkLst>
            <pc:docMk/>
            <pc:sldMk cId="2299403810" sldId="315"/>
            <ac:picMk id="11" creationId="{C44107C0-9AFB-A819-235D-78CF2ED54D8C}"/>
          </ac:picMkLst>
        </pc:picChg>
      </pc:sldChg>
      <pc:sldChg chg="addSp delSp modSp mod">
        <pc:chgData name="Charlie Gibson" userId="05d73aa8-f094-42cf-9261-ec5251b97041" providerId="ADAL" clId="{EAB3A8B3-8E7C-48E3-9352-F51B08787D2B}" dt="2024-06-10T14:04:46.934" v="85" actId="1076"/>
        <pc:sldMkLst>
          <pc:docMk/>
          <pc:sldMk cId="1011162552" sldId="318"/>
        </pc:sldMkLst>
        <pc:graphicFrameChg chg="del">
          <ac:chgData name="Charlie Gibson" userId="05d73aa8-f094-42cf-9261-ec5251b97041" providerId="ADAL" clId="{EAB3A8B3-8E7C-48E3-9352-F51B08787D2B}" dt="2024-06-10T14:03:29.283" v="76" actId="478"/>
          <ac:graphicFrameMkLst>
            <pc:docMk/>
            <pc:sldMk cId="1011162552" sldId="318"/>
            <ac:graphicFrameMk id="9" creationId="{35E1036B-335E-8300-8AC7-AB98B1344EE7}"/>
          </ac:graphicFrameMkLst>
        </pc:graphicFrameChg>
        <pc:picChg chg="del">
          <ac:chgData name="Charlie Gibson" userId="05d73aa8-f094-42cf-9261-ec5251b97041" providerId="ADAL" clId="{EAB3A8B3-8E7C-48E3-9352-F51B08787D2B}" dt="2024-06-10T14:03:28.848" v="75" actId="478"/>
          <ac:picMkLst>
            <pc:docMk/>
            <pc:sldMk cId="1011162552" sldId="318"/>
            <ac:picMk id="4" creationId="{2514F4F2-6DEF-B89D-ABCB-65B98923ECAE}"/>
          </ac:picMkLst>
        </pc:picChg>
        <pc:picChg chg="add mod">
          <ac:chgData name="Charlie Gibson" userId="05d73aa8-f094-42cf-9261-ec5251b97041" providerId="ADAL" clId="{EAB3A8B3-8E7C-48E3-9352-F51B08787D2B}" dt="2024-06-10T14:04:43.169" v="83" actId="1076"/>
          <ac:picMkLst>
            <pc:docMk/>
            <pc:sldMk cId="1011162552" sldId="318"/>
            <ac:picMk id="5" creationId="{6BF0CCC5-3530-8B5B-05A8-8B76AFDE5FE5}"/>
          </ac:picMkLst>
        </pc:picChg>
        <pc:picChg chg="add mod">
          <ac:chgData name="Charlie Gibson" userId="05d73aa8-f094-42cf-9261-ec5251b97041" providerId="ADAL" clId="{EAB3A8B3-8E7C-48E3-9352-F51B08787D2B}" dt="2024-06-10T14:04:46.934" v="85" actId="1076"/>
          <ac:picMkLst>
            <pc:docMk/>
            <pc:sldMk cId="1011162552" sldId="318"/>
            <ac:picMk id="7" creationId="{CB9A8C17-C980-4202-5F54-5A3C3B45573D}"/>
          </ac:picMkLst>
        </pc:picChg>
      </pc:sldChg>
      <pc:sldChg chg="addSp delSp modSp mod">
        <pc:chgData name="Charlie Gibson" userId="05d73aa8-f094-42cf-9261-ec5251b97041" providerId="ADAL" clId="{EAB3A8B3-8E7C-48E3-9352-F51B08787D2B}" dt="2024-06-10T13:36:17.128" v="74" actId="478"/>
        <pc:sldMkLst>
          <pc:docMk/>
          <pc:sldMk cId="2136798613" sldId="319"/>
        </pc:sldMkLst>
        <pc:picChg chg="add mod">
          <ac:chgData name="Charlie Gibson" userId="05d73aa8-f094-42cf-9261-ec5251b97041" providerId="ADAL" clId="{EAB3A8B3-8E7C-48E3-9352-F51B08787D2B}" dt="2024-06-10T13:36:09.324" v="72" actId="1076"/>
          <ac:picMkLst>
            <pc:docMk/>
            <pc:sldMk cId="2136798613" sldId="319"/>
            <ac:picMk id="3" creationId="{4DD64146-9950-44AA-4CF0-812AF3F6E008}"/>
          </ac:picMkLst>
        </pc:picChg>
        <pc:picChg chg="mod">
          <ac:chgData name="Charlie Gibson" userId="05d73aa8-f094-42cf-9261-ec5251b97041" providerId="ADAL" clId="{EAB3A8B3-8E7C-48E3-9352-F51B08787D2B}" dt="2024-06-10T13:36:15.682" v="73" actId="1076"/>
          <ac:picMkLst>
            <pc:docMk/>
            <pc:sldMk cId="2136798613" sldId="319"/>
            <ac:picMk id="4" creationId="{70BD38F5-2AA3-7F19-B317-4D2147C95B9B}"/>
          </ac:picMkLst>
        </pc:picChg>
        <pc:picChg chg="del">
          <ac:chgData name="Charlie Gibson" userId="05d73aa8-f094-42cf-9261-ec5251b97041" providerId="ADAL" clId="{EAB3A8B3-8E7C-48E3-9352-F51B08787D2B}" dt="2024-06-10T13:36:00.891" v="69" actId="478"/>
          <ac:picMkLst>
            <pc:docMk/>
            <pc:sldMk cId="2136798613" sldId="319"/>
            <ac:picMk id="9" creationId="{D39E9307-14C4-0C09-F9E3-217B3344B567}"/>
          </ac:picMkLst>
        </pc:picChg>
        <pc:picChg chg="del">
          <ac:chgData name="Charlie Gibson" userId="05d73aa8-f094-42cf-9261-ec5251b97041" providerId="ADAL" clId="{EAB3A8B3-8E7C-48E3-9352-F51B08787D2B}" dt="2024-06-10T13:36:17.128" v="74" actId="478"/>
          <ac:picMkLst>
            <pc:docMk/>
            <pc:sldMk cId="2136798613" sldId="319"/>
            <ac:picMk id="10" creationId="{9EEDDDCA-F080-3329-2F6D-ADA8F4491A84}"/>
          </ac:picMkLst>
        </pc:picChg>
      </pc:sldChg>
      <pc:sldChg chg="addSp modSp mod">
        <pc:chgData name="Charlie Gibson" userId="05d73aa8-f094-42cf-9261-ec5251b97041" providerId="ADAL" clId="{EAB3A8B3-8E7C-48E3-9352-F51B08787D2B}" dt="2024-06-10T13:35:01.201" v="61" actId="1076"/>
        <pc:sldMkLst>
          <pc:docMk/>
          <pc:sldMk cId="2299676813" sldId="320"/>
        </pc:sldMkLst>
        <pc:picChg chg="add mod">
          <ac:chgData name="Charlie Gibson" userId="05d73aa8-f094-42cf-9261-ec5251b97041" providerId="ADAL" clId="{EAB3A8B3-8E7C-48E3-9352-F51B08787D2B}" dt="2024-06-10T13:35:01.201" v="61" actId="1076"/>
          <ac:picMkLst>
            <pc:docMk/>
            <pc:sldMk cId="2299676813" sldId="320"/>
            <ac:picMk id="3" creationId="{2B4B2FA3-D4D9-CC92-6FF2-280944C369E8}"/>
          </ac:picMkLst>
        </pc:picChg>
        <pc:picChg chg="mod">
          <ac:chgData name="Charlie Gibson" userId="05d73aa8-f094-42cf-9261-ec5251b97041" providerId="ADAL" clId="{EAB3A8B3-8E7C-48E3-9352-F51B08787D2B}" dt="2024-06-06T17:35:38.443" v="32" actId="1076"/>
          <ac:picMkLst>
            <pc:docMk/>
            <pc:sldMk cId="2299676813" sldId="320"/>
            <ac:picMk id="4" creationId="{822FC776-F189-1B69-93BC-6F2DD9C82A59}"/>
          </ac:picMkLst>
        </pc:picChg>
      </pc:sldChg>
      <pc:sldChg chg="delSp modSp mod modNotesTx">
        <pc:chgData name="Charlie Gibson" userId="05d73aa8-f094-42cf-9261-ec5251b97041" providerId="ADAL" clId="{EAB3A8B3-8E7C-48E3-9352-F51B08787D2B}" dt="2024-06-10T14:05:36.197" v="157" actId="20577"/>
        <pc:sldMkLst>
          <pc:docMk/>
          <pc:sldMk cId="1179324367" sldId="323"/>
        </pc:sldMkLst>
        <pc:spChg chg="mod">
          <ac:chgData name="Charlie Gibson" userId="05d73aa8-f094-42cf-9261-ec5251b97041" providerId="ADAL" clId="{EAB3A8B3-8E7C-48E3-9352-F51B08787D2B}" dt="2024-06-10T14:05:09.339" v="87"/>
          <ac:spMkLst>
            <pc:docMk/>
            <pc:sldMk cId="1179324367" sldId="323"/>
            <ac:spMk id="10" creationId="{84C2B471-FA25-D648-29A1-4BC59D05B1D1}"/>
          </ac:spMkLst>
        </pc:spChg>
        <pc:picChg chg="del">
          <ac:chgData name="Charlie Gibson" userId="05d73aa8-f094-42cf-9261-ec5251b97041" providerId="ADAL" clId="{EAB3A8B3-8E7C-48E3-9352-F51B08787D2B}" dt="2024-06-10T14:04:53.241" v="86" actId="478"/>
          <ac:picMkLst>
            <pc:docMk/>
            <pc:sldMk cId="1179324367" sldId="323"/>
            <ac:picMk id="11" creationId="{00D98A10-8968-58D2-F4AA-8CFA6AD06664}"/>
          </ac:picMkLst>
        </pc:picChg>
      </pc:sldChg>
      <pc:sldChg chg="addSp delSp modSp mod">
        <pc:chgData name="Charlie Gibson" userId="05d73aa8-f094-42cf-9261-ec5251b97041" providerId="ADAL" clId="{EAB3A8B3-8E7C-48E3-9352-F51B08787D2B}" dt="2024-05-29T13:44:44.215" v="30" actId="1038"/>
        <pc:sldMkLst>
          <pc:docMk/>
          <pc:sldMk cId="3891411312" sldId="324"/>
        </pc:sldMkLst>
        <pc:spChg chg="add del mod">
          <ac:chgData name="Charlie Gibson" userId="05d73aa8-f094-42cf-9261-ec5251b97041" providerId="ADAL" clId="{EAB3A8B3-8E7C-48E3-9352-F51B08787D2B}" dt="2024-05-29T13:43:32.191" v="7" actId="478"/>
          <ac:spMkLst>
            <pc:docMk/>
            <pc:sldMk cId="3891411312" sldId="324"/>
            <ac:spMk id="10" creationId="{E5A2E7D8-CFEC-761D-3E3C-A46BCB70F0C9}"/>
          </ac:spMkLst>
        </pc:spChg>
        <pc:picChg chg="del">
          <ac:chgData name="Charlie Gibson" userId="05d73aa8-f094-42cf-9261-ec5251b97041" providerId="ADAL" clId="{EAB3A8B3-8E7C-48E3-9352-F51B08787D2B}" dt="2024-05-29T13:33:18.113" v="1" actId="478"/>
          <ac:picMkLst>
            <pc:docMk/>
            <pc:sldMk cId="3891411312" sldId="324"/>
            <ac:picMk id="3" creationId="{A58B4590-A7BE-F45C-65EE-D1081410D8A7}"/>
          </ac:picMkLst>
        </pc:picChg>
        <pc:picChg chg="del">
          <ac:chgData name="Charlie Gibson" userId="05d73aa8-f094-42cf-9261-ec5251b97041" providerId="ADAL" clId="{EAB3A8B3-8E7C-48E3-9352-F51B08787D2B}" dt="2024-05-29T13:32:54.484" v="0" actId="478"/>
          <ac:picMkLst>
            <pc:docMk/>
            <pc:sldMk cId="3891411312" sldId="324"/>
            <ac:picMk id="4" creationId="{7B5DFE03-4789-704A-447A-D8B047B788D4}"/>
          </ac:picMkLst>
        </pc:picChg>
        <pc:picChg chg="add mod">
          <ac:chgData name="Charlie Gibson" userId="05d73aa8-f094-42cf-9261-ec5251b97041" providerId="ADAL" clId="{EAB3A8B3-8E7C-48E3-9352-F51B08787D2B}" dt="2024-05-29T13:33:18.422" v="2"/>
          <ac:picMkLst>
            <pc:docMk/>
            <pc:sldMk cId="3891411312" sldId="324"/>
            <ac:picMk id="7" creationId="{16EBE6FE-BB02-AC3D-2706-921E95935B36}"/>
          </ac:picMkLst>
        </pc:picChg>
        <pc:picChg chg="add mod">
          <ac:chgData name="Charlie Gibson" userId="05d73aa8-f094-42cf-9261-ec5251b97041" providerId="ADAL" clId="{EAB3A8B3-8E7C-48E3-9352-F51B08787D2B}" dt="2024-05-29T13:33:22.918" v="3"/>
          <ac:picMkLst>
            <pc:docMk/>
            <pc:sldMk cId="3891411312" sldId="324"/>
            <ac:picMk id="8" creationId="{02617779-449F-ACC8-D788-B5331D1B7BA8}"/>
          </ac:picMkLst>
        </pc:picChg>
        <pc:picChg chg="del">
          <ac:chgData name="Charlie Gibson" userId="05d73aa8-f094-42cf-9261-ec5251b97041" providerId="ADAL" clId="{EAB3A8B3-8E7C-48E3-9352-F51B08787D2B}" dt="2024-05-29T13:33:26.624" v="4" actId="478"/>
          <ac:picMkLst>
            <pc:docMk/>
            <pc:sldMk cId="3891411312" sldId="324"/>
            <ac:picMk id="9" creationId="{65B0E870-3ADE-44D0-BF6F-B498C6350652}"/>
          </ac:picMkLst>
        </pc:picChg>
        <pc:picChg chg="add mod">
          <ac:chgData name="Charlie Gibson" userId="05d73aa8-f094-42cf-9261-ec5251b97041" providerId="ADAL" clId="{EAB3A8B3-8E7C-48E3-9352-F51B08787D2B}" dt="2024-05-29T13:44:44.215" v="30" actId="1038"/>
          <ac:picMkLst>
            <pc:docMk/>
            <pc:sldMk cId="3891411312" sldId="324"/>
            <ac:picMk id="12" creationId="{7B6DEA1E-672E-8A97-73D3-46E9ADED5CFE}"/>
          </ac:picMkLst>
        </pc:picChg>
      </pc:sldChg>
      <pc:sldChg chg="addSp delSp modSp mod">
        <pc:chgData name="Charlie Gibson" userId="05d73aa8-f094-42cf-9261-ec5251b97041" providerId="ADAL" clId="{EAB3A8B3-8E7C-48E3-9352-F51B08787D2B}" dt="2024-06-10T13:34:25.187" v="57" actId="20577"/>
        <pc:sldMkLst>
          <pc:docMk/>
          <pc:sldMk cId="3092054629" sldId="325"/>
        </pc:sldMkLst>
        <pc:spChg chg="mod">
          <ac:chgData name="Charlie Gibson" userId="05d73aa8-f094-42cf-9261-ec5251b97041" providerId="ADAL" clId="{EAB3A8B3-8E7C-48E3-9352-F51B08787D2B}" dt="2024-06-10T13:34:25.187" v="57" actId="20577"/>
          <ac:spMkLst>
            <pc:docMk/>
            <pc:sldMk cId="3092054629" sldId="325"/>
            <ac:spMk id="5" creationId="{10ABE645-FF32-44E9-A331-55193DF25DF0}"/>
          </ac:spMkLst>
        </pc:spChg>
        <pc:picChg chg="del">
          <ac:chgData name="Charlie Gibson" userId="05d73aa8-f094-42cf-9261-ec5251b97041" providerId="ADAL" clId="{EAB3A8B3-8E7C-48E3-9352-F51B08787D2B}" dt="2024-06-06T17:35:44.032" v="33" actId="478"/>
          <ac:picMkLst>
            <pc:docMk/>
            <pc:sldMk cId="3092054629" sldId="325"/>
            <ac:picMk id="3" creationId="{E78FE954-814F-C0DE-0BED-A2B717B701C6}"/>
          </ac:picMkLst>
        </pc:picChg>
        <pc:picChg chg="add del mod">
          <ac:chgData name="Charlie Gibson" userId="05d73aa8-f094-42cf-9261-ec5251b97041" providerId="ADAL" clId="{EAB3A8B3-8E7C-48E3-9352-F51B08787D2B}" dt="2024-06-06T17:36:08.730" v="41" actId="478"/>
          <ac:picMkLst>
            <pc:docMk/>
            <pc:sldMk cId="3092054629" sldId="325"/>
            <ac:picMk id="7" creationId="{7F34176A-6DD4-DEDF-E91C-2C88D5DD57E2}"/>
          </ac:picMkLst>
        </pc:picChg>
        <pc:picChg chg="del">
          <ac:chgData name="Charlie Gibson" userId="05d73aa8-f094-42cf-9261-ec5251b97041" providerId="ADAL" clId="{EAB3A8B3-8E7C-48E3-9352-F51B08787D2B}" dt="2024-06-06T17:36:05.938" v="39" actId="478"/>
          <ac:picMkLst>
            <pc:docMk/>
            <pc:sldMk cId="3092054629" sldId="325"/>
            <ac:picMk id="8" creationId="{31A8DE08-B94F-D8E4-E8FC-4AFEEF50593D}"/>
          </ac:picMkLst>
        </pc:picChg>
        <pc:picChg chg="add mod">
          <ac:chgData name="Charlie Gibson" userId="05d73aa8-f094-42cf-9261-ec5251b97041" providerId="ADAL" clId="{EAB3A8B3-8E7C-48E3-9352-F51B08787D2B}" dt="2024-06-06T17:36:28.524" v="48" actId="1076"/>
          <ac:picMkLst>
            <pc:docMk/>
            <pc:sldMk cId="3092054629" sldId="325"/>
            <ac:picMk id="10" creationId="{E477575C-7DC3-0B14-6088-533D5A10EC0F}"/>
          </ac:picMkLst>
        </pc:picChg>
      </pc:sldChg>
      <pc:sldChg chg="addSp delSp modSp mod">
        <pc:chgData name="Charlie Gibson" userId="05d73aa8-f094-42cf-9261-ec5251b97041" providerId="ADAL" clId="{EAB3A8B3-8E7C-48E3-9352-F51B08787D2B}" dt="2024-06-10T14:06:40.516" v="179" actId="14100"/>
        <pc:sldMkLst>
          <pc:docMk/>
          <pc:sldMk cId="1384095157" sldId="327"/>
        </pc:sldMkLst>
        <pc:spChg chg="mod">
          <ac:chgData name="Charlie Gibson" userId="05d73aa8-f094-42cf-9261-ec5251b97041" providerId="ADAL" clId="{EAB3A8B3-8E7C-48E3-9352-F51B08787D2B}" dt="2024-06-10T14:06:40.516" v="179" actId="14100"/>
          <ac:spMkLst>
            <pc:docMk/>
            <pc:sldMk cId="1384095157" sldId="327"/>
            <ac:spMk id="3" creationId="{FF09E301-2DD2-4D86-86AD-49BCE4C01F3A}"/>
          </ac:spMkLst>
        </pc:spChg>
        <pc:picChg chg="add mod">
          <ac:chgData name="Charlie Gibson" userId="05d73aa8-f094-42cf-9261-ec5251b97041" providerId="ADAL" clId="{EAB3A8B3-8E7C-48E3-9352-F51B08787D2B}" dt="2024-06-10T14:06:01.032" v="162" actId="1076"/>
          <ac:picMkLst>
            <pc:docMk/>
            <pc:sldMk cId="1384095157" sldId="327"/>
            <ac:picMk id="4" creationId="{189C4E66-C519-5ABD-0E79-E8712005733F}"/>
          </ac:picMkLst>
        </pc:picChg>
        <pc:picChg chg="del">
          <ac:chgData name="Charlie Gibson" userId="05d73aa8-f094-42cf-9261-ec5251b97041" providerId="ADAL" clId="{EAB3A8B3-8E7C-48E3-9352-F51B08787D2B}" dt="2024-06-10T14:05:53.270" v="159" actId="478"/>
          <ac:picMkLst>
            <pc:docMk/>
            <pc:sldMk cId="1384095157" sldId="327"/>
            <ac:picMk id="5" creationId="{C4036D60-1DE4-A838-A1EA-86022CE1F89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3F5F3-06B3-EE47-BF43-708E2593BF64}" type="datetimeFigureOut">
              <a:rPr lang="en-US" smtClean="0"/>
              <a:t>6/10/2024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B8CF6-C2C2-924C-96EF-0C0C9E05FEB2}" type="slidenum">
              <a:rPr lang="en-US" smtClean="0"/>
              <a:t>‹#›</a:t>
            </a:fld>
            <a:endParaRPr lang="en-US"/>
          </a:p>
        </p:txBody>
      </p:sp>
    </p:spTree>
    <p:extLst>
      <p:ext uri="{BB962C8B-B14F-4D97-AF65-F5344CB8AC3E}">
        <p14:creationId xmlns:p14="http://schemas.microsoft.com/office/powerpoint/2010/main" val="29450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nam10.safelinks.protection.outlook.com/?url=https%3A%2F%2Fspike.legoeducation.com%2F&amp;data=04%7C01%7Cljackson%40firstinspires.org%7Ca2f69b751f2440fc675608d9db807e99%7C87f3c3bf6dd144ecbd8f99e4e622ef84%7C0%7C0%7C637782167199772092%7CUnknown%7CTWFpbGZsb3d8eyJWIjoiMC4wLjAwMDAiLCJQIjoiV2luMzIiLCJBTiI6Ik1haWwiLCJXVCI6Mn0%3D%7C1000&amp;sdata=u1XHQNw87%2FPKR1MTeb55VdD%2FMgpX2WqlifRkeQQZSEA%3D&amp;reserved=0"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c/FIRSTLEGOLeagueofficia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c/FIRSTLEGOLeagueofficia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57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10</a:t>
            </a:fld>
            <a:endParaRPr lang="en-US"/>
          </a:p>
        </p:txBody>
      </p:sp>
    </p:spTree>
    <p:extLst>
      <p:ext uri="{BB962C8B-B14F-4D97-AF65-F5344CB8AC3E}">
        <p14:creationId xmlns:p14="http://schemas.microsoft.com/office/powerpoint/2010/main" val="27763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11</a:t>
            </a:fld>
            <a:endParaRPr lang="en-US"/>
          </a:p>
        </p:txBody>
      </p:sp>
    </p:spTree>
    <p:extLst>
      <p:ext uri="{BB962C8B-B14F-4D97-AF65-F5344CB8AC3E}">
        <p14:creationId xmlns:p14="http://schemas.microsoft.com/office/powerpoint/2010/main" val="2607777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12</a:t>
            </a:fld>
            <a:endParaRPr lang="en-US"/>
          </a:p>
        </p:txBody>
      </p:sp>
    </p:spTree>
    <p:extLst>
      <p:ext uri="{BB962C8B-B14F-4D97-AF65-F5344CB8AC3E}">
        <p14:creationId xmlns:p14="http://schemas.microsoft.com/office/powerpoint/2010/main" val="547789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13</a:t>
            </a:fld>
            <a:endParaRPr lang="en-US"/>
          </a:p>
        </p:txBody>
      </p:sp>
    </p:spTree>
    <p:extLst>
      <p:ext uri="{BB962C8B-B14F-4D97-AF65-F5344CB8AC3E}">
        <p14:creationId xmlns:p14="http://schemas.microsoft.com/office/powerpoint/2010/main" val="3953118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14</a:t>
            </a:fld>
            <a:endParaRPr lang="en-US"/>
          </a:p>
        </p:txBody>
      </p:sp>
    </p:spTree>
    <p:extLst>
      <p:ext uri="{BB962C8B-B14F-4D97-AF65-F5344CB8AC3E}">
        <p14:creationId xmlns:p14="http://schemas.microsoft.com/office/powerpoint/2010/main" val="2608343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Calibri" panose="020F0502020204030204" pitchFamily="34" charset="0"/>
                <a:cs typeface="Times New Roman" panose="02020603050405020304" pitchFamily="18" charset="0"/>
              </a:rPr>
              <a:t>URL for SPIKE web app</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https://spike.legoeducation.com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a:effectLst/>
                <a:latin typeface="Arial" panose="020B0604020202020204" pitchFamily="34" charset="0"/>
                <a:ea typeface="Calibri" panose="020F0502020204030204" pitchFamily="34" charset="0"/>
                <a:cs typeface="Times New Roman" panose="02020603050405020304" pitchFamily="18" charset="0"/>
              </a:rPr>
              <a:t>(remember to use a Chrome browser)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15</a:t>
            </a:fld>
            <a:endParaRPr lang="en-US"/>
          </a:p>
        </p:txBody>
      </p:sp>
    </p:spTree>
    <p:extLst>
      <p:ext uri="{BB962C8B-B14F-4D97-AF65-F5344CB8AC3E}">
        <p14:creationId xmlns:p14="http://schemas.microsoft.com/office/powerpoint/2010/main" val="1712572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ED1A22"/>
                </a:solidFill>
                <a:latin typeface="ShinnRR Book"/>
              </a:rPr>
              <a:t>Pre-Session Checkpoint </a:t>
            </a:r>
            <a:endParaRPr lang="en-US" sz="1800" b="0" i="0" u="none" strike="noStrike" baseline="0" dirty="0">
              <a:solidFill>
                <a:srgbClr val="ED1A22"/>
              </a:solidFill>
              <a:latin typeface="ShinnRR Book"/>
            </a:endParaRPr>
          </a:p>
          <a:p>
            <a:r>
              <a:rPr lang="en-US" sz="1800" b="0" i="0" u="none" strike="noStrike" baseline="0" dirty="0">
                <a:solidFill>
                  <a:srgbClr val="211D1E"/>
                </a:solidFill>
                <a:latin typeface="Arial" panose="020B0604020202020204" pitchFamily="34" charset="0"/>
              </a:rPr>
              <a:t>Please read the student </a:t>
            </a:r>
            <a:r>
              <a:rPr lang="en-US" sz="1800" b="0" i="1" u="none" strike="noStrike" baseline="0" dirty="0">
                <a:solidFill>
                  <a:srgbClr val="211D1E"/>
                </a:solidFill>
                <a:latin typeface="Arial" panose="020B0604020202020204" pitchFamily="34" charset="0"/>
              </a:rPr>
              <a:t>Engineering Notebook</a:t>
            </a:r>
            <a:r>
              <a:rPr lang="en-US" sz="1800" b="0" i="0" u="none" strike="noStrike" baseline="0" dirty="0">
                <a:solidFill>
                  <a:srgbClr val="211D1E"/>
                </a:solidFill>
                <a:latin typeface="Arial" panose="020B0604020202020204" pitchFamily="34" charset="0"/>
              </a:rPr>
              <a:t>, </a:t>
            </a:r>
            <a:r>
              <a:rPr lang="en-US" sz="1800" b="0" i="1" u="none" strike="noStrike" baseline="0" dirty="0">
                <a:solidFill>
                  <a:srgbClr val="211D1E"/>
                </a:solidFill>
                <a:latin typeface="Arial" panose="020B0604020202020204" pitchFamily="34" charset="0"/>
              </a:rPr>
              <a:t>Robot Game Rulebook</a:t>
            </a:r>
            <a:r>
              <a:rPr lang="en-US" sz="1800" b="0" i="0" u="none" strike="noStrike" baseline="0" dirty="0">
                <a:solidFill>
                  <a:srgbClr val="211D1E"/>
                </a:solidFill>
                <a:latin typeface="Arial" panose="020B0604020202020204" pitchFamily="34" charset="0"/>
              </a:rPr>
              <a:t>, and this </a:t>
            </a:r>
            <a:r>
              <a:rPr lang="en-US" sz="1800" b="0" i="1" u="none" strike="noStrike" baseline="0" dirty="0">
                <a:solidFill>
                  <a:srgbClr val="211D1E"/>
                </a:solidFill>
                <a:latin typeface="Arial" panose="020B0604020202020204" pitchFamily="34" charset="0"/>
              </a:rPr>
              <a:t>Team Meeting Guide </a:t>
            </a:r>
            <a:r>
              <a:rPr lang="en-US" sz="1800" b="0" i="0" u="none" strike="noStrike" baseline="0" dirty="0">
                <a:solidFill>
                  <a:srgbClr val="211D1E"/>
                </a:solidFill>
                <a:latin typeface="Arial" panose="020B0604020202020204" pitchFamily="34" charset="0"/>
              </a:rPr>
              <a:t>before starting the sessions. They are full of very useful information to guide you through this experience. Use this checkpoint to help you get started and guide you toward success.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You need at least two devices with Internet access and appropriate LEGO® Education app installed per team.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Unpack the robot set and sort the LEGO elements into the trays.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Make sure the controller is charged or has batteries in it.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Explore the </a:t>
            </a:r>
            <a:r>
              <a:rPr lang="en-US" sz="1800" b="0" i="1" u="none" strike="noStrike" baseline="0" dirty="0">
                <a:solidFill>
                  <a:srgbClr val="211D1E"/>
                </a:solidFill>
                <a:latin typeface="Arial" panose="020B0604020202020204" pitchFamily="34" charset="0"/>
              </a:rPr>
              <a:t>FIRST</a:t>
            </a:r>
            <a:r>
              <a:rPr lang="en-US" sz="1800" b="0" i="0" u="none" strike="noStrike" baseline="0" dirty="0">
                <a:solidFill>
                  <a:srgbClr val="211D1E"/>
                </a:solidFill>
                <a:latin typeface="Arial" panose="020B0604020202020204" pitchFamily="34" charset="0"/>
              </a:rPr>
              <a:t>® Core Values. These are the essential foundation for your team.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Watch the season videos on the </a:t>
            </a:r>
            <a:r>
              <a:rPr lang="en-US" sz="1800" b="0" i="1" u="none" strike="noStrike" baseline="0" dirty="0">
                <a:solidFill>
                  <a:srgbClr val="211D1E"/>
                </a:solidFill>
                <a:latin typeface="Arial" panose="020B0604020202020204" pitchFamily="34" charset="0"/>
              </a:rPr>
              <a:t>FIRST </a:t>
            </a:r>
            <a:r>
              <a:rPr lang="en-US" sz="1800" b="0" i="0" u="none" strike="noStrike" baseline="0" dirty="0">
                <a:solidFill>
                  <a:srgbClr val="211D1E"/>
                </a:solidFill>
                <a:latin typeface="Arial" panose="020B0604020202020204" pitchFamily="34" charset="0"/>
              </a:rPr>
              <a:t>LEGO League YouTube channel.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If the team is new to using their LEGO Education robot set, it would be beneficial to take some time for them to get acquainted building and coding with the set. The team could complete the Getting Started activities in the relevant LEGO Education app.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Have a location to place the mat and models after each session if they have to be stored. </a:t>
            </a:r>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16</a:t>
            </a:fld>
            <a:endParaRPr lang="en-US"/>
          </a:p>
        </p:txBody>
      </p:sp>
    </p:spTree>
    <p:extLst>
      <p:ext uri="{BB962C8B-B14F-4D97-AF65-F5344CB8AC3E}">
        <p14:creationId xmlns:p14="http://schemas.microsoft.com/office/powerpoint/2010/main" val="2032935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45200"/>
            <a:r>
              <a:rPr lang="en-US" sz="1800" b="1" i="1" u="none" strike="noStrike" baseline="0" dirty="0">
                <a:solidFill>
                  <a:srgbClr val="211D1E"/>
                </a:solidFill>
                <a:latin typeface="Arial" panose="020B0604020202020204" pitchFamily="34" charset="0"/>
              </a:rPr>
              <a:t>ENGINEERING NOTEBOOK </a:t>
            </a:r>
            <a:r>
              <a:rPr lang="en-US" sz="1800" b="1" i="0" u="none" strike="noStrike" baseline="0" dirty="0">
                <a:solidFill>
                  <a:srgbClr val="211D1E"/>
                </a:solidFill>
                <a:latin typeface="Arial" panose="020B0604020202020204" pitchFamily="34" charset="0"/>
              </a:rPr>
              <a:t>TIPS </a:t>
            </a:r>
            <a:endParaRPr lang="en-US" sz="1800" b="0" i="0" u="none" strike="noStrike" baseline="0" dirty="0">
              <a:solidFill>
                <a:srgbClr val="211D1E"/>
              </a:solidFill>
              <a:latin typeface="Arial" panose="020B0604020202020204" pitchFamily="34" charset="0"/>
            </a:endParaRP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Read the </a:t>
            </a:r>
            <a:r>
              <a:rPr lang="en-US" sz="1800" b="0" i="1" u="none" strike="noStrike" baseline="0" dirty="0">
                <a:solidFill>
                  <a:srgbClr val="211D1E"/>
                </a:solidFill>
                <a:latin typeface="Arial" panose="020B0604020202020204" pitchFamily="34" charset="0"/>
              </a:rPr>
              <a:t>Engineering Notebook </a:t>
            </a:r>
            <a:r>
              <a:rPr lang="en-US" sz="1800" b="0" i="0" u="none" strike="noStrike" baseline="0" dirty="0">
                <a:solidFill>
                  <a:srgbClr val="211D1E"/>
                </a:solidFill>
                <a:latin typeface="Arial" panose="020B0604020202020204" pitchFamily="34" charset="0"/>
              </a:rPr>
              <a:t>carefully. The team will share the notebooks and work on them collaboratively.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The notebook contains relevant information and guides the team through the sessions.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The tips in this </a:t>
            </a:r>
            <a:r>
              <a:rPr lang="en-US" sz="1800" b="0" i="1" u="none" strike="noStrike" baseline="0" dirty="0">
                <a:solidFill>
                  <a:srgbClr val="211D1E"/>
                </a:solidFill>
                <a:latin typeface="Arial" panose="020B0604020202020204" pitchFamily="34" charset="0"/>
              </a:rPr>
              <a:t>Team Meeting Guide </a:t>
            </a:r>
            <a:r>
              <a:rPr lang="en-US" sz="1800" b="0" i="0" u="none" strike="noStrike" baseline="0" dirty="0">
                <a:solidFill>
                  <a:srgbClr val="211D1E"/>
                </a:solidFill>
                <a:latin typeface="Arial" panose="020B0604020202020204" pitchFamily="34" charset="0"/>
              </a:rPr>
              <a:t>will direct you how to support each session.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As facilitator, help guide the team members in the performance of their roles during each session.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Using the team roles outlined in the notebook can help your team function more efficiently and ensures that everyone on the team is involved. </a:t>
            </a:r>
          </a:p>
        </p:txBody>
      </p:sp>
      <p:sp>
        <p:nvSpPr>
          <p:cNvPr id="4" name="Slide Number Placeholder 3"/>
          <p:cNvSpPr>
            <a:spLocks noGrp="1"/>
          </p:cNvSpPr>
          <p:nvPr>
            <p:ph type="sldNum" sz="quarter" idx="5"/>
          </p:nvPr>
        </p:nvSpPr>
        <p:spPr/>
        <p:txBody>
          <a:bodyPr/>
          <a:lstStyle/>
          <a:p>
            <a:fld id="{447B8CF6-C2C2-924C-96EF-0C0C9E05FEB2}" type="slidenum">
              <a:rPr lang="en-US" smtClean="0"/>
              <a:t>17</a:t>
            </a:fld>
            <a:endParaRPr lang="en-US"/>
          </a:p>
        </p:txBody>
      </p:sp>
    </p:spTree>
    <p:extLst>
      <p:ext uri="{BB962C8B-B14F-4D97-AF65-F5344CB8AC3E}">
        <p14:creationId xmlns:p14="http://schemas.microsoft.com/office/powerpoint/2010/main" val="304060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latin typeface="Arial-BoldMT"/>
              </a:rPr>
              <a:t>Look at the careers on these pages. More details can be found in the </a:t>
            </a:r>
            <a:r>
              <a:rPr lang="en-US" sz="1800" b="1" i="1" u="none" strike="noStrike" baseline="0" dirty="0">
                <a:latin typeface="Arial-BoldMT"/>
              </a:rPr>
              <a:t>Engineering Notebook</a:t>
            </a:r>
            <a:r>
              <a:rPr lang="en-US" sz="1800" b="1" i="0" u="none" strike="noStrike" baseline="0" dirty="0">
                <a:latin typeface="Arial-BoldMT"/>
              </a:rPr>
              <a:t> on Page 34. Choose a job role, research it, and answer the questions.</a:t>
            </a:r>
            <a:endParaRPr lang="en-US" dirty="0"/>
          </a:p>
          <a:p>
            <a:pPr algn="l"/>
            <a:r>
              <a:rPr lang="en-US" sz="1800" b="0" i="0" u="none" strike="noStrike" baseline="0" dirty="0">
                <a:latin typeface="ArialMT"/>
              </a:rPr>
              <a:t>• Explain the job. What are some of this job’s daily tasks?</a:t>
            </a:r>
          </a:p>
          <a:p>
            <a:pPr algn="l"/>
            <a:r>
              <a:rPr lang="en-US" sz="1800" b="0" i="0" u="none" strike="noStrike" baseline="0" dirty="0">
                <a:latin typeface="ArialMT"/>
              </a:rPr>
              <a:t>• What education or training is required?</a:t>
            </a:r>
            <a:endParaRPr lang="en-US" dirty="0"/>
          </a:p>
          <a:p>
            <a:pPr algn="l"/>
            <a:r>
              <a:rPr lang="en-US" sz="1800" b="0" i="0" u="none" strike="noStrike" baseline="0" dirty="0">
                <a:latin typeface="ArialMT"/>
              </a:rPr>
              <a:t>• What is this job’s yearly salary?</a:t>
            </a:r>
          </a:p>
          <a:p>
            <a:pPr algn="l"/>
            <a:r>
              <a:rPr lang="en-US" sz="1800" b="0" i="0" u="none" strike="noStrike" baseline="0" dirty="0">
                <a:latin typeface="ArialMT"/>
              </a:rPr>
              <a:t>• What companies could people in this job work for?</a:t>
            </a:r>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18</a:t>
            </a:fld>
            <a:endParaRPr lang="en-US"/>
          </a:p>
        </p:txBody>
      </p:sp>
    </p:spTree>
    <p:extLst>
      <p:ext uri="{BB962C8B-B14F-4D97-AF65-F5344CB8AC3E}">
        <p14:creationId xmlns:p14="http://schemas.microsoft.com/office/powerpoint/2010/main" val="3548364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211D1E"/>
                </a:solidFill>
                <a:latin typeface="Arial" panose="020B0604020202020204" pitchFamily="34" charset="0"/>
              </a:rPr>
              <a:t>Every session includes time to clean up and properly store the team’s LEGO pieces, devices, and other supplies.</a:t>
            </a:r>
            <a:endParaRPr lang="en-US" sz="1800" dirty="0"/>
          </a:p>
          <a:p>
            <a:pPr algn="l"/>
            <a:r>
              <a:rPr lang="en-US" sz="1800" b="1" i="0" u="none" strike="noStrike" baseline="0" dirty="0">
                <a:solidFill>
                  <a:srgbClr val="00963E"/>
                </a:solidFill>
                <a:latin typeface="Arial-BoldMT"/>
              </a:rPr>
              <a:t>Clean Up Pointers</a:t>
            </a:r>
          </a:p>
          <a:p>
            <a:endParaRPr lang="en-US" sz="1800" b="0" i="0" u="none" strike="noStrike" kern="1200" dirty="0">
              <a:solidFill>
                <a:schemeClr val="tx1"/>
              </a:solidFill>
              <a:effectLst/>
              <a:latin typeface="+mn-lt"/>
              <a:ea typeface="+mn-ea"/>
              <a:cs typeface="+mn-cs"/>
            </a:endParaRPr>
          </a:p>
          <a:p>
            <a:r>
              <a:rPr lang="en-US" sz="1800" b="0" i="0" u="none" strike="noStrike" kern="1200" dirty="0">
                <a:solidFill>
                  <a:schemeClr val="tx1"/>
                </a:solidFill>
                <a:effectLst/>
                <a:latin typeface="+mn-lt"/>
                <a:ea typeface="+mn-ea"/>
                <a:cs typeface="+mn-cs"/>
              </a:rPr>
              <a:t>You may wish to play a video or song during clean up time Link on </a:t>
            </a:r>
          </a:p>
          <a:p>
            <a:r>
              <a:rPr lang="en-US" sz="1800" b="0" i="0" u="none" strike="noStrike" kern="1200" dirty="0" err="1">
                <a:solidFill>
                  <a:schemeClr val="tx1"/>
                </a:solidFill>
                <a:effectLst/>
                <a:latin typeface="+mn-lt"/>
                <a:ea typeface="+mn-ea"/>
                <a:cs typeface="+mn-cs"/>
              </a:rPr>
              <a:t>GoNoodle</a:t>
            </a:r>
            <a:r>
              <a:rPr lang="en-US" sz="1800" b="0" i="0" u="none" strike="noStrike" kern="1200" dirty="0">
                <a:solidFill>
                  <a:schemeClr val="tx1"/>
                </a:solidFill>
                <a:effectLst/>
                <a:latin typeface="+mn-lt"/>
                <a:ea typeface="+mn-ea"/>
                <a:cs typeface="+mn-cs"/>
              </a:rPr>
              <a:t>:  https://family.gonoodle.com/activities/clean-up  </a:t>
            </a:r>
          </a:p>
          <a:p>
            <a:r>
              <a:rPr lang="en-US" sz="1800" b="0" i="0" u="none" strike="noStrike" kern="1200" dirty="0">
                <a:solidFill>
                  <a:schemeClr val="tx1"/>
                </a:solidFill>
                <a:effectLst/>
                <a:latin typeface="+mn-lt"/>
                <a:ea typeface="+mn-ea"/>
                <a:cs typeface="+mn-cs"/>
              </a:rPr>
              <a:t>Link on YouTube Kids:  https://www.youtubekids.com/watch?v=ZJFk87ZsHn0 </a:t>
            </a:r>
          </a:p>
          <a:p>
            <a:r>
              <a:rPr lang="en-US" sz="1800" b="0" i="0" u="none" strike="noStrike" kern="1200" dirty="0">
                <a:solidFill>
                  <a:schemeClr val="tx1"/>
                </a:solidFill>
                <a:effectLst/>
                <a:latin typeface="+mn-lt"/>
                <a:ea typeface="+mn-ea"/>
                <a:cs typeface="+mn-cs"/>
              </a:rPr>
              <a:t>Link on </a:t>
            </a:r>
            <a:r>
              <a:rPr lang="en-US" sz="1800" b="0" i="0" u="none" strike="noStrike" kern="1200" dirty="0" err="1">
                <a:solidFill>
                  <a:schemeClr val="tx1"/>
                </a:solidFill>
                <a:effectLst/>
                <a:latin typeface="+mn-lt"/>
                <a:ea typeface="+mn-ea"/>
                <a:cs typeface="+mn-cs"/>
              </a:rPr>
              <a:t>Youtube</a:t>
            </a:r>
            <a:r>
              <a:rPr lang="en-US" sz="1800" b="0" i="0" u="none" strike="noStrike" kern="1200" dirty="0">
                <a:solidFill>
                  <a:schemeClr val="tx1"/>
                </a:solidFill>
                <a:effectLst/>
                <a:latin typeface="+mn-lt"/>
                <a:ea typeface="+mn-ea"/>
                <a:cs typeface="+mn-cs"/>
              </a:rPr>
              <a:t>:  https://youtu.be/ZJFk87ZsHn0</a:t>
            </a:r>
            <a:r>
              <a:rPr lang="en-US" sz="1800" b="0" i="0" u="none" strike="noStrike" baseline="0" dirty="0">
                <a:solidFill>
                  <a:srgbClr val="211D1E"/>
                </a:solidFill>
                <a:latin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275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Helvetica Neue" panose="02000503000000020004"/>
              </a:rPr>
              <a:t>Visit the </a:t>
            </a:r>
            <a:r>
              <a:rPr lang="en-US" sz="1200" i="1" dirty="0">
                <a:latin typeface="Helvetica Neue" panose="02000503000000020004"/>
                <a:hlinkClick r:id="rId3"/>
              </a:rPr>
              <a:t>FIRST</a:t>
            </a:r>
            <a:r>
              <a:rPr lang="en-US" sz="1200" baseline="30000" dirty="0">
                <a:latin typeface="Helvetica Neue" panose="02000503000000020004"/>
                <a:hlinkClick r:id="rId3"/>
              </a:rPr>
              <a:t>®</a:t>
            </a:r>
            <a:r>
              <a:rPr lang="en-US" sz="1200" dirty="0">
                <a:latin typeface="Helvetica Neue" panose="02000503000000020004"/>
                <a:hlinkClick r:id="rId3"/>
              </a:rPr>
              <a:t> LEGO</a:t>
            </a:r>
            <a:r>
              <a:rPr lang="en-US" sz="1200" baseline="30000" dirty="0">
                <a:latin typeface="Helvetica Neue" panose="02000503000000020004"/>
                <a:hlinkClick r:id="rId3"/>
              </a:rPr>
              <a:t> ®</a:t>
            </a:r>
            <a:r>
              <a:rPr lang="en-US" sz="1200" dirty="0">
                <a:latin typeface="Helvetica Neue" panose="02000503000000020004"/>
                <a:hlinkClick r:id="" action="ppaction://noaction"/>
              </a:rPr>
              <a:t> League YouTube Channel </a:t>
            </a:r>
            <a:r>
              <a:rPr lang="en-US" sz="1200" dirty="0">
                <a:latin typeface="Helvetica Neue" panose="02000503000000020004"/>
              </a:rPr>
              <a:t>to watch the season launch video.</a:t>
            </a:r>
          </a:p>
        </p:txBody>
      </p:sp>
      <p:sp>
        <p:nvSpPr>
          <p:cNvPr id="4" name="Slide Number Placeholder 3"/>
          <p:cNvSpPr>
            <a:spLocks noGrp="1"/>
          </p:cNvSpPr>
          <p:nvPr>
            <p:ph type="sldNum" sz="quarter" idx="5"/>
          </p:nvPr>
        </p:nvSpPr>
        <p:spPr/>
        <p:txBody>
          <a:bodyPr/>
          <a:lstStyle/>
          <a:p>
            <a:fld id="{447B8CF6-C2C2-924C-96EF-0C0C9E05FEB2}" type="slidenum">
              <a:rPr lang="en-US" smtClean="0"/>
              <a:t>2</a:t>
            </a:fld>
            <a:endParaRPr lang="en-US"/>
          </a:p>
        </p:txBody>
      </p:sp>
    </p:spTree>
    <p:extLst>
      <p:ext uri="{BB962C8B-B14F-4D97-AF65-F5344CB8AC3E}">
        <p14:creationId xmlns:p14="http://schemas.microsoft.com/office/powerpoint/2010/main" val="3126124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20</a:t>
            </a:fld>
            <a:endParaRPr lang="en-US"/>
          </a:p>
        </p:txBody>
      </p:sp>
    </p:spTree>
    <p:extLst>
      <p:ext uri="{BB962C8B-B14F-4D97-AF65-F5344CB8AC3E}">
        <p14:creationId xmlns:p14="http://schemas.microsoft.com/office/powerpoint/2010/main" val="4106819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u="none" strike="noStrike" baseline="0" dirty="0">
                <a:solidFill>
                  <a:srgbClr val="211D1E"/>
                </a:solidFill>
                <a:latin typeface="Arial" panose="020B0604020202020204" pitchFamily="34" charset="0"/>
              </a:rPr>
              <a:t>FIRST</a:t>
            </a:r>
            <a:r>
              <a:rPr lang="en-US" sz="1800" b="1" i="0" u="none" strike="noStrike" baseline="0" dirty="0">
                <a:solidFill>
                  <a:srgbClr val="211D1E"/>
                </a:solidFill>
                <a:latin typeface="Arial" panose="020B0604020202020204" pitchFamily="34" charset="0"/>
              </a:rPr>
              <a:t>® Core Values </a:t>
            </a:r>
            <a:endParaRPr lang="en-US" sz="1800" b="0" i="0" u="none" strike="noStrike" baseline="0" dirty="0">
              <a:solidFill>
                <a:srgbClr val="211D1E"/>
              </a:solidFill>
              <a:latin typeface="Arial" panose="020B0604020202020204" pitchFamily="34" charset="0"/>
            </a:endParaRPr>
          </a:p>
          <a:p>
            <a:r>
              <a:rPr lang="en-US" sz="1800" b="0" i="0" u="none" strike="noStrike" baseline="0" dirty="0">
                <a:solidFill>
                  <a:srgbClr val="211D1E"/>
                </a:solidFill>
                <a:latin typeface="Arial" panose="020B0604020202020204" pitchFamily="34" charset="0"/>
              </a:rPr>
              <a:t>The </a:t>
            </a:r>
            <a:r>
              <a:rPr lang="en-US" sz="1800" b="0" i="1" u="none" strike="noStrike" baseline="0" dirty="0">
                <a:solidFill>
                  <a:srgbClr val="211D1E"/>
                </a:solidFill>
                <a:latin typeface="Arial" panose="020B0604020202020204" pitchFamily="34" charset="0"/>
              </a:rPr>
              <a:t>FIRST</a:t>
            </a:r>
            <a:r>
              <a:rPr lang="en-US" sz="1800" b="0" i="0" u="none" strike="noStrike" baseline="0" dirty="0">
                <a:solidFill>
                  <a:srgbClr val="211D1E"/>
                </a:solidFill>
                <a:latin typeface="Arial" panose="020B0604020202020204" pitchFamily="34" charset="0"/>
              </a:rPr>
              <a:t>® Core Values are the cornerstones of the program. They are among the fundamental elements of </a:t>
            </a:r>
            <a:r>
              <a:rPr lang="en-US" sz="1800" b="0" i="1" u="none" strike="noStrike" baseline="0" dirty="0">
                <a:solidFill>
                  <a:srgbClr val="211D1E"/>
                </a:solidFill>
                <a:latin typeface="Arial" panose="020B0604020202020204" pitchFamily="34" charset="0"/>
              </a:rPr>
              <a:t>FIRST </a:t>
            </a:r>
            <a:r>
              <a:rPr lang="en-US" sz="1800" b="0" i="0" u="none" strike="noStrike" baseline="0" dirty="0">
                <a:solidFill>
                  <a:srgbClr val="211D1E"/>
                </a:solidFill>
                <a:latin typeface="Arial" panose="020B0604020202020204" pitchFamily="34" charset="0"/>
              </a:rPr>
              <a:t>LEGO League. By embracing the Core Values, children use discovery and exploration of the theme in each session and learn that helping one another is the foundation of teamwork. It is important that the children have fun. The more playful the sessions are, the more motivated the children will be. </a:t>
            </a:r>
          </a:p>
          <a:p>
            <a:endParaRPr lang="en-US" sz="1800" b="0" i="1" u="none" strike="noStrike" baseline="0" dirty="0">
              <a:solidFill>
                <a:srgbClr val="211D1E"/>
              </a:solidFill>
              <a:latin typeface="Arial" panose="020B0604020202020204" pitchFamily="34" charset="0"/>
            </a:endParaRPr>
          </a:p>
          <a:p>
            <a:r>
              <a:rPr lang="en-US" sz="1800" b="0" i="1" u="none" strike="noStrike" baseline="0" dirty="0">
                <a:solidFill>
                  <a:srgbClr val="211D1E"/>
                </a:solidFill>
                <a:latin typeface="Arial" panose="020B0604020202020204" pitchFamily="34" charset="0"/>
              </a:rPr>
              <a:t>Gracious Professionalism</a:t>
            </a:r>
            <a:r>
              <a:rPr lang="en-US" sz="1800" b="0" i="0" u="none" strike="noStrike" baseline="0" dirty="0">
                <a:solidFill>
                  <a:srgbClr val="211D1E"/>
                </a:solidFill>
                <a:latin typeface="Arial" panose="020B0604020202020204" pitchFamily="34" charset="0"/>
              </a:rPr>
              <a:t>® is a way of doing things that encourages high-quality work, emphasizes the value of others, and respects individuals and the community. The team’s Core Values and </a:t>
            </a:r>
            <a:r>
              <a:rPr lang="en-US" sz="1800" b="0" i="1" u="none" strike="noStrike" baseline="0" dirty="0">
                <a:solidFill>
                  <a:srgbClr val="211D1E"/>
                </a:solidFill>
                <a:latin typeface="Arial" panose="020B0604020202020204" pitchFamily="34" charset="0"/>
              </a:rPr>
              <a:t>Gracious Professionalism </a:t>
            </a:r>
            <a:r>
              <a:rPr lang="en-US" sz="1800" b="0" i="0" u="none" strike="noStrike" baseline="0" dirty="0">
                <a:solidFill>
                  <a:srgbClr val="211D1E"/>
                </a:solidFill>
                <a:latin typeface="Arial" panose="020B0604020202020204" pitchFamily="34" charset="0"/>
              </a:rPr>
              <a:t>will be evaluated during Robot Game matches and during the judging session at the tournament. The team demonstrates </a:t>
            </a:r>
            <a:r>
              <a:rPr lang="en-US" sz="1800" b="0" i="1" u="none" strike="noStrike" baseline="0" dirty="0" err="1">
                <a:solidFill>
                  <a:srgbClr val="211D1E"/>
                </a:solidFill>
                <a:latin typeface="Arial" panose="020B0604020202020204" pitchFamily="34" charset="0"/>
              </a:rPr>
              <a:t>Coopertition</a:t>
            </a:r>
            <a:r>
              <a:rPr lang="en-US" sz="1800" b="0" i="0" u="none" strike="noStrike" baseline="0" dirty="0">
                <a:solidFill>
                  <a:srgbClr val="211D1E"/>
                </a:solidFill>
                <a:latin typeface="Arial" panose="020B0604020202020204" pitchFamily="34" charset="0"/>
              </a:rPr>
              <a:t>® by showing that learning is more important than winning and they can help others even as they compete. </a:t>
            </a:r>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3</a:t>
            </a:fld>
            <a:endParaRPr lang="en-US"/>
          </a:p>
        </p:txBody>
      </p:sp>
    </p:spTree>
    <p:extLst>
      <p:ext uri="{BB962C8B-B14F-4D97-AF65-F5344CB8AC3E}">
        <p14:creationId xmlns:p14="http://schemas.microsoft.com/office/powerpoint/2010/main" val="3424630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4</a:t>
            </a:fld>
            <a:endParaRPr lang="en-US"/>
          </a:p>
        </p:txBody>
      </p:sp>
    </p:spTree>
    <p:extLst>
      <p:ext uri="{BB962C8B-B14F-4D97-AF65-F5344CB8AC3E}">
        <p14:creationId xmlns:p14="http://schemas.microsoft.com/office/powerpoint/2010/main" val="837593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5</a:t>
            </a:fld>
            <a:endParaRPr lang="en-US"/>
          </a:p>
        </p:txBody>
      </p:sp>
    </p:spTree>
    <p:extLst>
      <p:ext uri="{BB962C8B-B14F-4D97-AF65-F5344CB8AC3E}">
        <p14:creationId xmlns:p14="http://schemas.microsoft.com/office/powerpoint/2010/main" val="2100522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6</a:t>
            </a:fld>
            <a:endParaRPr lang="en-US"/>
          </a:p>
        </p:txBody>
      </p:sp>
    </p:spTree>
    <p:extLst>
      <p:ext uri="{BB962C8B-B14F-4D97-AF65-F5344CB8AC3E}">
        <p14:creationId xmlns:p14="http://schemas.microsoft.com/office/powerpoint/2010/main" val="193599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7</a:t>
            </a:fld>
            <a:endParaRPr lang="en-US"/>
          </a:p>
        </p:txBody>
      </p:sp>
    </p:spTree>
    <p:extLst>
      <p:ext uri="{BB962C8B-B14F-4D97-AF65-F5344CB8AC3E}">
        <p14:creationId xmlns:p14="http://schemas.microsoft.com/office/powerpoint/2010/main" val="745133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11D1E"/>
                </a:solidFill>
                <a:latin typeface="Arial"/>
                <a:cs typeface="Arial"/>
              </a:rPr>
              <a:t>During the sessions, the team will </a:t>
            </a:r>
            <a:r>
              <a:rPr lang="en-US" sz="1800" dirty="0">
                <a:solidFill>
                  <a:srgbClr val="211D1E"/>
                </a:solidFill>
                <a:latin typeface="Arial"/>
                <a:cs typeface="Arial"/>
              </a:rPr>
              <a:t>use the </a:t>
            </a:r>
            <a:r>
              <a:rPr lang="en-US" sz="1800" b="1" i="0" u="none" strike="noStrike" baseline="0" dirty="0">
                <a:solidFill>
                  <a:srgbClr val="211D1E"/>
                </a:solidFill>
                <a:latin typeface="Arial"/>
                <a:cs typeface="Arial"/>
              </a:rPr>
              <a:t>engineering design process</a:t>
            </a:r>
            <a:r>
              <a:rPr lang="en-US" sz="1800" b="0" i="0" u="none" strike="noStrike" baseline="0" dirty="0">
                <a:solidFill>
                  <a:srgbClr val="211D1E"/>
                </a:solidFill>
                <a:latin typeface="Arial"/>
                <a:cs typeface="Arial"/>
              </a:rPr>
              <a:t>. The team will identify, design, and create solutions and test, iterate, and improve them. The team will then share and communicate what they learned with others. The rubrics used in judging capture the engineering design process used to create both the robot and Innovation Project solutions.</a:t>
            </a:r>
            <a:r>
              <a:rPr lang="en-US" sz="1800" dirty="0">
                <a:solidFill>
                  <a:srgbClr val="211D1E"/>
                </a:solidFill>
                <a:latin typeface="Arial"/>
                <a:cs typeface="Arial"/>
              </a:rPr>
              <a:t> </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8</a:t>
            </a:fld>
            <a:endParaRPr lang="en-US"/>
          </a:p>
        </p:txBody>
      </p:sp>
    </p:spTree>
    <p:extLst>
      <p:ext uri="{BB962C8B-B14F-4D97-AF65-F5344CB8AC3E}">
        <p14:creationId xmlns:p14="http://schemas.microsoft.com/office/powerpoint/2010/main" val="282113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Helvetica Neue" panose="02000503000000020004"/>
              </a:rPr>
              <a:t>Visit the </a:t>
            </a:r>
            <a:r>
              <a:rPr lang="en-US" sz="1800" i="1" dirty="0">
                <a:latin typeface="Helvetica Neue" panose="02000503000000020004"/>
                <a:hlinkClick r:id="rId3"/>
              </a:rPr>
              <a:t>FIRST</a:t>
            </a:r>
            <a:r>
              <a:rPr lang="en-US" sz="1800" baseline="30000" dirty="0">
                <a:latin typeface="Helvetica Neue" panose="02000503000000020004"/>
                <a:hlinkClick r:id="rId3"/>
              </a:rPr>
              <a:t>®</a:t>
            </a:r>
            <a:r>
              <a:rPr lang="en-US" sz="1800" dirty="0">
                <a:latin typeface="Helvetica Neue" panose="02000503000000020004"/>
                <a:hlinkClick r:id="rId3"/>
              </a:rPr>
              <a:t> LEGO</a:t>
            </a:r>
            <a:r>
              <a:rPr lang="en-US" sz="1800" baseline="30000" dirty="0">
                <a:latin typeface="Helvetica Neue" panose="02000503000000020004"/>
                <a:hlinkClick r:id="rId3"/>
              </a:rPr>
              <a:t> ®</a:t>
            </a:r>
            <a:r>
              <a:rPr lang="en-US" sz="1800" dirty="0">
                <a:latin typeface="Helvetica Neue" panose="02000503000000020004"/>
                <a:hlinkClick r:id="" action="ppaction://noaction"/>
              </a:rPr>
              <a:t> League YouTube Channel </a:t>
            </a:r>
            <a:r>
              <a:rPr lang="en-US" sz="1800" dirty="0">
                <a:latin typeface="Helvetica Neue" panose="02000503000000020004"/>
              </a:rPr>
              <a:t> to watch the </a:t>
            </a:r>
            <a:r>
              <a:rPr lang="en-US" sz="2800" b="0" i="0" u="none" strike="noStrike" baseline="0" dirty="0">
                <a:latin typeface="ArialMT"/>
              </a:rPr>
              <a:t>MASTERPIECE</a:t>
            </a:r>
            <a:r>
              <a:rPr lang="en-US" sz="2800" b="0" i="0" u="none" strike="noStrike" baseline="30000" dirty="0">
                <a:latin typeface="ArialMT"/>
              </a:rPr>
              <a:t>SM</a:t>
            </a:r>
            <a:r>
              <a:rPr lang="en-US" sz="1800" b="0" i="0" kern="1200" dirty="0">
                <a:solidFill>
                  <a:schemeClr val="tx1"/>
                </a:solidFill>
                <a:effectLst/>
                <a:latin typeface="+mn-lt"/>
                <a:ea typeface="+mn-ea"/>
                <a:cs typeface="+mn-cs"/>
              </a:rPr>
              <a:t> season launch video.</a:t>
            </a:r>
            <a:endParaRPr lang="en-US" sz="1800" b="1" i="0" u="none" strike="noStrike" baseline="0" dirty="0">
              <a:latin typeface="Arial-BoldM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9</a:t>
            </a:fld>
            <a:endParaRPr lang="en-US"/>
          </a:p>
        </p:txBody>
      </p:sp>
    </p:spTree>
    <p:extLst>
      <p:ext uri="{BB962C8B-B14F-4D97-AF65-F5344CB8AC3E}">
        <p14:creationId xmlns:p14="http://schemas.microsoft.com/office/powerpoint/2010/main" val="34765034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xml"/><Relationship Id="rId5" Type="http://schemas.openxmlformats.org/officeDocument/2006/relationships/image" Target="../media/image22.emf"/><Relationship Id="rId4" Type="http://schemas.openxmlformats.org/officeDocument/2006/relationships/image" Target="../media/image2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n-FIRST Title 1">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AE46A625-A699-8146-B1EC-AD3911BAB555}"/>
              </a:ext>
            </a:extLst>
          </p:cNvPr>
          <p:cNvPicPr>
            <a:picLocks noChangeAspect="1"/>
          </p:cNvPicPr>
          <p:nvPr userDrawn="1"/>
        </p:nvPicPr>
        <p:blipFill>
          <a:blip r:embed="rId2"/>
          <a:stretch>
            <a:fillRect/>
          </a:stretch>
        </p:blipFill>
        <p:spPr>
          <a:xfrm>
            <a:off x="743" y="0"/>
            <a:ext cx="9142514" cy="6859116"/>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6148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n-FIRST Split 2">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163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431591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erson looking at the camera&#10;&#10;Description automatically generated">
            <a:extLst>
              <a:ext uri="{FF2B5EF4-FFF2-40B4-BE49-F238E27FC236}">
                <a16:creationId xmlns:a16="http://schemas.microsoft.com/office/drawing/2014/main" id="{6EAB375D-E9AC-F74F-9547-C4E3B1C07DC7}"/>
              </a:ext>
            </a:extLst>
          </p:cNvPr>
          <p:cNvPicPr>
            <a:picLocks noChangeAspect="1"/>
          </p:cNvPicPr>
          <p:nvPr userDrawn="1"/>
        </p:nvPicPr>
        <p:blipFill>
          <a:blip r:embed="rId3"/>
          <a:stretch>
            <a:fillRect/>
          </a:stretch>
        </p:blipFill>
        <p:spPr>
          <a:xfrm>
            <a:off x="0" y="0"/>
            <a:ext cx="4132613" cy="6858000"/>
          </a:xfrm>
          <a:prstGeom prst="rect">
            <a:avLst/>
          </a:prstGeom>
        </p:spPr>
      </p:pic>
      <p:sp>
        <p:nvSpPr>
          <p:cNvPr id="13" name="Text Placeholder 14">
            <a:extLst>
              <a:ext uri="{FF2B5EF4-FFF2-40B4-BE49-F238E27FC236}">
                <a16:creationId xmlns:a16="http://schemas.microsoft.com/office/drawing/2014/main" id="{5783DE5F-FA27-C947-8F3B-D58816221EBE}"/>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A8D2D575-FED2-7A4B-9D93-E1A5AF56636F}"/>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0FA5253B-966D-5740-8D64-97195692D6EC}"/>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088793698"/>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5760" userDrawn="1">
          <p15:clr>
            <a:srgbClr val="FBAE40"/>
          </p15:clr>
        </p15:guide>
        <p15:guide id="5" pos="56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n-FIRST + Programs Split 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5520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18079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sitting at a table with a computer&#10;&#10;Description automatically generated">
            <a:extLst>
              <a:ext uri="{FF2B5EF4-FFF2-40B4-BE49-F238E27FC236}">
                <a16:creationId xmlns:a16="http://schemas.microsoft.com/office/drawing/2014/main" id="{E054C8D7-8B56-5144-8673-F8E05FFA647D}"/>
              </a:ext>
            </a:extLst>
          </p:cNvPr>
          <p:cNvPicPr>
            <a:picLocks noChangeAspect="1"/>
          </p:cNvPicPr>
          <p:nvPr userDrawn="1"/>
        </p:nvPicPr>
        <p:blipFill>
          <a:blip r:embed="rId4"/>
          <a:stretch>
            <a:fillRect/>
          </a:stretch>
        </p:blipFill>
        <p:spPr>
          <a:xfrm>
            <a:off x="5047548" y="0"/>
            <a:ext cx="4132613" cy="6858000"/>
          </a:xfrm>
          <a:prstGeom prst="rect">
            <a:avLst/>
          </a:prstGeom>
        </p:spPr>
      </p:pic>
      <p:sp>
        <p:nvSpPr>
          <p:cNvPr id="14" name="Text Placeholder 14">
            <a:extLst>
              <a:ext uri="{FF2B5EF4-FFF2-40B4-BE49-F238E27FC236}">
                <a16:creationId xmlns:a16="http://schemas.microsoft.com/office/drawing/2014/main" id="{D624270F-D211-8945-B722-3DCD4A3D2CA3}"/>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a:extLst>
              <a:ext uri="{FF2B5EF4-FFF2-40B4-BE49-F238E27FC236}">
                <a16:creationId xmlns:a16="http://schemas.microsoft.com/office/drawing/2014/main" id="{187118A1-AF1D-E749-93B2-605B63A6ADE8}"/>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6" name="Text Placeholder 12">
            <a:extLst>
              <a:ext uri="{FF2B5EF4-FFF2-40B4-BE49-F238E27FC236}">
                <a16:creationId xmlns:a16="http://schemas.microsoft.com/office/drawing/2014/main" id="{E130E79E-11D8-4242-869F-F180954F907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4202626"/>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n-FIRST + Programs Split 2">
    <p:spTree>
      <p:nvGrpSpPr>
        <p:cNvPr id="1" name=""/>
        <p:cNvGrpSpPr/>
        <p:nvPr/>
      </p:nvGrpSpPr>
      <p:grpSpPr>
        <a:xfrm>
          <a:off x="0" y="0"/>
          <a:ext cx="0" cy="0"/>
          <a:chOff x="0" y="0"/>
          <a:chExt cx="0" cy="0"/>
        </a:xfrm>
      </p:grpSpPr>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048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7629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432607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person, man, boy, child&#10;&#10;Description automatically generated">
            <a:extLst>
              <a:ext uri="{FF2B5EF4-FFF2-40B4-BE49-F238E27FC236}">
                <a16:creationId xmlns:a16="http://schemas.microsoft.com/office/drawing/2014/main" id="{FE8B0E00-B69A-C44F-8C68-EADD8546F9F0}"/>
              </a:ext>
            </a:extLst>
          </p:cNvPr>
          <p:cNvPicPr>
            <a:picLocks noChangeAspect="1"/>
          </p:cNvPicPr>
          <p:nvPr userDrawn="1"/>
        </p:nvPicPr>
        <p:blipFill>
          <a:blip r:embed="rId4"/>
          <a:stretch>
            <a:fillRect/>
          </a:stretch>
        </p:blipFill>
        <p:spPr>
          <a:xfrm>
            <a:off x="0" y="0"/>
            <a:ext cx="4132613" cy="6858000"/>
          </a:xfrm>
          <a:prstGeom prst="rect">
            <a:avLst/>
          </a:prstGeom>
        </p:spPr>
      </p:pic>
      <p:sp>
        <p:nvSpPr>
          <p:cNvPr id="9" name="Text Placeholder 14">
            <a:extLst>
              <a:ext uri="{FF2B5EF4-FFF2-40B4-BE49-F238E27FC236}">
                <a16:creationId xmlns:a16="http://schemas.microsoft.com/office/drawing/2014/main" id="{3E82C88F-7666-274A-BDC2-114AC2227F8A}"/>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5B5AAF13-D01E-F44C-B49D-74EC4B6C4443}"/>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2" name="Text Placeholder 12">
            <a:extLst>
              <a:ext uri="{FF2B5EF4-FFF2-40B4-BE49-F238E27FC236}">
                <a16:creationId xmlns:a16="http://schemas.microsoft.com/office/drawing/2014/main" id="{91125EE1-2060-344C-BF2E-99D1B900E241}"/>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406931731"/>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guide id="3" pos="27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LL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a:stretch>
            <a:fillRect/>
          </a:stretch>
        </p:blipFill>
        <p:spPr>
          <a:xfrm>
            <a:off x="3224530" y="5512080"/>
            <a:ext cx="2694941" cy="845857"/>
          </a:xfrm>
          <a:prstGeom prst="rect">
            <a:avLst/>
          </a:prstGeom>
        </p:spPr>
      </p:pic>
    </p:spTree>
    <p:extLst>
      <p:ext uri="{BB962C8B-B14F-4D97-AF65-F5344CB8AC3E}">
        <p14:creationId xmlns:p14="http://schemas.microsoft.com/office/powerpoint/2010/main" val="1500242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LL Title + Divisions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641630"/>
            <a:ext cx="2282190" cy="716307"/>
          </a:xfrm>
          <a:prstGeom prst="rect">
            <a:avLst/>
          </a:prstGeom>
        </p:spPr>
      </p:pic>
      <p:pic>
        <p:nvPicPr>
          <p:cNvPr id="6" name="Picture 5">
            <a:extLst>
              <a:ext uri="{FF2B5EF4-FFF2-40B4-BE49-F238E27FC236}">
                <a16:creationId xmlns:a16="http://schemas.microsoft.com/office/drawing/2014/main" id="{269F6F20-F848-DB40-8DA0-0987DC399D01}"/>
              </a:ext>
            </a:extLst>
          </p:cNvPr>
          <p:cNvPicPr>
            <a:picLocks noChangeAspect="1"/>
          </p:cNvPicPr>
          <p:nvPr userDrawn="1"/>
        </p:nvPicPr>
        <p:blipFill>
          <a:blip r:embed="rId4"/>
          <a:stretch>
            <a:fillRect/>
          </a:stretch>
        </p:blipFill>
        <p:spPr>
          <a:xfrm>
            <a:off x="4746193" y="5486454"/>
            <a:ext cx="3971087" cy="1052577"/>
          </a:xfrm>
          <a:prstGeom prst="rect">
            <a:avLst/>
          </a:prstGeom>
        </p:spPr>
      </p:pic>
    </p:spTree>
    <p:extLst>
      <p:ext uri="{BB962C8B-B14F-4D97-AF65-F5344CB8AC3E}">
        <p14:creationId xmlns:p14="http://schemas.microsoft.com/office/powerpoint/2010/main" val="3623693392"/>
      </p:ext>
    </p:extLst>
  </p:cSld>
  <p:clrMapOvr>
    <a:masterClrMapping/>
  </p:clrMapOvr>
  <p:extLst>
    <p:ext uri="{DCECCB84-F9BA-43D5-87BE-67443E8EF086}">
      <p15:sldGuideLst xmlns:p15="http://schemas.microsoft.com/office/powerpoint/2012/main">
        <p15:guide id="1" orient="horz" pos="3552" userDrawn="1">
          <p15:clr>
            <a:srgbClr val="FBAE40"/>
          </p15:clr>
        </p15:guide>
        <p15:guide id="2" pos="5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LL Content Split">
    <p:spTree>
      <p:nvGrpSpPr>
        <p:cNvPr id="1" name=""/>
        <p:cNvGrpSpPr/>
        <p:nvPr/>
      </p:nvGrpSpPr>
      <p:grpSpPr>
        <a:xfrm>
          <a:off x="0" y="0"/>
          <a:ext cx="0" cy="0"/>
          <a:chOff x="0" y="0"/>
          <a:chExt cx="0" cy="0"/>
        </a:xfrm>
      </p:grpSpPr>
      <p:pic>
        <p:nvPicPr>
          <p:cNvPr id="4" name="Picture 3" descr="A girl sitting on a table&#10;&#10;Description automatically generated">
            <a:extLst>
              <a:ext uri="{FF2B5EF4-FFF2-40B4-BE49-F238E27FC236}">
                <a16:creationId xmlns:a16="http://schemas.microsoft.com/office/drawing/2014/main" id="{7C80CD5D-3A4C-C245-A099-FFB3D35CA45E}"/>
              </a:ext>
            </a:extLst>
          </p:cNvPr>
          <p:cNvPicPr>
            <a:picLocks noChangeAspect="1"/>
          </p:cNvPicPr>
          <p:nvPr userDrawn="1"/>
        </p:nvPicPr>
        <p:blipFill>
          <a:blip r:embed="rId2"/>
          <a:stretch>
            <a:fillRect/>
          </a:stretch>
        </p:blipFill>
        <p:spPr>
          <a:xfrm>
            <a:off x="5011387" y="0"/>
            <a:ext cx="4132613" cy="6858000"/>
          </a:xfrm>
          <a:prstGeom prst="rect">
            <a:avLst/>
          </a:prstGeom>
        </p:spPr>
      </p:pic>
      <p:cxnSp>
        <p:nvCxnSpPr>
          <p:cNvPr id="10" name="Straight Connector 9">
            <a:extLst>
              <a:ext uri="{FF2B5EF4-FFF2-40B4-BE49-F238E27FC236}">
                <a16:creationId xmlns:a16="http://schemas.microsoft.com/office/drawing/2014/main" id="{4C4F22EC-9664-A64A-9E1D-9B596EE72190}"/>
              </a:ext>
            </a:extLst>
          </p:cNvPr>
          <p:cNvCxnSpPr>
            <a:cxnSpLocks/>
          </p:cNvCxnSpPr>
          <p:nvPr userDrawn="1"/>
        </p:nvCxnSpPr>
        <p:spPr>
          <a:xfrm>
            <a:off x="180799" y="6159514"/>
            <a:ext cx="4628818"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71C7DCC-A3D2-5745-943D-BB500C27C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15" name="Picture 14">
            <a:extLst>
              <a:ext uri="{FF2B5EF4-FFF2-40B4-BE49-F238E27FC236}">
                <a16:creationId xmlns:a16="http://schemas.microsoft.com/office/drawing/2014/main" id="{5474F916-BB50-8E4B-B980-844F0A5373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37919" y="6288708"/>
            <a:ext cx="567209" cy="450144"/>
          </a:xfrm>
          <a:prstGeom prst="rect">
            <a:avLst/>
          </a:prstGeom>
        </p:spPr>
      </p:pic>
      <p:pic>
        <p:nvPicPr>
          <p:cNvPr id="16" name="Picture 15">
            <a:extLst>
              <a:ext uri="{FF2B5EF4-FFF2-40B4-BE49-F238E27FC236}">
                <a16:creationId xmlns:a16="http://schemas.microsoft.com/office/drawing/2014/main" id="{B799BB98-B5D9-FD4D-A9B7-A46046DC3C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42775" y="6289812"/>
            <a:ext cx="566842" cy="449039"/>
          </a:xfrm>
          <a:prstGeom prst="rect">
            <a:avLst/>
          </a:prstGeom>
        </p:spPr>
      </p:pic>
      <p:pic>
        <p:nvPicPr>
          <p:cNvPr id="17" name="Picture 16">
            <a:extLst>
              <a:ext uri="{FF2B5EF4-FFF2-40B4-BE49-F238E27FC236}">
                <a16:creationId xmlns:a16="http://schemas.microsoft.com/office/drawing/2014/main" id="{488FD695-7368-F74F-A96C-1D6C2EB4799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33065" y="6289813"/>
            <a:ext cx="567208" cy="449039"/>
          </a:xfrm>
          <a:prstGeom prst="rect">
            <a:avLst/>
          </a:prstGeom>
        </p:spPr>
      </p:pic>
      <p:sp>
        <p:nvSpPr>
          <p:cNvPr id="18" name="Text Placeholder 14">
            <a:extLst>
              <a:ext uri="{FF2B5EF4-FFF2-40B4-BE49-F238E27FC236}">
                <a16:creationId xmlns:a16="http://schemas.microsoft.com/office/drawing/2014/main" id="{209ACF38-2E26-AD4A-85B8-9D81426E60CB}"/>
              </a:ext>
            </a:extLst>
          </p:cNvPr>
          <p:cNvSpPr>
            <a:spLocks noGrp="1"/>
          </p:cNvSpPr>
          <p:nvPr>
            <p:ph type="body" sz="quarter" idx="14"/>
          </p:nvPr>
        </p:nvSpPr>
        <p:spPr>
          <a:xfrm>
            <a:off x="409575" y="1909763"/>
            <a:ext cx="4171950" cy="406998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
            <a:extLst>
              <a:ext uri="{FF2B5EF4-FFF2-40B4-BE49-F238E27FC236}">
                <a16:creationId xmlns:a16="http://schemas.microsoft.com/office/drawing/2014/main" id="{35EBEBE3-32A2-3C42-B4C1-9DDFBAEDC241}"/>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20" name="Text Placeholder 12">
            <a:extLst>
              <a:ext uri="{FF2B5EF4-FFF2-40B4-BE49-F238E27FC236}">
                <a16:creationId xmlns:a16="http://schemas.microsoft.com/office/drawing/2014/main" id="{5CDA0C67-0D8E-C541-A589-A6B786712E3C}"/>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20491771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LL + Divisions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87727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7" name="Picture 6">
            <a:extLst>
              <a:ext uri="{FF2B5EF4-FFF2-40B4-BE49-F238E27FC236}">
                <a16:creationId xmlns:a16="http://schemas.microsoft.com/office/drawing/2014/main" id="{EA02194A-C2C7-D346-B573-EA1DEFD4BA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29199" y="6288708"/>
            <a:ext cx="567209" cy="450144"/>
          </a:xfrm>
          <a:prstGeom prst="rect">
            <a:avLst/>
          </a:prstGeom>
        </p:spPr>
      </p:pic>
      <p:pic>
        <p:nvPicPr>
          <p:cNvPr id="10" name="Picture 9">
            <a:extLst>
              <a:ext uri="{FF2B5EF4-FFF2-40B4-BE49-F238E27FC236}">
                <a16:creationId xmlns:a16="http://schemas.microsoft.com/office/drawing/2014/main" id="{55D83CE0-34B8-7D40-AFBF-6AD24461EB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34055" y="6289812"/>
            <a:ext cx="566842" cy="449039"/>
          </a:xfrm>
          <a:prstGeom prst="rect">
            <a:avLst/>
          </a:prstGeom>
        </p:spPr>
      </p:pic>
      <p:pic>
        <p:nvPicPr>
          <p:cNvPr id="11" name="Picture 10">
            <a:extLst>
              <a:ext uri="{FF2B5EF4-FFF2-40B4-BE49-F238E27FC236}">
                <a16:creationId xmlns:a16="http://schemas.microsoft.com/office/drawing/2014/main" id="{A447F00E-80D8-5D4C-8E65-67C41ED58F4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24345" y="6289813"/>
            <a:ext cx="567208" cy="449039"/>
          </a:xfrm>
          <a:prstGeom prst="rect">
            <a:avLst/>
          </a:prstGeom>
        </p:spPr>
      </p:pic>
      <p:sp>
        <p:nvSpPr>
          <p:cNvPr id="12" name="Text Placeholder 14">
            <a:extLst>
              <a:ext uri="{FF2B5EF4-FFF2-40B4-BE49-F238E27FC236}">
                <a16:creationId xmlns:a16="http://schemas.microsoft.com/office/drawing/2014/main" id="{E2FECD85-B06E-0645-8F2F-1286F6E97A39}"/>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45ECF86C-28F9-2C49-9A2E-EAAB44D8AB9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9C00856B-D2C0-EE4A-B31E-4CA8A8334D4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86553534"/>
      </p:ext>
    </p:extLst>
  </p:cSld>
  <p:clrMapOvr>
    <a:masterClrMapping/>
  </p:clrMapOvr>
  <p:extLst>
    <p:ext uri="{DCECCB84-F9BA-43D5-87BE-67443E8EF086}">
      <p15:sldGuideLst xmlns:p15="http://schemas.microsoft.com/office/powerpoint/2012/main">
        <p15:guide id="1" orient="horz" pos="4176">
          <p15:clr>
            <a:srgbClr val="FBAE40"/>
          </p15:clr>
        </p15:guide>
        <p15:guide id="2" pos="56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LL Discover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8" name="Picture 7">
            <a:extLst>
              <a:ext uri="{FF2B5EF4-FFF2-40B4-BE49-F238E27FC236}">
                <a16:creationId xmlns:a16="http://schemas.microsoft.com/office/drawing/2014/main" id="{591D8A5E-035A-404B-BF58-7E6F26A15A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3369" y="6289813"/>
            <a:ext cx="567208" cy="449039"/>
          </a:xfrm>
          <a:prstGeom prst="rect">
            <a:avLst/>
          </a:prstGeom>
        </p:spPr>
      </p:pic>
      <p:sp>
        <p:nvSpPr>
          <p:cNvPr id="9" name="Rectangle 8">
            <a:extLst>
              <a:ext uri="{FF2B5EF4-FFF2-40B4-BE49-F238E27FC236}">
                <a16:creationId xmlns:a16="http://schemas.microsoft.com/office/drawing/2014/main" id="{A702E0E6-D5D1-6942-A6EB-83707AEFA9CB}"/>
              </a:ext>
            </a:extLst>
          </p:cNvPr>
          <p:cNvSpPr/>
          <p:nvPr userDrawn="1"/>
        </p:nvSpPr>
        <p:spPr>
          <a:xfrm>
            <a:off x="7958361" y="6139370"/>
            <a:ext cx="878284" cy="45719"/>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7FC62050-E6BD-5B4A-BC22-93EAE91A75DB}"/>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0FD8D974-B3E7-5D42-8C11-96FAB1B9CB93}"/>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3745604E-7440-E54B-AC0F-287B8FA39199}"/>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379125180"/>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FF1096-3169-EE4B-8934-C3FB782637A7}"/>
              </a:ext>
            </a:extLst>
          </p:cNvPr>
          <p:cNvSpPr/>
          <p:nvPr userDrawn="1"/>
        </p:nvSpPr>
        <p:spPr>
          <a:xfrm>
            <a:off x="7958361" y="6139370"/>
            <a:ext cx="878284" cy="45719"/>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90C33C2-6CD3-9547-B7C0-310F735C7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3368" y="6288708"/>
            <a:ext cx="567209" cy="450144"/>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13" name="Text Placeholder 14">
            <a:extLst>
              <a:ext uri="{FF2B5EF4-FFF2-40B4-BE49-F238E27FC236}">
                <a16:creationId xmlns:a16="http://schemas.microsoft.com/office/drawing/2014/main" id="{E86BD933-7ECD-DB44-A5D3-0CA3A0BC947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154C9013-0D60-994B-9DA0-2156E8F77415}"/>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2">
            <a:extLst>
              <a:ext uri="{FF2B5EF4-FFF2-40B4-BE49-F238E27FC236}">
                <a16:creationId xmlns:a16="http://schemas.microsoft.com/office/drawing/2014/main" id="{171F26ED-0509-D14C-96DF-C0C59D829CE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028720161"/>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LL Challeng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6D1B90-0E65-9F46-B5CA-31D21D7C3B70}"/>
              </a:ext>
            </a:extLst>
          </p:cNvPr>
          <p:cNvSpPr/>
          <p:nvPr userDrawn="1"/>
        </p:nvSpPr>
        <p:spPr>
          <a:xfrm>
            <a:off x="7958361" y="6139370"/>
            <a:ext cx="878284" cy="45719"/>
          </a:xfrm>
          <a:prstGeom prst="rect">
            <a:avLst/>
          </a:prstGeom>
          <a:solidFill>
            <a:srgbClr val="EE3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B9876EC-A9F7-9F45-AE59-5ECBB1FC43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4082" y="6289812"/>
            <a:ext cx="566842" cy="449039"/>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9" name="Text Placeholder 14">
            <a:extLst>
              <a:ext uri="{FF2B5EF4-FFF2-40B4-BE49-F238E27FC236}">
                <a16:creationId xmlns:a16="http://schemas.microsoft.com/office/drawing/2014/main" id="{32D004C9-1722-3C49-AA73-B0A2E47BECEF}"/>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F0294C1F-B68B-4946-B2C2-B402D357890C}"/>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C596ABF9-6C2C-754C-9957-63121EA440F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04925573"/>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n-FIRST Title 2">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F439B386-C6A8-8B40-AE60-3A1F71C51F44}"/>
              </a:ext>
            </a:extLst>
          </p:cNvPr>
          <p:cNvPicPr>
            <a:picLocks noChangeAspect="1"/>
          </p:cNvPicPr>
          <p:nvPr userDrawn="1"/>
        </p:nvPicPr>
        <p:blipFill>
          <a:blip r:embed="rId2"/>
          <a:stretch>
            <a:fillRect/>
          </a:stretch>
        </p:blipFill>
        <p:spPr>
          <a:xfrm>
            <a:off x="0" y="0"/>
            <a:ext cx="9144000" cy="686023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297296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TC Title">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AB96C312-9228-F146-9D4D-ED39000206FB}"/>
              </a:ext>
            </a:extLst>
          </p:cNvPr>
          <p:cNvPicPr>
            <a:picLocks noChangeAspect="1"/>
          </p:cNvPicPr>
          <p:nvPr userDrawn="1"/>
        </p:nvPicPr>
        <p:blipFill>
          <a:blip r:embed="rId2"/>
          <a:stretch>
            <a:fillRect/>
          </a:stretch>
        </p:blipFill>
        <p:spPr>
          <a:xfrm>
            <a:off x="1486" y="0"/>
            <a:ext cx="9141027" cy="6858000"/>
          </a:xfrm>
          <a:prstGeom prst="rect">
            <a:avLst/>
          </a:prstGeom>
        </p:spPr>
      </p:pic>
      <p:pic>
        <p:nvPicPr>
          <p:cNvPr id="11" name="Picture 10">
            <a:extLst>
              <a:ext uri="{FF2B5EF4-FFF2-40B4-BE49-F238E27FC236}">
                <a16:creationId xmlns:a16="http://schemas.microsoft.com/office/drawing/2014/main" id="{6FAC7D3B-293E-F844-ACC7-2EDE6C923403}"/>
              </a:ext>
            </a:extLst>
          </p:cNvPr>
          <p:cNvPicPr>
            <a:picLocks noChangeAspect="1"/>
          </p:cNvPicPr>
          <p:nvPr userDrawn="1"/>
        </p:nvPicPr>
        <p:blipFill>
          <a:blip r:embed="rId3"/>
          <a:stretch>
            <a:fillRect/>
          </a:stretch>
        </p:blipFill>
        <p:spPr>
          <a:xfrm>
            <a:off x="1549190" y="5184912"/>
            <a:ext cx="6045620" cy="1165041"/>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spTree>
    <p:extLst>
      <p:ext uri="{BB962C8B-B14F-4D97-AF65-F5344CB8AC3E}">
        <p14:creationId xmlns:p14="http://schemas.microsoft.com/office/powerpoint/2010/main" val="3633195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TC Split Content">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BB86ADDC-C5CE-D145-9B24-4927989EDC10}"/>
              </a:ext>
            </a:extLst>
          </p:cNvPr>
          <p:cNvPicPr>
            <a:picLocks noChangeAspect="1"/>
          </p:cNvPicPr>
          <p:nvPr userDrawn="1"/>
        </p:nvPicPr>
        <p:blipFill>
          <a:blip r:embed="rId2"/>
          <a:stretch>
            <a:fillRect/>
          </a:stretch>
        </p:blipFill>
        <p:spPr>
          <a:xfrm>
            <a:off x="5011387" y="0"/>
            <a:ext cx="4132613" cy="6858000"/>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7B5E5A-8C74-4F43-906F-1C9502959F76}"/>
              </a:ext>
            </a:extLst>
          </p:cNvPr>
          <p:cNvPicPr>
            <a:picLocks noChangeAspect="1"/>
          </p:cNvPicPr>
          <p:nvPr userDrawn="1"/>
        </p:nvPicPr>
        <p:blipFill>
          <a:blip r:embed="rId4"/>
          <a:stretch>
            <a:fillRect/>
          </a:stretch>
        </p:blipFill>
        <p:spPr>
          <a:xfrm>
            <a:off x="3932868" y="6370429"/>
            <a:ext cx="806850" cy="373906"/>
          </a:xfrm>
          <a:prstGeom prst="rect">
            <a:avLst/>
          </a:prstGeom>
        </p:spPr>
      </p:pic>
      <p:sp>
        <p:nvSpPr>
          <p:cNvPr id="6" name="Rectangle 5">
            <a:extLst>
              <a:ext uri="{FF2B5EF4-FFF2-40B4-BE49-F238E27FC236}">
                <a16:creationId xmlns:a16="http://schemas.microsoft.com/office/drawing/2014/main" id="{E508BDC1-04F1-E147-A19E-F0708D7C4AE0}"/>
              </a:ext>
            </a:extLst>
          </p:cNvPr>
          <p:cNvSpPr/>
          <p:nvPr userDrawn="1"/>
        </p:nvSpPr>
        <p:spPr>
          <a:xfrm>
            <a:off x="385780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9ED5DBD5-1D44-A349-997C-B8B186AF16A5}"/>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CBD62BA6-9822-1742-8046-63189E63A29D}"/>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7" name="Text Placeholder 12">
            <a:extLst>
              <a:ext uri="{FF2B5EF4-FFF2-40B4-BE49-F238E27FC236}">
                <a16:creationId xmlns:a16="http://schemas.microsoft.com/office/drawing/2014/main" id="{04E1C05B-7DEB-6B4A-B702-88ECD0BB368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026505429"/>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TC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469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5" name="Picture 4">
            <a:extLst>
              <a:ext uri="{FF2B5EF4-FFF2-40B4-BE49-F238E27FC236}">
                <a16:creationId xmlns:a16="http://schemas.microsoft.com/office/drawing/2014/main" id="{7D5DF282-9FFB-8343-9583-E56497D9A38F}"/>
              </a:ext>
            </a:extLst>
          </p:cNvPr>
          <p:cNvPicPr>
            <a:picLocks noChangeAspect="1"/>
          </p:cNvPicPr>
          <p:nvPr userDrawn="1"/>
        </p:nvPicPr>
        <p:blipFill>
          <a:blip r:embed="rId3"/>
          <a:stretch>
            <a:fillRect/>
          </a:stretch>
        </p:blipFill>
        <p:spPr>
          <a:xfrm>
            <a:off x="7874948" y="6370429"/>
            <a:ext cx="806850" cy="373906"/>
          </a:xfrm>
          <a:prstGeom prst="rect">
            <a:avLst/>
          </a:prstGeom>
        </p:spPr>
      </p:pic>
      <p:sp>
        <p:nvSpPr>
          <p:cNvPr id="6" name="Rectangle 5">
            <a:extLst>
              <a:ext uri="{FF2B5EF4-FFF2-40B4-BE49-F238E27FC236}">
                <a16:creationId xmlns:a16="http://schemas.microsoft.com/office/drawing/2014/main" id="{7C080252-F820-DB47-845D-2D64213173B5}"/>
              </a:ext>
            </a:extLst>
          </p:cNvPr>
          <p:cNvSpPr/>
          <p:nvPr userDrawn="1"/>
        </p:nvSpPr>
        <p:spPr>
          <a:xfrm>
            <a:off x="779988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4">
            <a:extLst>
              <a:ext uri="{FF2B5EF4-FFF2-40B4-BE49-F238E27FC236}">
                <a16:creationId xmlns:a16="http://schemas.microsoft.com/office/drawing/2014/main" id="{267380B0-7C21-8241-AA1C-D36A47093862}"/>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8CF55798-5B07-BC47-AF64-590FB385F1F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2">
            <a:extLst>
              <a:ext uri="{FF2B5EF4-FFF2-40B4-BE49-F238E27FC236}">
                <a16:creationId xmlns:a16="http://schemas.microsoft.com/office/drawing/2014/main" id="{02FD4638-C49D-8B48-A189-9195A84D0DAC}"/>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371891976"/>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RC Title">
    <p:spTree>
      <p:nvGrpSpPr>
        <p:cNvPr id="1" name=""/>
        <p:cNvGrpSpPr/>
        <p:nvPr/>
      </p:nvGrpSpPr>
      <p:grpSpPr>
        <a:xfrm>
          <a:off x="0" y="0"/>
          <a:ext cx="0" cy="0"/>
          <a:chOff x="0" y="0"/>
          <a:chExt cx="0" cy="0"/>
        </a:xfrm>
      </p:grpSpPr>
      <p:pic>
        <p:nvPicPr>
          <p:cNvPr id="6" name="Picture 5" descr="A group of people standing in front of a store&#10;&#10;Description automatically generated">
            <a:extLst>
              <a:ext uri="{FF2B5EF4-FFF2-40B4-BE49-F238E27FC236}">
                <a16:creationId xmlns:a16="http://schemas.microsoft.com/office/drawing/2014/main" id="{553D7561-24EC-CA46-8738-D6F0A5CB4AEF}"/>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2" name="Picture 11">
            <a:extLst>
              <a:ext uri="{FF2B5EF4-FFF2-40B4-BE49-F238E27FC236}">
                <a16:creationId xmlns:a16="http://schemas.microsoft.com/office/drawing/2014/main" id="{CB9A6731-E8CF-354D-A9B3-4C8279C84B11}"/>
              </a:ext>
            </a:extLst>
          </p:cNvPr>
          <p:cNvPicPr>
            <a:picLocks noChangeAspect="1"/>
          </p:cNvPicPr>
          <p:nvPr userDrawn="1"/>
        </p:nvPicPr>
        <p:blipFill>
          <a:blip r:embed="rId3"/>
          <a:stretch>
            <a:fillRect/>
          </a:stretch>
        </p:blipFill>
        <p:spPr>
          <a:xfrm>
            <a:off x="1423241" y="5184912"/>
            <a:ext cx="6297519" cy="1165041"/>
          </a:xfrm>
          <a:prstGeom prst="rect">
            <a:avLst/>
          </a:prstGeom>
        </p:spPr>
      </p:pic>
    </p:spTree>
    <p:extLst>
      <p:ext uri="{BB962C8B-B14F-4D97-AF65-F5344CB8AC3E}">
        <p14:creationId xmlns:p14="http://schemas.microsoft.com/office/powerpoint/2010/main" val="520920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C Content Split">
    <p:spTree>
      <p:nvGrpSpPr>
        <p:cNvPr id="1" name=""/>
        <p:cNvGrpSpPr/>
        <p:nvPr/>
      </p:nvGrpSpPr>
      <p:grpSpPr>
        <a:xfrm>
          <a:off x="0" y="0"/>
          <a:ext cx="0" cy="0"/>
          <a:chOff x="0" y="0"/>
          <a:chExt cx="0" cy="0"/>
        </a:xfrm>
      </p:grpSpPr>
      <p:pic>
        <p:nvPicPr>
          <p:cNvPr id="3" name="Picture 2" descr="A picture containing person, outdoor, man, people&#10;&#10;Description automatically generated">
            <a:extLst>
              <a:ext uri="{FF2B5EF4-FFF2-40B4-BE49-F238E27FC236}">
                <a16:creationId xmlns:a16="http://schemas.microsoft.com/office/drawing/2014/main" id="{6ACECBEB-E200-5C48-BD42-BCA9AD284BDD}"/>
              </a:ext>
            </a:extLst>
          </p:cNvPr>
          <p:cNvPicPr>
            <a:picLocks noChangeAspect="1"/>
          </p:cNvPicPr>
          <p:nvPr userDrawn="1"/>
        </p:nvPicPr>
        <p:blipFill>
          <a:blip r:embed="rId2"/>
          <a:stretch>
            <a:fillRect/>
          </a:stretch>
        </p:blipFill>
        <p:spPr>
          <a:xfrm>
            <a:off x="5011387" y="0"/>
            <a:ext cx="4132613" cy="6858000"/>
          </a:xfrm>
          <a:prstGeom prst="rect">
            <a:avLst/>
          </a:prstGeom>
        </p:spPr>
      </p:pic>
      <p:sp>
        <p:nvSpPr>
          <p:cNvPr id="10" name="Rectangle 9">
            <a:extLst>
              <a:ext uri="{FF2B5EF4-FFF2-40B4-BE49-F238E27FC236}">
                <a16:creationId xmlns:a16="http://schemas.microsoft.com/office/drawing/2014/main" id="{B5C310FE-A61B-8440-BF86-3883B3A76181}"/>
              </a:ext>
            </a:extLst>
          </p:cNvPr>
          <p:cNvSpPr/>
          <p:nvPr userDrawn="1"/>
        </p:nvSpPr>
        <p:spPr>
          <a:xfrm>
            <a:off x="385610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CDAEFEB-E8F2-814A-919E-471B2CA9BB02}"/>
              </a:ext>
            </a:extLst>
          </p:cNvPr>
          <p:cNvPicPr>
            <a:picLocks noChangeAspect="1"/>
          </p:cNvPicPr>
          <p:nvPr userDrawn="1"/>
        </p:nvPicPr>
        <p:blipFill>
          <a:blip r:embed="rId3"/>
          <a:stretch>
            <a:fillRect/>
          </a:stretch>
        </p:blipFill>
        <p:spPr>
          <a:xfrm>
            <a:off x="387046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2" name="Straight Connector 11">
            <a:extLst>
              <a:ext uri="{FF2B5EF4-FFF2-40B4-BE49-F238E27FC236}">
                <a16:creationId xmlns:a16="http://schemas.microsoft.com/office/drawing/2014/main" id="{9A4D9B68-9D04-0F44-8881-B4385DCBE5E2}"/>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5994B31E-674E-9342-937C-035E48EA85C7}"/>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482B953B-2758-3B46-921D-4E4EB5C34D3F}"/>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DB5A34C5-15AB-9948-9572-30DBEA0E463D}"/>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7677317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C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58DF4A-4D15-AE46-BCF3-490865FEB3D0}"/>
              </a:ext>
            </a:extLst>
          </p:cNvPr>
          <p:cNvSpPr/>
          <p:nvPr userDrawn="1"/>
        </p:nvSpPr>
        <p:spPr>
          <a:xfrm>
            <a:off x="774738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77C3726-FAD5-7C44-94E3-C4E81D788217}"/>
              </a:ext>
            </a:extLst>
          </p:cNvPr>
          <p:cNvPicPr>
            <a:picLocks noChangeAspect="1"/>
          </p:cNvPicPr>
          <p:nvPr userDrawn="1"/>
        </p:nvPicPr>
        <p:blipFill>
          <a:blip r:embed="rId2"/>
          <a:stretch>
            <a:fillRect/>
          </a:stretch>
        </p:blipFill>
        <p:spPr>
          <a:xfrm>
            <a:off x="776174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3884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sp>
        <p:nvSpPr>
          <p:cNvPr id="11" name="Text Placeholder 14">
            <a:extLst>
              <a:ext uri="{FF2B5EF4-FFF2-40B4-BE49-F238E27FC236}">
                <a16:creationId xmlns:a16="http://schemas.microsoft.com/office/drawing/2014/main" id="{09735B6C-CF20-9E43-BC94-65F0C1B34F2C}"/>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A4819B2A-8C28-D84D-BF09-2EE03659561D}"/>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020C6DBA-7784-2C40-A0FD-B5E5C80AEC3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7646936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724925"/>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n-FIRST Title 3">
    <p:spTree>
      <p:nvGrpSpPr>
        <p:cNvPr id="1" name=""/>
        <p:cNvGrpSpPr/>
        <p:nvPr/>
      </p:nvGrpSpPr>
      <p:grpSpPr>
        <a:xfrm>
          <a:off x="0" y="0"/>
          <a:ext cx="0" cy="0"/>
          <a:chOff x="0" y="0"/>
          <a:chExt cx="0" cy="0"/>
        </a:xfrm>
      </p:grpSpPr>
      <p:pic>
        <p:nvPicPr>
          <p:cNvPr id="4" name="Picture 3" descr="A group of people standing in front of a crowd&#10;&#10;Description automatically generated">
            <a:extLst>
              <a:ext uri="{FF2B5EF4-FFF2-40B4-BE49-F238E27FC236}">
                <a16:creationId xmlns:a16="http://schemas.microsoft.com/office/drawing/2014/main" id="{39DED77A-CA14-A247-870A-C5C8EA681C4B}"/>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10993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n-FIRST Title 4">
    <p:spTree>
      <p:nvGrpSpPr>
        <p:cNvPr id="1" name=""/>
        <p:cNvGrpSpPr/>
        <p:nvPr/>
      </p:nvGrpSpPr>
      <p:grpSpPr>
        <a:xfrm>
          <a:off x="0" y="0"/>
          <a:ext cx="0" cy="0"/>
          <a:chOff x="0" y="0"/>
          <a:chExt cx="0" cy="0"/>
        </a:xfrm>
      </p:grpSpPr>
      <p:pic>
        <p:nvPicPr>
          <p:cNvPr id="3" name="Picture 2" descr="A picture containing indoor, store, people, man&#10;&#10;Description automatically generated">
            <a:extLst>
              <a:ext uri="{FF2B5EF4-FFF2-40B4-BE49-F238E27FC236}">
                <a16:creationId xmlns:a16="http://schemas.microsoft.com/office/drawing/2014/main" id="{ECD47285-B1D5-EF41-B498-C70FA477979E}"/>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640282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n-FIRST Title 5">
    <p:spTree>
      <p:nvGrpSpPr>
        <p:cNvPr id="1" name=""/>
        <p:cNvGrpSpPr/>
        <p:nvPr/>
      </p:nvGrpSpPr>
      <p:grpSpPr>
        <a:xfrm>
          <a:off x="0" y="0"/>
          <a:ext cx="0" cy="0"/>
          <a:chOff x="0" y="0"/>
          <a:chExt cx="0" cy="0"/>
        </a:xfrm>
      </p:grpSpPr>
      <p:pic>
        <p:nvPicPr>
          <p:cNvPr id="4" name="Picture 3" descr="A person standing in front of a crowd&#10;&#10;Description automatically generated">
            <a:extLst>
              <a:ext uri="{FF2B5EF4-FFF2-40B4-BE49-F238E27FC236}">
                <a16:creationId xmlns:a16="http://schemas.microsoft.com/office/drawing/2014/main" id="{4FABAD6A-6588-E541-8FD5-DD8A3BFB9599}"/>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33691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n-FIRST Built Better Together Title">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DFFEBD19-C7F9-364D-AC14-202929C8DA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6899643"/>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50504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56879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8" name="Picture 7">
            <a:extLst>
              <a:ext uri="{FF2B5EF4-FFF2-40B4-BE49-F238E27FC236}">
                <a16:creationId xmlns:a16="http://schemas.microsoft.com/office/drawing/2014/main" id="{DBEA6D01-5E9C-DE46-94F8-EDAC89A95C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3408"/>
            <a:ext cx="7928752" cy="944837"/>
          </a:xfrm>
          <a:prstGeom prst="rect">
            <a:avLst/>
          </a:prstGeom>
        </p:spPr>
      </p:pic>
    </p:spTree>
    <p:extLst>
      <p:ext uri="{BB962C8B-B14F-4D97-AF65-F5344CB8AC3E}">
        <p14:creationId xmlns:p14="http://schemas.microsoft.com/office/powerpoint/2010/main" val="259480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n-FIRST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8782402"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sp>
        <p:nvSpPr>
          <p:cNvPr id="17" name="Text Placeholder 14">
            <a:extLst>
              <a:ext uri="{FF2B5EF4-FFF2-40B4-BE49-F238E27FC236}">
                <a16:creationId xmlns:a16="http://schemas.microsoft.com/office/drawing/2014/main" id="{8015FCC8-578F-F448-956B-12F9CC61C3C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a:extLst>
              <a:ext uri="{FF2B5EF4-FFF2-40B4-BE49-F238E27FC236}">
                <a16:creationId xmlns:a16="http://schemas.microsoft.com/office/drawing/2014/main" id="{50870A3B-A479-304E-9979-5AE06B0E34F9}"/>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9" name="Text Placeholder 12">
            <a:extLst>
              <a:ext uri="{FF2B5EF4-FFF2-40B4-BE49-F238E27FC236}">
                <a16:creationId xmlns:a16="http://schemas.microsoft.com/office/drawing/2014/main" id="{42BA1346-FCA4-6645-AD56-6D0F731B5927}"/>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7114412"/>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n-FIRST + Programs Conten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0819DE0D-8BCD-E84C-964A-F2259FACAEB8}"/>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52243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36321" y="6193049"/>
            <a:ext cx="3172246" cy="550869"/>
          </a:xfrm>
          <a:prstGeom prst="rect">
            <a:avLst/>
          </a:prstGeom>
        </p:spPr>
      </p:pic>
      <p:sp>
        <p:nvSpPr>
          <p:cNvPr id="11" name="Title Placeholder 1">
            <a:extLst>
              <a:ext uri="{FF2B5EF4-FFF2-40B4-BE49-F238E27FC236}">
                <a16:creationId xmlns:a16="http://schemas.microsoft.com/office/drawing/2014/main" id="{6555E7D4-A808-DE4B-A41C-026E2451EED0}"/>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816FE883-6A33-C746-B87C-BF6A87DCA396}"/>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877286486"/>
      </p:ext>
    </p:extLst>
  </p:cSld>
  <p:clrMapOvr>
    <a:masterClrMapping/>
  </p:clrMapOvr>
  <p:extLst>
    <p:ext uri="{DCECCB84-F9BA-43D5-87BE-67443E8EF086}">
      <p15:sldGuideLst xmlns:p15="http://schemas.microsoft.com/office/powerpoint/2012/main">
        <p15:guide id="1" orient="horz" pos="4248" userDrawn="1">
          <p15:clr>
            <a:srgbClr val="FBAE40"/>
          </p15:clr>
        </p15:guide>
        <p15:guide id="2" pos="56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n-FIRST Split 1">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standing in front of a crowd&#10;&#10;Description automatically generated">
            <a:extLst>
              <a:ext uri="{FF2B5EF4-FFF2-40B4-BE49-F238E27FC236}">
                <a16:creationId xmlns:a16="http://schemas.microsoft.com/office/drawing/2014/main" id="{374EEA14-F8F4-E24C-ADCD-5E2EDCBDE112}"/>
              </a:ext>
            </a:extLst>
          </p:cNvPr>
          <p:cNvPicPr>
            <a:picLocks noChangeAspect="1"/>
          </p:cNvPicPr>
          <p:nvPr userDrawn="1"/>
        </p:nvPicPr>
        <p:blipFill>
          <a:blip r:embed="rId3"/>
          <a:stretch>
            <a:fillRect/>
          </a:stretch>
        </p:blipFill>
        <p:spPr>
          <a:xfrm>
            <a:off x="5011387" y="0"/>
            <a:ext cx="4132613" cy="6858000"/>
          </a:xfrm>
          <a:prstGeom prst="rect">
            <a:avLst/>
          </a:prstGeom>
        </p:spPr>
      </p:pic>
      <p:sp>
        <p:nvSpPr>
          <p:cNvPr id="13" name="Text Placeholder 14">
            <a:extLst>
              <a:ext uri="{FF2B5EF4-FFF2-40B4-BE49-F238E27FC236}">
                <a16:creationId xmlns:a16="http://schemas.microsoft.com/office/drawing/2014/main" id="{8F3E1952-98E0-404A-8CC9-042549C3F414}"/>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8241B465-8B17-724B-9E1C-5A2FADE1E189}"/>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1C59280F-898E-3A46-A483-9189A6391E4A}"/>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262011977"/>
      </p:ext>
    </p:extLst>
  </p:cSld>
  <p:clrMapOvr>
    <a:masterClrMapping/>
  </p:clrMapOvr>
  <p:extLst>
    <p:ext uri="{DCECCB84-F9BA-43D5-87BE-67443E8EF086}">
      <p15:sldGuideLst xmlns:p15="http://schemas.microsoft.com/office/powerpoint/2012/main">
        <p15:guide id="1" orient="horz" pos="4176">
          <p15:clr>
            <a:srgbClr val="FBAE40"/>
          </p15:clr>
        </p15:guide>
        <p15:guide id="2" pos="24" userDrawn="1">
          <p15:clr>
            <a:srgbClr val="FBAE40"/>
          </p15:clr>
        </p15:guide>
        <p15:guide id="3" pos="120" userDrawn="1">
          <p15:clr>
            <a:srgbClr val="FBAE40"/>
          </p15:clr>
        </p15:guide>
        <p15:guide id="4" pos="3144" userDrawn="1">
          <p15:clr>
            <a:srgbClr val="FBAE40"/>
          </p15:clr>
        </p15:guide>
        <p15:guide id="5" pos="30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950719"/>
            <a:ext cx="7886700" cy="4226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AEB161-7E7A-5042-BCF6-95F27F8C571E}" type="datetime1">
              <a:rPr lang="en-US" smtClean="0"/>
              <a:t>6/10/2024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53052E6-E16C-A04B-8192-1DB31D569F09}" type="slidenum">
              <a:rPr lang="en-US" smtClean="0"/>
              <a:pPr/>
              <a:t>‹#›</a:t>
            </a:fld>
            <a:endParaRPr lang="en-US"/>
          </a:p>
        </p:txBody>
      </p:sp>
    </p:spTree>
    <p:extLst>
      <p:ext uri="{BB962C8B-B14F-4D97-AF65-F5344CB8AC3E}">
        <p14:creationId xmlns:p14="http://schemas.microsoft.com/office/powerpoint/2010/main" val="133488940"/>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7" r:id="rId6"/>
    <p:sldLayoutId id="2147483664" r:id="rId7"/>
    <p:sldLayoutId id="2147483678" r:id="rId8"/>
    <p:sldLayoutId id="2147483680" r:id="rId9"/>
    <p:sldLayoutId id="2147483681" r:id="rId10"/>
    <p:sldLayoutId id="2147483679" r:id="rId11"/>
    <p:sldLayoutId id="2147483682" r:id="rId12"/>
    <p:sldLayoutId id="2147483683" r:id="rId13"/>
    <p:sldLayoutId id="2147483684" r:id="rId14"/>
    <p:sldLayoutId id="2147483695" r:id="rId15"/>
    <p:sldLayoutId id="2147483685" r:id="rId16"/>
    <p:sldLayoutId id="2147483686" r:id="rId17"/>
    <p:sldLayoutId id="2147483687" r:id="rId18"/>
    <p:sldLayoutId id="2147483688" r:id="rId19"/>
    <p:sldLayoutId id="2147483689" r:id="rId20"/>
    <p:sldLayoutId id="2147483691" r:id="rId21"/>
    <p:sldLayoutId id="2147483690" r:id="rId22"/>
    <p:sldLayoutId id="2147483692" r:id="rId23"/>
    <p:sldLayoutId id="2147483694" r:id="rId24"/>
    <p:sldLayoutId id="2147483693" r:id="rId25"/>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234141"/>
      </p:ext>
    </p:extLst>
  </p:cSld>
  <p:clrMap bg1="lt1" tx1="dk1" bg2="lt2" tx2="dk2" accent1="accent1" accent2="accent2" accent3="accent3" accent4="accent4" accent5="accent5" accent6="accent6" hlink="hlink" folHlink="folHlink"/>
  <p:sldLayoutIdLst>
    <p:sldLayoutId id="2147483697" r:id="rId1"/>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49.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33.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hyperlink" Target="https://www.youtube.com/c/FIRSTLEGOLeagueofficia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44.png"/><Relationship Id="rId4" Type="http://schemas.openxmlformats.org/officeDocument/2006/relationships/hyperlink" Target="https://www.youtube.com/c/FIRSTLEGOLeagueofficia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9461470-2C49-0B4A-AFF2-693C58AC2F9F}"/>
              </a:ext>
            </a:extLst>
          </p:cNvPr>
          <p:cNvSpPr/>
          <p:nvPr/>
        </p:nvSpPr>
        <p:spPr>
          <a:xfrm>
            <a:off x="4148152" y="0"/>
            <a:ext cx="4995848" cy="6858000"/>
          </a:xfrm>
          <a:custGeom>
            <a:avLst/>
            <a:gdLst>
              <a:gd name="connsiteX0" fmla="*/ 810930 w 4995848"/>
              <a:gd name="connsiteY0" fmla="*/ 0 h 6857999"/>
              <a:gd name="connsiteX1" fmla="*/ 4995848 w 4995848"/>
              <a:gd name="connsiteY1" fmla="*/ 0 h 6857999"/>
              <a:gd name="connsiteX2" fmla="*/ 4995848 w 4995848"/>
              <a:gd name="connsiteY2" fmla="*/ 6857999 h 6857999"/>
              <a:gd name="connsiteX3" fmla="*/ 810929 w 4995848"/>
              <a:gd name="connsiteY3" fmla="*/ 6857999 h 6857999"/>
              <a:gd name="connsiteX4" fmla="*/ 772675 w 4995848"/>
              <a:gd name="connsiteY4" fmla="*/ 6790558 h 6857999"/>
              <a:gd name="connsiteX5" fmla="*/ 0 w 4995848"/>
              <a:gd name="connsiteY5" fmla="*/ 3429001 h 6857999"/>
              <a:gd name="connsiteX6" fmla="*/ 772675 w 4995848"/>
              <a:gd name="connsiteY6" fmla="*/ 6744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5848" h="6857999">
                <a:moveTo>
                  <a:pt x="810930" y="0"/>
                </a:moveTo>
                <a:lnTo>
                  <a:pt x="4995848" y="0"/>
                </a:lnTo>
                <a:lnTo>
                  <a:pt x="4995848" y="6857999"/>
                </a:lnTo>
                <a:lnTo>
                  <a:pt x="810929" y="6857999"/>
                </a:lnTo>
                <a:lnTo>
                  <a:pt x="772675" y="6790558"/>
                </a:lnTo>
                <a:cubicBezTo>
                  <a:pt x="292599" y="5902709"/>
                  <a:pt x="0" y="4723291"/>
                  <a:pt x="0" y="3429001"/>
                </a:cubicBezTo>
                <a:cubicBezTo>
                  <a:pt x="0" y="2134711"/>
                  <a:pt x="292599" y="955293"/>
                  <a:pt x="772675" y="67445"/>
                </a:cubicBezTo>
                <a:close/>
              </a:path>
            </a:pathLst>
          </a:custGeom>
          <a:solidFill>
            <a:srgbClr val="EC20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F3B760C1-7E25-45A7-B891-53C58D074EA2}"/>
              </a:ext>
            </a:extLst>
          </p:cNvPr>
          <p:cNvSpPr>
            <a:spLocks noGrp="1"/>
          </p:cNvSpPr>
          <p:nvPr>
            <p:ph type="body" sz="quarter" idx="4294967295"/>
          </p:nvPr>
        </p:nvSpPr>
        <p:spPr>
          <a:xfrm>
            <a:off x="4731024" y="1685631"/>
            <a:ext cx="4158543" cy="3256483"/>
          </a:xfrm>
          <a:prstGeom prst="rect">
            <a:avLst/>
          </a:prstGeom>
        </p:spPr>
        <p:txBody>
          <a:bodyPr>
            <a:noAutofit/>
          </a:bodyPr>
          <a:lstStyle/>
          <a:p>
            <a:pPr marL="0" indent="0">
              <a:buNone/>
            </a:pPr>
            <a:r>
              <a:rPr lang="en-US" sz="8000" dirty="0">
                <a:solidFill>
                  <a:schemeClr val="bg1"/>
                </a:solidFill>
                <a:effectLst>
                  <a:outerShdw dist="56557" dir="8100000" algn="tr" rotWithShape="0">
                    <a:srgbClr val="A7161B"/>
                  </a:outerShdw>
                </a:effectLst>
                <a:latin typeface="Roboto Medium" pitchFamily="2" charset="0"/>
                <a:ea typeface="Roboto Medium" pitchFamily="2" charset="0"/>
              </a:rPr>
              <a:t>Let’s Get Started</a:t>
            </a:r>
          </a:p>
          <a:p>
            <a:pPr marL="0" indent="0">
              <a:buNone/>
            </a:pPr>
            <a:endParaRPr lang="en-US" sz="8000" dirty="0">
              <a:solidFill>
                <a:schemeClr val="bg1"/>
              </a:solidFill>
              <a:effectLst>
                <a:outerShdw dist="56557" dir="8100000" algn="tr" rotWithShape="0">
                  <a:srgbClr val="A7161B"/>
                </a:outerShdw>
              </a:effectLst>
              <a:latin typeface="Roboto Medium" pitchFamily="2" charset="0"/>
              <a:ea typeface="Roboto Medium" pitchFamily="2" charset="0"/>
            </a:endParaRPr>
          </a:p>
        </p:txBody>
      </p:sp>
      <p:sp>
        <p:nvSpPr>
          <p:cNvPr id="6" name="Title 3">
            <a:extLst>
              <a:ext uri="{FF2B5EF4-FFF2-40B4-BE49-F238E27FC236}">
                <a16:creationId xmlns:a16="http://schemas.microsoft.com/office/drawing/2014/main" id="{B6ADE897-E12C-4A20-B842-CD64CC495BD3}"/>
              </a:ext>
            </a:extLst>
          </p:cNvPr>
          <p:cNvSpPr txBox="1">
            <a:spLocks/>
          </p:cNvSpPr>
          <p:nvPr/>
        </p:nvSpPr>
        <p:spPr>
          <a:xfrm>
            <a:off x="343072" y="341368"/>
            <a:ext cx="2857328" cy="4654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250" normalizeH="0" baseline="0" noProof="0" dirty="0">
                <a:ln>
                  <a:noFill/>
                </a:ln>
                <a:solidFill>
                  <a:srgbClr val="EC2027"/>
                </a:solidFill>
                <a:effectLst/>
                <a:uLnTx/>
                <a:uFillTx/>
                <a:latin typeface="Roboto" pitchFamily="2" charset="0"/>
                <a:ea typeface="Roboto" pitchFamily="2" charset="0"/>
              </a:rPr>
              <a:t>INTRODUCTION</a:t>
            </a:r>
          </a:p>
        </p:txBody>
      </p:sp>
      <p:pic>
        <p:nvPicPr>
          <p:cNvPr id="2" name="Picture 1">
            <a:extLst>
              <a:ext uri="{FF2B5EF4-FFF2-40B4-BE49-F238E27FC236}">
                <a16:creationId xmlns:a16="http://schemas.microsoft.com/office/drawing/2014/main" id="{B920E222-D725-774B-BAC1-8FA15FE917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5665" y="5751186"/>
            <a:ext cx="1492587" cy="827984"/>
          </a:xfrm>
          <a:prstGeom prst="rect">
            <a:avLst/>
          </a:prstGeom>
        </p:spPr>
      </p:pic>
      <p:pic>
        <p:nvPicPr>
          <p:cNvPr id="7" name="Picture 6" descr="A white number on a black background&#10;&#10;Description automatically generated">
            <a:extLst>
              <a:ext uri="{FF2B5EF4-FFF2-40B4-BE49-F238E27FC236}">
                <a16:creationId xmlns:a16="http://schemas.microsoft.com/office/drawing/2014/main" id="{16EBE6FE-BB02-AC3D-2706-921E95935B3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09577" y="5841203"/>
            <a:ext cx="3720051" cy="651936"/>
          </a:xfrm>
          <a:prstGeom prst="rect">
            <a:avLst/>
          </a:prstGeom>
        </p:spPr>
      </p:pic>
      <p:pic>
        <p:nvPicPr>
          <p:cNvPr id="8" name="Picture 7" descr="A logo with a submarine&#10;&#10;Description automatically generated">
            <a:extLst>
              <a:ext uri="{FF2B5EF4-FFF2-40B4-BE49-F238E27FC236}">
                <a16:creationId xmlns:a16="http://schemas.microsoft.com/office/drawing/2014/main" id="{02617779-449F-ACC8-D788-B5331D1B7BA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256296" y="5337149"/>
            <a:ext cx="1371193" cy="1371600"/>
          </a:xfrm>
          <a:prstGeom prst="rect">
            <a:avLst/>
          </a:prstGeom>
        </p:spPr>
      </p:pic>
      <p:pic>
        <p:nvPicPr>
          <p:cNvPr id="12" name="Picture 11" descr="A cardboard box with toys and a map&#10;&#10;Description automatically generated">
            <a:extLst>
              <a:ext uri="{FF2B5EF4-FFF2-40B4-BE49-F238E27FC236}">
                <a16:creationId xmlns:a16="http://schemas.microsoft.com/office/drawing/2014/main" id="{7B6DEA1E-672E-8A97-73D3-46E9ADED5CF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5413" y="1948294"/>
            <a:ext cx="3855879" cy="2409428"/>
          </a:xfrm>
          <a:prstGeom prst="rect">
            <a:avLst/>
          </a:prstGeom>
        </p:spPr>
      </p:pic>
    </p:spTree>
    <p:extLst>
      <p:ext uri="{BB962C8B-B14F-4D97-AF65-F5344CB8AC3E}">
        <p14:creationId xmlns:p14="http://schemas.microsoft.com/office/powerpoint/2010/main" val="3891411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10</a:t>
            </a:fld>
            <a:endParaRPr lang="en-US"/>
          </a:p>
        </p:txBody>
      </p:sp>
      <p:pic>
        <p:nvPicPr>
          <p:cNvPr id="4" name="Picture 3">
            <a:extLst>
              <a:ext uri="{FF2B5EF4-FFF2-40B4-BE49-F238E27FC236}">
                <a16:creationId xmlns:a16="http://schemas.microsoft.com/office/drawing/2014/main" id="{822FC776-F189-1B69-93BC-6F2DD9C82A59}"/>
              </a:ext>
            </a:extLst>
          </p:cNvPr>
          <p:cNvPicPr>
            <a:picLocks noChangeAspect="1"/>
          </p:cNvPicPr>
          <p:nvPr/>
        </p:nvPicPr>
        <p:blipFill>
          <a:blip r:embed="rId3"/>
          <a:stretch>
            <a:fillRect/>
          </a:stretch>
        </p:blipFill>
        <p:spPr>
          <a:xfrm>
            <a:off x="0" y="0"/>
            <a:ext cx="9144000" cy="5050774"/>
          </a:xfrm>
          <a:prstGeom prst="rect">
            <a:avLst/>
          </a:prstGeom>
        </p:spPr>
      </p:pic>
      <p:pic>
        <p:nvPicPr>
          <p:cNvPr id="7" name="Picture 6">
            <a:extLst>
              <a:ext uri="{FF2B5EF4-FFF2-40B4-BE49-F238E27FC236}">
                <a16:creationId xmlns:a16="http://schemas.microsoft.com/office/drawing/2014/main" id="{809CF620-1C86-6210-5097-2C71F17C442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199239" y="3041305"/>
            <a:ext cx="2958835" cy="3108960"/>
          </a:xfrm>
          <a:prstGeom prst="rect">
            <a:avLst/>
          </a:prstGeom>
        </p:spPr>
      </p:pic>
      <p:pic>
        <p:nvPicPr>
          <p:cNvPr id="3" name="Picture 2" descr="A logo with a submarine&#10;&#10;Description automatically generated">
            <a:extLst>
              <a:ext uri="{FF2B5EF4-FFF2-40B4-BE49-F238E27FC236}">
                <a16:creationId xmlns:a16="http://schemas.microsoft.com/office/drawing/2014/main" id="{2B4B2FA3-D4D9-CC92-6FF2-280944C369E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396393" y="81568"/>
            <a:ext cx="2351214" cy="2351912"/>
          </a:xfrm>
          <a:prstGeom prst="rect">
            <a:avLst/>
          </a:prstGeom>
        </p:spPr>
      </p:pic>
    </p:spTree>
    <p:extLst>
      <p:ext uri="{BB962C8B-B14F-4D97-AF65-F5344CB8AC3E}">
        <p14:creationId xmlns:p14="http://schemas.microsoft.com/office/powerpoint/2010/main" val="2299676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11</a:t>
            </a:fld>
            <a:endParaRPr lang="en-US"/>
          </a:p>
        </p:txBody>
      </p:sp>
      <p:sp>
        <p:nvSpPr>
          <p:cNvPr id="7" name="Rectangle: Rounded Corners 6">
            <a:extLst>
              <a:ext uri="{FF2B5EF4-FFF2-40B4-BE49-F238E27FC236}">
                <a16:creationId xmlns:a16="http://schemas.microsoft.com/office/drawing/2014/main" id="{8D514EE3-E608-42E7-889C-51943ACEE32F}"/>
              </a:ext>
            </a:extLst>
          </p:cNvPr>
          <p:cNvSpPr/>
          <p:nvPr/>
        </p:nvSpPr>
        <p:spPr>
          <a:xfrm>
            <a:off x="2969111" y="5787614"/>
            <a:ext cx="1194098" cy="3334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BC45A16-FF00-A113-038B-F1BD8D8D7F06}"/>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b="3983"/>
          <a:stretch/>
        </p:blipFill>
        <p:spPr>
          <a:xfrm>
            <a:off x="0" y="1890095"/>
            <a:ext cx="9144000" cy="4528969"/>
          </a:xfrm>
          <a:prstGeom prst="rect">
            <a:avLst/>
          </a:prstGeom>
        </p:spPr>
      </p:pic>
      <p:pic>
        <p:nvPicPr>
          <p:cNvPr id="8" name="Picture 7">
            <a:extLst>
              <a:ext uri="{FF2B5EF4-FFF2-40B4-BE49-F238E27FC236}">
                <a16:creationId xmlns:a16="http://schemas.microsoft.com/office/drawing/2014/main" id="{5B95597D-E3BF-362D-01BE-3689D1FD0F0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092583" y="217084"/>
            <a:ext cx="2958834" cy="3108960"/>
          </a:xfrm>
          <a:prstGeom prst="rect">
            <a:avLst/>
          </a:prstGeom>
        </p:spPr>
      </p:pic>
      <p:pic>
        <p:nvPicPr>
          <p:cNvPr id="12" name="Picture 11">
            <a:extLst>
              <a:ext uri="{FF2B5EF4-FFF2-40B4-BE49-F238E27FC236}">
                <a16:creationId xmlns:a16="http://schemas.microsoft.com/office/drawing/2014/main" id="{E2236BA0-AF55-54DF-9EAE-3BB35868BF4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36393" y="206191"/>
            <a:ext cx="2467912" cy="1543050"/>
          </a:xfrm>
          <a:prstGeom prst="rect">
            <a:avLst/>
          </a:prstGeom>
        </p:spPr>
      </p:pic>
      <p:pic>
        <p:nvPicPr>
          <p:cNvPr id="3" name="Picture 2" descr="A logo with a submarine&#10;&#10;Description automatically generated">
            <a:extLst>
              <a:ext uri="{FF2B5EF4-FFF2-40B4-BE49-F238E27FC236}">
                <a16:creationId xmlns:a16="http://schemas.microsoft.com/office/drawing/2014/main" id="{EE80C18D-E1C3-450A-ABF3-831CE62CC3E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18324" y="217084"/>
            <a:ext cx="1371193" cy="1371600"/>
          </a:xfrm>
          <a:prstGeom prst="rect">
            <a:avLst/>
          </a:prstGeom>
        </p:spPr>
      </p:pic>
    </p:spTree>
    <p:extLst>
      <p:ext uri="{BB962C8B-B14F-4D97-AF65-F5344CB8AC3E}">
        <p14:creationId xmlns:p14="http://schemas.microsoft.com/office/powerpoint/2010/main" val="4129542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E2866F-01A2-117E-4266-616B1D867F1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13948" y="203642"/>
            <a:ext cx="2390357" cy="1543050"/>
          </a:xfrm>
          <a:prstGeom prst="rect">
            <a:avLst/>
          </a:prstGeom>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12</a:t>
            </a:fld>
            <a:endParaRPr lang="en-US"/>
          </a:p>
        </p:txBody>
      </p:sp>
      <p:pic>
        <p:nvPicPr>
          <p:cNvPr id="4" name="Picture 3">
            <a:extLst>
              <a:ext uri="{FF2B5EF4-FFF2-40B4-BE49-F238E27FC236}">
                <a16:creationId xmlns:a16="http://schemas.microsoft.com/office/drawing/2014/main" id="{C3EB262D-1CC6-CC9D-7C7B-37C010188D59}"/>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l="18080" r="19865"/>
          <a:stretch/>
        </p:blipFill>
        <p:spPr>
          <a:xfrm>
            <a:off x="391980" y="1340548"/>
            <a:ext cx="8229600" cy="4739520"/>
          </a:xfrm>
          <a:prstGeom prst="rect">
            <a:avLst/>
          </a:prstGeom>
        </p:spPr>
      </p:pic>
      <p:pic>
        <p:nvPicPr>
          <p:cNvPr id="5" name="Picture 4" descr="A logo with a submarine&#10;&#10;Description automatically generated">
            <a:extLst>
              <a:ext uri="{FF2B5EF4-FFF2-40B4-BE49-F238E27FC236}">
                <a16:creationId xmlns:a16="http://schemas.microsoft.com/office/drawing/2014/main" id="{170EEB7C-27D0-3D8E-4082-5F2B4C496A4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318324" y="217084"/>
            <a:ext cx="1371193" cy="1371600"/>
          </a:xfrm>
          <a:prstGeom prst="rect">
            <a:avLst/>
          </a:prstGeom>
        </p:spPr>
      </p:pic>
    </p:spTree>
    <p:extLst>
      <p:ext uri="{BB962C8B-B14F-4D97-AF65-F5344CB8AC3E}">
        <p14:creationId xmlns:p14="http://schemas.microsoft.com/office/powerpoint/2010/main" val="2299403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13</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DD4712C1-F703-4BDE-AA70-74AE23C7B717}"/>
              </a:ext>
            </a:extLst>
          </p:cNvPr>
          <p:cNvSpPr>
            <a:spLocks noGrp="1"/>
          </p:cNvSpPr>
          <p:nvPr>
            <p:ph type="body" sz="quarter" idx="14"/>
          </p:nvPr>
        </p:nvSpPr>
        <p:spPr>
          <a:xfrm>
            <a:off x="628650" y="1106824"/>
            <a:ext cx="7493374" cy="427358"/>
          </a:xfrm>
        </p:spPr>
        <p:txBody>
          <a:bodyPr>
            <a:normAutofit/>
          </a:bodyPr>
          <a:lstStyle/>
          <a:p>
            <a:pPr algn="l"/>
            <a:r>
              <a:rPr lang="en-US" b="0" i="0" u="none" strike="noStrike" baseline="0" dirty="0">
                <a:latin typeface="Roboto" panose="02000000000000000000" pitchFamily="2" charset="0"/>
                <a:ea typeface="Roboto" panose="02000000000000000000" pitchFamily="2" charset="0"/>
                <a:cs typeface="Roboto" panose="02000000000000000000" pitchFamily="2" charset="0"/>
              </a:rPr>
              <a:t>What roles will you use on your team?</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FF0000"/>
                </a:solidFill>
                <a:latin typeface="Roboto" panose="02000000000000000000" pitchFamily="2" charset="0"/>
                <a:ea typeface="Roboto" panose="02000000000000000000" pitchFamily="2" charset="0"/>
                <a:cs typeface="Roboto" panose="02000000000000000000" pitchFamily="2" charset="0"/>
              </a:rPr>
              <a:t>Team Roles</a:t>
            </a:r>
          </a:p>
        </p:txBody>
      </p:sp>
      <p:pic>
        <p:nvPicPr>
          <p:cNvPr id="6" name="Picture 5">
            <a:extLst>
              <a:ext uri="{FF2B5EF4-FFF2-40B4-BE49-F238E27FC236}">
                <a16:creationId xmlns:a16="http://schemas.microsoft.com/office/drawing/2014/main" id="{3A6D25BD-DBF0-429D-8892-2AAF4B6F60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7511" y="1534181"/>
            <a:ext cx="6960724" cy="4572000"/>
          </a:xfrm>
          <a:prstGeom prst="rect">
            <a:avLst/>
          </a:prstGeom>
        </p:spPr>
      </p:pic>
    </p:spTree>
    <p:extLst>
      <p:ext uri="{BB962C8B-B14F-4D97-AF65-F5344CB8AC3E}">
        <p14:creationId xmlns:p14="http://schemas.microsoft.com/office/powerpoint/2010/main" val="2937528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14</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FF0000"/>
                </a:solidFill>
                <a:latin typeface="Roboto" panose="02000000000000000000" pitchFamily="2" charset="0"/>
                <a:ea typeface="Roboto" panose="02000000000000000000" pitchFamily="2" charset="0"/>
                <a:cs typeface="Roboto" panose="02000000000000000000" pitchFamily="2" charset="0"/>
              </a:rPr>
              <a:t>Team Roles</a:t>
            </a:r>
          </a:p>
        </p:txBody>
      </p:sp>
      <p:pic>
        <p:nvPicPr>
          <p:cNvPr id="9" name="Picture 8">
            <a:extLst>
              <a:ext uri="{FF2B5EF4-FFF2-40B4-BE49-F238E27FC236}">
                <a16:creationId xmlns:a16="http://schemas.microsoft.com/office/drawing/2014/main" id="{C93DE550-16DC-4829-8FBE-F80ABD8318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708" y="1406061"/>
            <a:ext cx="6958584" cy="4527234"/>
          </a:xfrm>
          <a:prstGeom prst="rect">
            <a:avLst/>
          </a:prstGeom>
        </p:spPr>
      </p:pic>
      <p:sp>
        <p:nvSpPr>
          <p:cNvPr id="10" name="Rectangle: Rounded Corners 9">
            <a:extLst>
              <a:ext uri="{FF2B5EF4-FFF2-40B4-BE49-F238E27FC236}">
                <a16:creationId xmlns:a16="http://schemas.microsoft.com/office/drawing/2014/main" id="{873CE9BD-FBB7-408E-B41A-157423819978}"/>
              </a:ext>
            </a:extLst>
          </p:cNvPr>
          <p:cNvSpPr/>
          <p:nvPr/>
        </p:nvSpPr>
        <p:spPr>
          <a:xfrm>
            <a:off x="1629103" y="1282262"/>
            <a:ext cx="399394" cy="4099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11" name="Rectangle: Rounded Corners 10">
            <a:extLst>
              <a:ext uri="{FF2B5EF4-FFF2-40B4-BE49-F238E27FC236}">
                <a16:creationId xmlns:a16="http://schemas.microsoft.com/office/drawing/2014/main" id="{FF92798D-A4C9-45A1-88EC-C251C43D285F}"/>
              </a:ext>
            </a:extLst>
          </p:cNvPr>
          <p:cNvSpPr/>
          <p:nvPr/>
        </p:nvSpPr>
        <p:spPr>
          <a:xfrm>
            <a:off x="3999185" y="1149721"/>
            <a:ext cx="399394" cy="4099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12" name="Rectangle: Rounded Corners 11">
            <a:extLst>
              <a:ext uri="{FF2B5EF4-FFF2-40B4-BE49-F238E27FC236}">
                <a16:creationId xmlns:a16="http://schemas.microsoft.com/office/drawing/2014/main" id="{6D4A0D6D-C1F6-41AA-B28D-DA31F4C52D2C}"/>
              </a:ext>
            </a:extLst>
          </p:cNvPr>
          <p:cNvSpPr/>
          <p:nvPr/>
        </p:nvSpPr>
        <p:spPr>
          <a:xfrm>
            <a:off x="4840197" y="1201109"/>
            <a:ext cx="399394" cy="4099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13" name="Rectangle: Rounded Corners 12">
            <a:extLst>
              <a:ext uri="{FF2B5EF4-FFF2-40B4-BE49-F238E27FC236}">
                <a16:creationId xmlns:a16="http://schemas.microsoft.com/office/drawing/2014/main" id="{BFECF4A2-E060-4A69-943A-A7DEF301DE03}"/>
              </a:ext>
            </a:extLst>
          </p:cNvPr>
          <p:cNvSpPr/>
          <p:nvPr/>
        </p:nvSpPr>
        <p:spPr>
          <a:xfrm>
            <a:off x="7210279" y="1127761"/>
            <a:ext cx="399394" cy="4099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339246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15</a:t>
            </a:fld>
            <a:endParaRPr lang="en-US">
              <a:latin typeface="Roboto" panose="02000000000000000000" pitchFamily="2" charset="0"/>
              <a:ea typeface="Roboto" panose="02000000000000000000" pitchFamily="2" charset="0"/>
              <a:cs typeface="Roboto" panose="02000000000000000000" pitchFamily="2" charset="0"/>
            </a:endParaRPr>
          </a:p>
        </p:txBody>
      </p:sp>
      <p:pic>
        <p:nvPicPr>
          <p:cNvPr id="4" name="Picture 3">
            <a:extLst>
              <a:ext uri="{FF2B5EF4-FFF2-40B4-BE49-F238E27FC236}">
                <a16:creationId xmlns:a16="http://schemas.microsoft.com/office/drawing/2014/main" id="{1BF6BA63-810F-0EEF-A72C-BACB637FBCA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95948" y="301479"/>
            <a:ext cx="8778240" cy="5761864"/>
          </a:xfrm>
          <a:prstGeom prst="rect">
            <a:avLst/>
          </a:prstGeom>
        </p:spPr>
      </p:pic>
    </p:spTree>
    <p:extLst>
      <p:ext uri="{BB962C8B-B14F-4D97-AF65-F5344CB8AC3E}">
        <p14:creationId xmlns:p14="http://schemas.microsoft.com/office/powerpoint/2010/main" val="2606166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16</a:t>
            </a:fld>
            <a:endParaRPr lang="en-US"/>
          </a:p>
        </p:txBody>
      </p:sp>
      <p:pic>
        <p:nvPicPr>
          <p:cNvPr id="4" name="Picture 3">
            <a:extLst>
              <a:ext uri="{FF2B5EF4-FFF2-40B4-BE49-F238E27FC236}">
                <a16:creationId xmlns:a16="http://schemas.microsoft.com/office/drawing/2014/main" id="{70BD38F5-2AA3-7F19-B317-4D2147C95B9B}"/>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576607" y="4451686"/>
            <a:ext cx="3200400" cy="2108232"/>
          </a:xfrm>
          <a:prstGeom prst="rect">
            <a:avLst/>
          </a:prstGeom>
        </p:spPr>
      </p:pic>
      <p:pic>
        <p:nvPicPr>
          <p:cNvPr id="12" name="Picture 11">
            <a:extLst>
              <a:ext uri="{FF2B5EF4-FFF2-40B4-BE49-F238E27FC236}">
                <a16:creationId xmlns:a16="http://schemas.microsoft.com/office/drawing/2014/main" id="{16C3DB69-089F-BBBC-BD04-1CE7C155A71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80050" y="4410082"/>
            <a:ext cx="2449950" cy="1828800"/>
          </a:xfrm>
          <a:prstGeom prst="rect">
            <a:avLst/>
          </a:prstGeom>
        </p:spPr>
      </p:pic>
      <p:pic>
        <p:nvPicPr>
          <p:cNvPr id="3" name="Picture 2" descr="A cardboard box with toys and a map&#10;&#10;Description automatically generated">
            <a:extLst>
              <a:ext uri="{FF2B5EF4-FFF2-40B4-BE49-F238E27FC236}">
                <a16:creationId xmlns:a16="http://schemas.microsoft.com/office/drawing/2014/main" id="{4DD64146-9950-44AA-4CF0-812AF3F6E00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38907" y="-115834"/>
            <a:ext cx="7396957" cy="4622146"/>
          </a:xfrm>
          <a:prstGeom prst="rect">
            <a:avLst/>
          </a:prstGeom>
        </p:spPr>
      </p:pic>
    </p:spTree>
    <p:extLst>
      <p:ext uri="{BB962C8B-B14F-4D97-AF65-F5344CB8AC3E}">
        <p14:creationId xmlns:p14="http://schemas.microsoft.com/office/powerpoint/2010/main" val="2136798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17</a:t>
            </a:fld>
            <a:endParaRPr lang="en-US"/>
          </a:p>
        </p:txBody>
      </p:sp>
      <p:pic>
        <p:nvPicPr>
          <p:cNvPr id="5" name="Picture 4">
            <a:extLst>
              <a:ext uri="{FF2B5EF4-FFF2-40B4-BE49-F238E27FC236}">
                <a16:creationId xmlns:a16="http://schemas.microsoft.com/office/drawing/2014/main" id="{6BF0CCC5-3530-8B5B-05A8-8B76AFDE5FE5}"/>
              </a:ext>
            </a:extLst>
          </p:cNvPr>
          <p:cNvPicPr>
            <a:picLocks noChangeAspect="1"/>
          </p:cNvPicPr>
          <p:nvPr/>
        </p:nvPicPr>
        <p:blipFill>
          <a:blip r:embed="rId3"/>
          <a:stretch>
            <a:fillRect/>
          </a:stretch>
        </p:blipFill>
        <p:spPr>
          <a:xfrm>
            <a:off x="1008219" y="811530"/>
            <a:ext cx="3410587" cy="4572000"/>
          </a:xfrm>
          <a:prstGeom prst="rect">
            <a:avLst/>
          </a:prstGeom>
          <a:ln>
            <a:solidFill>
              <a:srgbClr val="ED1C24"/>
            </a:solidFill>
          </a:ln>
        </p:spPr>
      </p:pic>
      <p:pic>
        <p:nvPicPr>
          <p:cNvPr id="7" name="Picture 6">
            <a:extLst>
              <a:ext uri="{FF2B5EF4-FFF2-40B4-BE49-F238E27FC236}">
                <a16:creationId xmlns:a16="http://schemas.microsoft.com/office/drawing/2014/main" id="{CB9A8C17-C980-4202-5F54-5A3C3B45573D}"/>
              </a:ext>
            </a:extLst>
          </p:cNvPr>
          <p:cNvPicPr>
            <a:picLocks noChangeAspect="1"/>
          </p:cNvPicPr>
          <p:nvPr/>
        </p:nvPicPr>
        <p:blipFill>
          <a:blip r:embed="rId4"/>
          <a:stretch>
            <a:fillRect/>
          </a:stretch>
        </p:blipFill>
        <p:spPr>
          <a:xfrm>
            <a:off x="4725196" y="811530"/>
            <a:ext cx="3427576" cy="4572000"/>
          </a:xfrm>
          <a:prstGeom prst="rect">
            <a:avLst/>
          </a:prstGeom>
          <a:ln>
            <a:solidFill>
              <a:srgbClr val="ED1C24"/>
            </a:solidFill>
          </a:ln>
        </p:spPr>
      </p:pic>
    </p:spTree>
    <p:extLst>
      <p:ext uri="{BB962C8B-B14F-4D97-AF65-F5344CB8AC3E}">
        <p14:creationId xmlns:p14="http://schemas.microsoft.com/office/powerpoint/2010/main" val="1011162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18</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521421" y="365127"/>
            <a:ext cx="7886700" cy="762634"/>
          </a:xfrm>
        </p:spPr>
        <p:txBody>
          <a:bodyPr>
            <a:normAutofit/>
          </a:bodyPr>
          <a:lstStyle/>
          <a:p>
            <a:r>
              <a:rPr lang="en-US" dirty="0">
                <a:solidFill>
                  <a:srgbClr val="FF0000"/>
                </a:solidFill>
                <a:latin typeface="Roboto" panose="02000000000000000000" pitchFamily="2" charset="0"/>
                <a:ea typeface="Roboto" panose="02000000000000000000" pitchFamily="2" charset="0"/>
                <a:cs typeface="Roboto" panose="02000000000000000000" pitchFamily="2" charset="0"/>
              </a:rPr>
              <a:t>Career Connections</a:t>
            </a:r>
          </a:p>
        </p:txBody>
      </p:sp>
      <p:sp>
        <p:nvSpPr>
          <p:cNvPr id="9" name="Title 3">
            <a:extLst>
              <a:ext uri="{FF2B5EF4-FFF2-40B4-BE49-F238E27FC236}">
                <a16:creationId xmlns:a16="http://schemas.microsoft.com/office/drawing/2014/main" id="{EF386167-0CC6-4168-B6CD-9E6EBDB32E86}"/>
              </a:ext>
            </a:extLst>
          </p:cNvPr>
          <p:cNvSpPr txBox="1">
            <a:spLocks/>
          </p:cNvSpPr>
          <p:nvPr/>
        </p:nvSpPr>
        <p:spPr>
          <a:xfrm>
            <a:off x="641165" y="1099459"/>
            <a:ext cx="6752093" cy="1005840"/>
          </a:xfrm>
          <a:prstGeom prst="roundRect">
            <a:avLst/>
          </a:prstGeom>
          <a:solidFill>
            <a:srgbClr val="ED1C24"/>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sz="3600" dirty="0">
                <a:solidFill>
                  <a:schemeClr val="bg1"/>
                </a:solidFill>
                <a:latin typeface="Roboto" panose="02000000000000000000" pitchFamily="2" charset="0"/>
                <a:ea typeface="Roboto" panose="02000000000000000000" pitchFamily="2" charset="0"/>
                <a:cs typeface="Roboto" panose="02000000000000000000" pitchFamily="2" charset="0"/>
              </a:rPr>
              <a:t>Investigate Different Careers</a:t>
            </a:r>
          </a:p>
        </p:txBody>
      </p:sp>
      <p:sp>
        <p:nvSpPr>
          <p:cNvPr id="10" name="TextBox 9">
            <a:extLst>
              <a:ext uri="{FF2B5EF4-FFF2-40B4-BE49-F238E27FC236}">
                <a16:creationId xmlns:a16="http://schemas.microsoft.com/office/drawing/2014/main" id="{84C2B471-FA25-D648-29A1-4BC59D05B1D1}"/>
              </a:ext>
            </a:extLst>
          </p:cNvPr>
          <p:cNvSpPr txBox="1"/>
          <p:nvPr/>
        </p:nvSpPr>
        <p:spPr>
          <a:xfrm>
            <a:off x="641166" y="2349410"/>
            <a:ext cx="7414265" cy="3539430"/>
          </a:xfrm>
          <a:prstGeom prst="rect">
            <a:avLst/>
          </a:prstGeom>
          <a:noFill/>
        </p:spPr>
        <p:txBody>
          <a:bodyPr wrap="square">
            <a:spAutoFit/>
          </a:bodyPr>
          <a:lstStyle/>
          <a:p>
            <a:pPr algn="l"/>
            <a:r>
              <a:rPr lang="en-US" sz="2800" b="1" i="0" u="none" strike="noStrike" baseline="0" dirty="0">
                <a:solidFill>
                  <a:srgbClr val="1B5CA6"/>
                </a:solidFill>
                <a:latin typeface="Roboto" panose="02000000000000000000" pitchFamily="2" charset="0"/>
                <a:ea typeface="Roboto" panose="02000000000000000000" pitchFamily="2" charset="0"/>
                <a:cs typeface="Roboto" panose="02000000000000000000" pitchFamily="2" charset="0"/>
              </a:rPr>
              <a:t>Fields of Study</a:t>
            </a:r>
          </a:p>
          <a:p>
            <a:pPr algn="l"/>
            <a:r>
              <a:rPr lang="en-US" sz="28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rPr>
              <a:t>• Oceanography</a:t>
            </a:r>
          </a:p>
          <a:p>
            <a:pPr algn="l"/>
            <a:r>
              <a:rPr lang="en-US" sz="28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rPr>
              <a:t>• Marine Biology</a:t>
            </a:r>
          </a:p>
          <a:p>
            <a:pPr algn="l"/>
            <a:r>
              <a:rPr lang="en-US" sz="28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rPr>
              <a:t>• Coastal Management</a:t>
            </a:r>
          </a:p>
          <a:p>
            <a:pPr algn="l"/>
            <a:r>
              <a:rPr lang="en-US" sz="28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rPr>
              <a:t>• Marine Chemistry</a:t>
            </a:r>
          </a:p>
          <a:p>
            <a:pPr algn="l"/>
            <a:r>
              <a:rPr lang="en-US" sz="28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rPr>
              <a:t>• Geology</a:t>
            </a:r>
          </a:p>
          <a:p>
            <a:pPr algn="l"/>
            <a:r>
              <a:rPr lang="en-US" sz="28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rPr>
              <a:t>• Marine Technology</a:t>
            </a:r>
          </a:p>
          <a:p>
            <a:pPr algn="l"/>
            <a:r>
              <a:rPr lang="en-US" sz="28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rPr>
              <a:t>• Underwater Photography</a:t>
            </a:r>
            <a:endParaRPr lang="en-US" sz="280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179324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a:solidFill>
                  <a:srgbClr val="FF0000"/>
                </a:solidFill>
                <a:latin typeface="Roboto" panose="02000000000000000000" pitchFamily="2" charset="0"/>
                <a:ea typeface="Roboto" panose="02000000000000000000" pitchFamily="2" charset="0"/>
                <a:cs typeface="Roboto" panose="02000000000000000000" pitchFamily="2" charset="0"/>
              </a:rPr>
              <a:t>Clean Up</a:t>
            </a:r>
          </a:p>
        </p:txBody>
      </p:sp>
      <p:pic>
        <p:nvPicPr>
          <p:cNvPr id="5" name="Picture 4" descr="A picture containing tool, brush&#10;&#10;Description automatically generated">
            <a:extLst>
              <a:ext uri="{FF2B5EF4-FFF2-40B4-BE49-F238E27FC236}">
                <a16:creationId xmlns:a16="http://schemas.microsoft.com/office/drawing/2014/main" id="{8C54FEE0-F358-43D4-9A72-77A42640E5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874" y="1127761"/>
            <a:ext cx="7340252" cy="4913722"/>
          </a:xfrm>
          <a:prstGeom prst="rect">
            <a:avLst/>
          </a:prstGeom>
        </p:spPr>
      </p:pic>
    </p:spTree>
    <p:extLst>
      <p:ext uri="{BB962C8B-B14F-4D97-AF65-F5344CB8AC3E}">
        <p14:creationId xmlns:p14="http://schemas.microsoft.com/office/powerpoint/2010/main" val="1754274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a:xfrm>
            <a:off x="8689517" y="6559918"/>
            <a:ext cx="357055" cy="209912"/>
          </a:xfrm>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2</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628650" y="517529"/>
            <a:ext cx="7886700" cy="762634"/>
          </a:xfrm>
        </p:spPr>
        <p:txBody>
          <a:bodyPr>
            <a:normAutofit/>
          </a:bodyPr>
          <a:lstStyle/>
          <a:p>
            <a:r>
              <a:rPr lang="en-US" dirty="0">
                <a:latin typeface="Roboto" panose="02000000000000000000" pitchFamily="2" charset="0"/>
                <a:ea typeface="Roboto" panose="02000000000000000000" pitchFamily="2" charset="0"/>
                <a:cs typeface="Roboto" panose="02000000000000000000" pitchFamily="2" charset="0"/>
              </a:rPr>
              <a:t>What is </a:t>
            </a:r>
            <a:r>
              <a:rPr lang="en-US" i="1" dirty="0">
                <a:latin typeface="Roboto" panose="02000000000000000000" pitchFamily="2" charset="0"/>
                <a:ea typeface="Roboto" panose="02000000000000000000" pitchFamily="2" charset="0"/>
                <a:cs typeface="Roboto" panose="02000000000000000000" pitchFamily="2" charset="0"/>
              </a:rPr>
              <a:t>FIRST</a:t>
            </a:r>
            <a:r>
              <a:rPr lang="en-US" baseline="30000" dirty="0">
                <a:latin typeface="Roboto" panose="02000000000000000000" pitchFamily="2" charset="0"/>
                <a:ea typeface="Roboto" panose="02000000000000000000" pitchFamily="2" charset="0"/>
                <a:cs typeface="Roboto" panose="02000000000000000000" pitchFamily="2" charset="0"/>
              </a:rPr>
              <a:t>®</a:t>
            </a:r>
            <a:r>
              <a:rPr lang="en-US" dirty="0">
                <a:latin typeface="Roboto" panose="02000000000000000000" pitchFamily="2" charset="0"/>
                <a:ea typeface="Roboto" panose="02000000000000000000" pitchFamily="2" charset="0"/>
                <a:cs typeface="Roboto" panose="02000000000000000000" pitchFamily="2" charset="0"/>
              </a:rPr>
              <a:t> LEGO</a:t>
            </a:r>
            <a:r>
              <a:rPr lang="en-US" baseline="30000" dirty="0">
                <a:latin typeface="Roboto" panose="02000000000000000000" pitchFamily="2" charset="0"/>
                <a:ea typeface="Roboto" panose="02000000000000000000" pitchFamily="2" charset="0"/>
                <a:cs typeface="Roboto" panose="02000000000000000000" pitchFamily="2" charset="0"/>
              </a:rPr>
              <a:t>®</a:t>
            </a:r>
            <a:r>
              <a:rPr lang="en-US" dirty="0">
                <a:latin typeface="Roboto" panose="02000000000000000000" pitchFamily="2" charset="0"/>
                <a:ea typeface="Roboto" panose="02000000000000000000" pitchFamily="2" charset="0"/>
                <a:cs typeface="Roboto" panose="02000000000000000000" pitchFamily="2" charset="0"/>
              </a:rPr>
              <a:t> League?</a:t>
            </a:r>
          </a:p>
        </p:txBody>
      </p:sp>
      <p:pic>
        <p:nvPicPr>
          <p:cNvPr id="5" name="Picture 4">
            <a:extLst>
              <a:ext uri="{FF2B5EF4-FFF2-40B4-BE49-F238E27FC236}">
                <a16:creationId xmlns:a16="http://schemas.microsoft.com/office/drawing/2014/main" id="{A5DC1DCF-7425-428F-9081-D5E7220CBDC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2222" y="2745504"/>
            <a:ext cx="4499778" cy="2895964"/>
          </a:xfrm>
          <a:prstGeom prst="rect">
            <a:avLst/>
          </a:prstGeom>
        </p:spPr>
      </p:pic>
      <p:sp>
        <p:nvSpPr>
          <p:cNvPr id="6" name="TextBox 5">
            <a:extLst>
              <a:ext uri="{FF2B5EF4-FFF2-40B4-BE49-F238E27FC236}">
                <a16:creationId xmlns:a16="http://schemas.microsoft.com/office/drawing/2014/main" id="{77FFCE47-7F5D-4B11-9A32-CFEF3FA5ECBB}"/>
              </a:ext>
            </a:extLst>
          </p:cNvPr>
          <p:cNvSpPr txBox="1"/>
          <p:nvPr/>
        </p:nvSpPr>
        <p:spPr>
          <a:xfrm>
            <a:off x="4572000" y="3218862"/>
            <a:ext cx="3833446" cy="2553891"/>
          </a:xfrm>
          <a:prstGeom prst="roundRect">
            <a:avLst/>
          </a:prstGeom>
          <a:noFill/>
          <a:ln w="38100">
            <a:solidFill>
              <a:srgbClr val="ED1C24"/>
            </a:solidFill>
          </a:ln>
        </p:spPr>
        <p:txBody>
          <a:bodyPr wrap="square" rtlCol="0">
            <a:spAutoFit/>
          </a:bodyPr>
          <a:lstStyle/>
          <a:p>
            <a:pPr algn="ctr"/>
            <a:r>
              <a:rPr lang="en-US" sz="2400" dirty="0">
                <a:latin typeface="Roboto" panose="02000000000000000000" pitchFamily="2" charset="0"/>
                <a:ea typeface="Roboto" panose="02000000000000000000" pitchFamily="2" charset="0"/>
                <a:cs typeface="Roboto" panose="02000000000000000000" pitchFamily="2" charset="0"/>
              </a:rPr>
              <a:t>Visit the </a:t>
            </a:r>
          </a:p>
          <a:p>
            <a:pPr algn="ctr"/>
            <a:r>
              <a:rPr lang="en-US" sz="2400" i="1" dirty="0">
                <a:latin typeface="Roboto" panose="02000000000000000000" pitchFamily="2" charset="0"/>
                <a:ea typeface="Roboto" panose="02000000000000000000" pitchFamily="2" charset="0"/>
                <a:cs typeface="Roboto" panose="02000000000000000000" pitchFamily="2" charset="0"/>
                <a:hlinkClick r:id="rId4"/>
              </a:rPr>
              <a:t>FIRST</a:t>
            </a:r>
            <a:r>
              <a:rPr lang="en-US" sz="2400" baseline="30000" dirty="0">
                <a:latin typeface="Roboto" panose="02000000000000000000" pitchFamily="2" charset="0"/>
                <a:ea typeface="Roboto" panose="02000000000000000000" pitchFamily="2" charset="0"/>
                <a:cs typeface="Roboto" panose="02000000000000000000" pitchFamily="2" charset="0"/>
                <a:hlinkClick r:id="rId4"/>
              </a:rPr>
              <a:t>®</a:t>
            </a:r>
            <a:r>
              <a:rPr lang="en-US" sz="2400" dirty="0">
                <a:latin typeface="Roboto" panose="02000000000000000000" pitchFamily="2" charset="0"/>
                <a:ea typeface="Roboto" panose="02000000000000000000" pitchFamily="2" charset="0"/>
                <a:cs typeface="Roboto" panose="02000000000000000000" pitchFamily="2" charset="0"/>
                <a:hlinkClick r:id="rId4"/>
              </a:rPr>
              <a:t> LEGO</a:t>
            </a:r>
            <a:r>
              <a:rPr lang="en-US" sz="2400" baseline="30000" dirty="0">
                <a:latin typeface="Roboto" panose="02000000000000000000" pitchFamily="2" charset="0"/>
                <a:ea typeface="Roboto" panose="02000000000000000000" pitchFamily="2" charset="0"/>
                <a:cs typeface="Roboto" panose="02000000000000000000" pitchFamily="2" charset="0"/>
                <a:hlinkClick r:id="rId4"/>
              </a:rPr>
              <a:t> ®</a:t>
            </a:r>
            <a:r>
              <a:rPr lang="en-US" sz="2400" dirty="0">
                <a:latin typeface="Roboto" panose="02000000000000000000" pitchFamily="2" charset="0"/>
                <a:ea typeface="Roboto" panose="02000000000000000000" pitchFamily="2" charset="0"/>
                <a:cs typeface="Roboto" panose="02000000000000000000" pitchFamily="2" charset="0"/>
                <a:hlinkClick r:id="" action="ppaction://noaction"/>
              </a:rPr>
              <a:t> League </a:t>
            </a:r>
          </a:p>
          <a:p>
            <a:pPr algn="ctr"/>
            <a:r>
              <a:rPr lang="en-US" sz="2400" dirty="0">
                <a:latin typeface="Roboto" panose="02000000000000000000" pitchFamily="2" charset="0"/>
                <a:ea typeface="Roboto" panose="02000000000000000000" pitchFamily="2" charset="0"/>
                <a:cs typeface="Roboto" panose="02000000000000000000" pitchFamily="2" charset="0"/>
                <a:hlinkClick r:id="" action="ppaction://noaction"/>
              </a:rPr>
              <a:t>YouTube Channel </a:t>
            </a:r>
            <a:endParaRPr lang="en-US" sz="2400" dirty="0">
              <a:latin typeface="Roboto" panose="02000000000000000000" pitchFamily="2" charset="0"/>
              <a:ea typeface="Roboto" panose="02000000000000000000" pitchFamily="2" charset="0"/>
              <a:cs typeface="Roboto" panose="02000000000000000000" pitchFamily="2" charset="0"/>
            </a:endParaRPr>
          </a:p>
          <a:p>
            <a:pPr algn="ctr"/>
            <a:r>
              <a:rPr lang="en-US" sz="2400" dirty="0">
                <a:latin typeface="Roboto" panose="02000000000000000000" pitchFamily="2" charset="0"/>
                <a:ea typeface="Roboto" panose="02000000000000000000" pitchFamily="2" charset="0"/>
                <a:cs typeface="Roboto" panose="02000000000000000000" pitchFamily="2" charset="0"/>
              </a:rPr>
              <a:t>to watch the </a:t>
            </a:r>
          </a:p>
          <a:p>
            <a:pPr algn="ctr"/>
            <a:r>
              <a:rPr lang="en-US" sz="2400" dirty="0">
                <a:latin typeface="Roboto" panose="02000000000000000000" pitchFamily="2" charset="0"/>
                <a:ea typeface="Roboto" panose="02000000000000000000" pitchFamily="2" charset="0"/>
                <a:cs typeface="Roboto" panose="02000000000000000000" pitchFamily="2" charset="0"/>
              </a:rPr>
              <a:t>What is </a:t>
            </a:r>
            <a:r>
              <a:rPr lang="en-US" sz="2400" i="1" dirty="0">
                <a:latin typeface="Roboto" panose="02000000000000000000" pitchFamily="2" charset="0"/>
                <a:ea typeface="Roboto" panose="02000000000000000000" pitchFamily="2" charset="0"/>
                <a:cs typeface="Roboto" panose="02000000000000000000" pitchFamily="2" charset="0"/>
              </a:rPr>
              <a:t>FIRST</a:t>
            </a:r>
            <a:r>
              <a:rPr lang="en-US" sz="2400" dirty="0">
                <a:latin typeface="Roboto" panose="02000000000000000000" pitchFamily="2" charset="0"/>
                <a:ea typeface="Roboto" panose="02000000000000000000" pitchFamily="2" charset="0"/>
                <a:cs typeface="Roboto" panose="02000000000000000000" pitchFamily="2" charset="0"/>
              </a:rPr>
              <a:t> LEGO League video</a:t>
            </a:r>
          </a:p>
        </p:txBody>
      </p:sp>
      <p:pic>
        <p:nvPicPr>
          <p:cNvPr id="7" name="Picture 6">
            <a:extLst>
              <a:ext uri="{FF2B5EF4-FFF2-40B4-BE49-F238E27FC236}">
                <a16:creationId xmlns:a16="http://schemas.microsoft.com/office/drawing/2014/main" id="{AC835B20-DD5A-F045-E04D-68233334F670}"/>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53697" y="1192458"/>
            <a:ext cx="3299609" cy="2194560"/>
          </a:xfrm>
          <a:prstGeom prst="rect">
            <a:avLst/>
          </a:prstGeom>
        </p:spPr>
      </p:pic>
    </p:spTree>
    <p:extLst>
      <p:ext uri="{BB962C8B-B14F-4D97-AF65-F5344CB8AC3E}">
        <p14:creationId xmlns:p14="http://schemas.microsoft.com/office/powerpoint/2010/main" val="1717468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91256E-55E4-4477-949F-AB7E827AA79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Text Placeholder 2">
            <a:extLst>
              <a:ext uri="{FF2B5EF4-FFF2-40B4-BE49-F238E27FC236}">
                <a16:creationId xmlns:a16="http://schemas.microsoft.com/office/drawing/2014/main" id="{FF09E301-2DD2-4D86-86AD-49BCE4C01F3A}"/>
              </a:ext>
            </a:extLst>
          </p:cNvPr>
          <p:cNvSpPr>
            <a:spLocks noGrp="1"/>
          </p:cNvSpPr>
          <p:nvPr>
            <p:ph type="body" sz="quarter" idx="14"/>
          </p:nvPr>
        </p:nvSpPr>
        <p:spPr>
          <a:xfrm>
            <a:off x="215153" y="4869180"/>
            <a:ext cx="8627633" cy="1187374"/>
          </a:xfrm>
        </p:spPr>
        <p:txBody>
          <a:bodyPr>
            <a:noAutofit/>
          </a:bodyPr>
          <a:lstStyle/>
          <a:p>
            <a:pPr marL="0" indent="0">
              <a:buNone/>
            </a:pPr>
            <a:r>
              <a:rPr lang="en-US" sz="1200" dirty="0">
                <a:effectLst/>
                <a:latin typeface="Roboto" panose="02000000000000000000" pitchFamily="2" charset="0"/>
                <a:ea typeface="Roboto" panose="02000000000000000000" pitchFamily="2" charset="0"/>
                <a:cs typeface="Roboto" panose="02000000000000000000" pitchFamily="2" charset="0"/>
              </a:rPr>
              <a:t>LEGO, the LEGO logo, the SPIKE logo, MINDSTORMS and the MINDSTORMS logo are trademarks of the/</a:t>
            </a:r>
            <a:r>
              <a:rPr lang="en-US" sz="1200" dirty="0" err="1">
                <a:effectLst/>
                <a:latin typeface="Roboto" panose="02000000000000000000" pitchFamily="2" charset="0"/>
                <a:ea typeface="Roboto" panose="02000000000000000000" pitchFamily="2" charset="0"/>
                <a:cs typeface="Roboto" panose="02000000000000000000" pitchFamily="2" charset="0"/>
              </a:rPr>
              <a:t>sont</a:t>
            </a:r>
            <a:r>
              <a:rPr lang="en-US" sz="1200" dirty="0">
                <a:effectLst/>
                <a:latin typeface="Roboto" panose="02000000000000000000" pitchFamily="2" charset="0"/>
                <a:ea typeface="Roboto" panose="02000000000000000000" pitchFamily="2" charset="0"/>
                <a:cs typeface="Roboto" panose="02000000000000000000" pitchFamily="2" charset="0"/>
              </a:rPr>
              <a:t> des marques de commerce du/son </a:t>
            </a:r>
            <a:r>
              <a:rPr lang="en-US" sz="1200" dirty="0" err="1">
                <a:effectLst/>
                <a:latin typeface="Roboto" panose="02000000000000000000" pitchFamily="2" charset="0"/>
                <a:ea typeface="Roboto" panose="02000000000000000000" pitchFamily="2" charset="0"/>
                <a:cs typeface="Roboto" panose="02000000000000000000" pitchFamily="2" charset="0"/>
              </a:rPr>
              <a:t>marcas</a:t>
            </a:r>
            <a:r>
              <a:rPr lang="en-US" sz="1200" dirty="0">
                <a:effectLst/>
                <a:latin typeface="Roboto" panose="02000000000000000000" pitchFamily="2" charset="0"/>
                <a:ea typeface="Roboto" panose="02000000000000000000" pitchFamily="2" charset="0"/>
                <a:cs typeface="Roboto" panose="02000000000000000000" pitchFamily="2" charset="0"/>
              </a:rPr>
              <a:t> </a:t>
            </a:r>
            <a:r>
              <a:rPr lang="en-US" sz="1200" dirty="0" err="1">
                <a:effectLst/>
                <a:latin typeface="Roboto" panose="02000000000000000000" pitchFamily="2" charset="0"/>
                <a:ea typeface="Roboto" panose="02000000000000000000" pitchFamily="2" charset="0"/>
                <a:cs typeface="Roboto" panose="02000000000000000000" pitchFamily="2" charset="0"/>
              </a:rPr>
              <a:t>registradas</a:t>
            </a:r>
            <a:r>
              <a:rPr lang="en-US" sz="1200" dirty="0">
                <a:effectLst/>
                <a:latin typeface="Roboto" panose="02000000000000000000" pitchFamily="2" charset="0"/>
                <a:ea typeface="Roboto" panose="02000000000000000000" pitchFamily="2" charset="0"/>
                <a:cs typeface="Roboto" panose="02000000000000000000" pitchFamily="2" charset="0"/>
              </a:rPr>
              <a:t> de LEGO Group. ©2024 The LEGO Group. All rights reserved/Tous droits  </a:t>
            </a:r>
            <a:r>
              <a:rPr lang="en-US" sz="1200" dirty="0" err="1">
                <a:effectLst/>
                <a:latin typeface="Roboto" panose="02000000000000000000" pitchFamily="2" charset="0"/>
                <a:ea typeface="Roboto" panose="02000000000000000000" pitchFamily="2" charset="0"/>
                <a:cs typeface="Roboto" panose="02000000000000000000" pitchFamily="2" charset="0"/>
              </a:rPr>
              <a:t>réservés</a:t>
            </a:r>
            <a:r>
              <a:rPr lang="en-US" sz="1200" dirty="0">
                <a:effectLst/>
                <a:latin typeface="Roboto" panose="02000000000000000000" pitchFamily="2" charset="0"/>
                <a:ea typeface="Roboto" panose="02000000000000000000" pitchFamily="2" charset="0"/>
                <a:cs typeface="Roboto" panose="02000000000000000000" pitchFamily="2" charset="0"/>
              </a:rPr>
              <a:t>/</a:t>
            </a:r>
            <a:r>
              <a:rPr lang="en-US" sz="1200" dirty="0" err="1">
                <a:effectLst/>
                <a:latin typeface="Roboto" panose="02000000000000000000" pitchFamily="2" charset="0"/>
                <a:ea typeface="Roboto" panose="02000000000000000000" pitchFamily="2" charset="0"/>
                <a:cs typeface="Roboto" panose="02000000000000000000" pitchFamily="2" charset="0"/>
              </a:rPr>
              <a:t>Todos</a:t>
            </a:r>
            <a:r>
              <a:rPr lang="en-US" sz="1200" dirty="0">
                <a:effectLst/>
                <a:latin typeface="Roboto" panose="02000000000000000000" pitchFamily="2" charset="0"/>
                <a:ea typeface="Roboto" panose="02000000000000000000" pitchFamily="2" charset="0"/>
                <a:cs typeface="Roboto" panose="02000000000000000000" pitchFamily="2" charset="0"/>
              </a:rPr>
              <a:t> </a:t>
            </a:r>
            <a:r>
              <a:rPr lang="en-US" sz="1200" dirty="0" err="1">
                <a:effectLst/>
                <a:latin typeface="Roboto" panose="02000000000000000000" pitchFamily="2" charset="0"/>
                <a:ea typeface="Roboto" panose="02000000000000000000" pitchFamily="2" charset="0"/>
                <a:cs typeface="Roboto" panose="02000000000000000000" pitchFamily="2" charset="0"/>
              </a:rPr>
              <a:t>los</a:t>
            </a:r>
            <a:r>
              <a:rPr lang="en-US" sz="1200" dirty="0">
                <a:effectLst/>
                <a:latin typeface="Roboto" panose="02000000000000000000" pitchFamily="2" charset="0"/>
                <a:ea typeface="Roboto" panose="02000000000000000000" pitchFamily="2" charset="0"/>
                <a:cs typeface="Roboto" panose="02000000000000000000" pitchFamily="2" charset="0"/>
              </a:rPr>
              <a:t> derechos </a:t>
            </a:r>
            <a:r>
              <a:rPr lang="en-US" sz="1200" dirty="0" err="1">
                <a:effectLst/>
                <a:latin typeface="Roboto" panose="02000000000000000000" pitchFamily="2" charset="0"/>
                <a:ea typeface="Roboto" panose="02000000000000000000" pitchFamily="2" charset="0"/>
                <a:cs typeface="Roboto" panose="02000000000000000000" pitchFamily="2" charset="0"/>
              </a:rPr>
              <a:t>reservados</a:t>
            </a:r>
            <a:r>
              <a:rPr lang="en-US" sz="1200" dirty="0">
                <a:effectLst/>
                <a:latin typeface="Roboto" panose="02000000000000000000" pitchFamily="2" charset="0"/>
                <a:ea typeface="Roboto" panose="02000000000000000000" pitchFamily="2" charset="0"/>
                <a:cs typeface="Roboto" panose="02000000000000000000" pitchFamily="2" charset="0"/>
              </a:rPr>
              <a:t>. FIRST ®, the FIRST ® logo, </a:t>
            </a:r>
            <a:r>
              <a:rPr lang="en-US" sz="1200" dirty="0" err="1">
                <a:effectLst/>
                <a:latin typeface="Roboto" panose="02000000000000000000" pitchFamily="2" charset="0"/>
                <a:ea typeface="Roboto" panose="02000000000000000000" pitchFamily="2" charset="0"/>
                <a:cs typeface="Roboto" panose="02000000000000000000" pitchFamily="2" charset="0"/>
              </a:rPr>
              <a:t>Coopertition</a:t>
            </a:r>
            <a:r>
              <a:rPr lang="en-US" sz="1200" dirty="0">
                <a:effectLst/>
                <a:latin typeface="Roboto" panose="02000000000000000000" pitchFamily="2" charset="0"/>
                <a:ea typeface="Roboto" panose="02000000000000000000" pitchFamily="2" charset="0"/>
                <a:cs typeface="Roboto" panose="02000000000000000000" pitchFamily="2" charset="0"/>
              </a:rPr>
              <a:t> ®, Gracious Professionalism®, and FIRST® DIVESM are trademarks of For Inspiration and Recognition of Science and Technology (FIRST). LEGO® is a registered trademark of the LEGO Group. FIRST® LEGO® League and SUBMERGEDSM are jointly held trademarks of FIRST and the LEGO Group. All other trademarks are the property of their respective owners. ©2024 FIRST and the LEGO Group. All rights reserved.</a:t>
            </a:r>
            <a:endParaRPr lang="en-US" sz="1200" dirty="0">
              <a:latin typeface="Roboto" panose="02000000000000000000" pitchFamily="2" charset="0"/>
              <a:ea typeface="Roboto" panose="02000000000000000000" pitchFamily="2" charset="0"/>
              <a:cs typeface="Roboto" panose="02000000000000000000" pitchFamily="2" charset="0"/>
            </a:endParaRPr>
          </a:p>
        </p:txBody>
      </p:sp>
      <p:pic>
        <p:nvPicPr>
          <p:cNvPr id="7" name="Picture 6" descr="Logo, company name&#10;&#10;Description automatically generated">
            <a:extLst>
              <a:ext uri="{FF2B5EF4-FFF2-40B4-BE49-F238E27FC236}">
                <a16:creationId xmlns:a16="http://schemas.microsoft.com/office/drawing/2014/main" id="{13444D4A-68DF-42DE-9D61-3697B9E5E2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4244" y="1384630"/>
            <a:ext cx="3634725" cy="2286000"/>
          </a:xfrm>
          <a:prstGeom prst="rect">
            <a:avLst/>
          </a:prstGeom>
        </p:spPr>
      </p:pic>
      <p:pic>
        <p:nvPicPr>
          <p:cNvPr id="4" name="Picture 3" descr="A logo with a submarine&#10;&#10;Description automatically generated">
            <a:extLst>
              <a:ext uri="{FF2B5EF4-FFF2-40B4-BE49-F238E27FC236}">
                <a16:creationId xmlns:a16="http://schemas.microsoft.com/office/drawing/2014/main" id="{189C4E66-C519-5ABD-0E79-E8712005733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056646" y="942637"/>
            <a:ext cx="2727184" cy="2727993"/>
          </a:xfrm>
          <a:prstGeom prst="rect">
            <a:avLst/>
          </a:prstGeom>
        </p:spPr>
      </p:pic>
    </p:spTree>
    <p:extLst>
      <p:ext uri="{BB962C8B-B14F-4D97-AF65-F5344CB8AC3E}">
        <p14:creationId xmlns:p14="http://schemas.microsoft.com/office/powerpoint/2010/main" val="1384095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3</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chemeClr val="bg1"/>
                </a:solidFill>
              </a:rPr>
              <a:t>Welcome</a:t>
            </a:r>
          </a:p>
        </p:txBody>
      </p:sp>
      <p:pic>
        <p:nvPicPr>
          <p:cNvPr id="6" name="Picture 5">
            <a:extLst>
              <a:ext uri="{FF2B5EF4-FFF2-40B4-BE49-F238E27FC236}">
                <a16:creationId xmlns:a16="http://schemas.microsoft.com/office/drawing/2014/main" id="{DEE82EA9-79CE-49A0-B295-9292CEF42A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4360"/>
            <a:ext cx="9144000" cy="5931013"/>
          </a:xfrm>
          <a:prstGeom prst="rect">
            <a:avLst/>
          </a:prstGeom>
        </p:spPr>
      </p:pic>
    </p:spTree>
    <p:extLst>
      <p:ext uri="{BB962C8B-B14F-4D97-AF65-F5344CB8AC3E}">
        <p14:creationId xmlns:p14="http://schemas.microsoft.com/office/powerpoint/2010/main" val="3023422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4</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fontScale="90000"/>
          </a:bodyPr>
          <a:lstStyle/>
          <a:p>
            <a:r>
              <a:rPr lang="en-US" i="1" dirty="0">
                <a:solidFill>
                  <a:srgbClr val="ED1C24"/>
                </a:solidFill>
                <a:latin typeface="Roboto" panose="02000000000000000000" pitchFamily="2" charset="0"/>
                <a:ea typeface="Roboto" panose="02000000000000000000" pitchFamily="2" charset="0"/>
                <a:cs typeface="Roboto" panose="02000000000000000000" pitchFamily="2" charset="0"/>
              </a:rPr>
              <a:t>FIRST</a:t>
            </a:r>
            <a:r>
              <a:rPr lang="en-US" b="0" i="0" u="none" strike="noStrike" baseline="30000" dirty="0">
                <a:solidFill>
                  <a:srgbClr val="ED1C24"/>
                </a:solidFill>
                <a:latin typeface="Roboto" panose="02000000000000000000" pitchFamily="2" charset="0"/>
                <a:ea typeface="Roboto" panose="02000000000000000000" pitchFamily="2" charset="0"/>
                <a:cs typeface="Roboto" panose="02000000000000000000" pitchFamily="2" charset="0"/>
              </a:rPr>
              <a:t>®</a:t>
            </a:r>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 LEGO</a:t>
            </a:r>
            <a:r>
              <a:rPr lang="en-US" b="0" i="0" u="none" strike="noStrike" baseline="30000" dirty="0">
                <a:solidFill>
                  <a:srgbClr val="ED1C24"/>
                </a:solidFill>
                <a:latin typeface="Roboto" panose="02000000000000000000" pitchFamily="2" charset="0"/>
                <a:ea typeface="Roboto" panose="02000000000000000000" pitchFamily="2" charset="0"/>
                <a:cs typeface="Roboto" panose="02000000000000000000" pitchFamily="2" charset="0"/>
              </a:rPr>
              <a:t>®</a:t>
            </a:r>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 League Challenge Overview</a:t>
            </a:r>
          </a:p>
        </p:txBody>
      </p:sp>
      <p:pic>
        <p:nvPicPr>
          <p:cNvPr id="7" name="Picture 6">
            <a:extLst>
              <a:ext uri="{FF2B5EF4-FFF2-40B4-BE49-F238E27FC236}">
                <a16:creationId xmlns:a16="http://schemas.microsoft.com/office/drawing/2014/main" id="{B8CAFC44-2BDB-4A39-2F0E-8101D889CA20}"/>
              </a:ext>
            </a:extLst>
          </p:cNvPr>
          <p:cNvPicPr>
            <a:picLocks noChangeAspect="1"/>
          </p:cNvPicPr>
          <p:nvPr/>
        </p:nvPicPr>
        <p:blipFill>
          <a:blip r:embed="rId3"/>
          <a:stretch>
            <a:fillRect/>
          </a:stretch>
        </p:blipFill>
        <p:spPr>
          <a:xfrm>
            <a:off x="91440" y="2213998"/>
            <a:ext cx="9052560" cy="2765184"/>
          </a:xfrm>
          <a:prstGeom prst="rect">
            <a:avLst/>
          </a:prstGeom>
        </p:spPr>
      </p:pic>
    </p:spTree>
    <p:extLst>
      <p:ext uri="{BB962C8B-B14F-4D97-AF65-F5344CB8AC3E}">
        <p14:creationId xmlns:p14="http://schemas.microsoft.com/office/powerpoint/2010/main" val="951211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5</a:t>
            </a:fld>
            <a:endParaRPr lang="en-US"/>
          </a:p>
        </p:txBody>
      </p:sp>
      <p:pic>
        <p:nvPicPr>
          <p:cNvPr id="6" name="Picture 5">
            <a:extLst>
              <a:ext uri="{FF2B5EF4-FFF2-40B4-BE49-F238E27FC236}">
                <a16:creationId xmlns:a16="http://schemas.microsoft.com/office/drawing/2014/main" id="{1068A037-0301-6AA6-C1E9-6CF681B8C4EA}"/>
              </a:ext>
            </a:extLst>
          </p:cNvPr>
          <p:cNvPicPr>
            <a:picLocks noChangeAspect="1"/>
          </p:cNvPicPr>
          <p:nvPr/>
        </p:nvPicPr>
        <p:blipFill>
          <a:blip r:embed="rId3"/>
          <a:stretch>
            <a:fillRect/>
          </a:stretch>
        </p:blipFill>
        <p:spPr>
          <a:xfrm>
            <a:off x="91440" y="2065913"/>
            <a:ext cx="9052560" cy="2726173"/>
          </a:xfrm>
          <a:prstGeom prst="rect">
            <a:avLst/>
          </a:prstGeom>
        </p:spPr>
      </p:pic>
      <p:sp>
        <p:nvSpPr>
          <p:cNvPr id="7" name="Title 3">
            <a:extLst>
              <a:ext uri="{FF2B5EF4-FFF2-40B4-BE49-F238E27FC236}">
                <a16:creationId xmlns:a16="http://schemas.microsoft.com/office/drawing/2014/main" id="{EF886BDA-73FB-1B7A-1A5D-CC29E7AC8029}"/>
              </a:ext>
            </a:extLst>
          </p:cNvPr>
          <p:cNvSpPr>
            <a:spLocks noGrp="1"/>
          </p:cNvSpPr>
          <p:nvPr>
            <p:ph type="title"/>
          </p:nvPr>
        </p:nvSpPr>
        <p:spPr>
          <a:xfrm>
            <a:off x="628650" y="365127"/>
            <a:ext cx="7886700" cy="762634"/>
          </a:xfrm>
        </p:spPr>
        <p:txBody>
          <a:bodyPr>
            <a:normAutofit fontScale="90000"/>
          </a:bodyPr>
          <a:lstStyle/>
          <a:p>
            <a:r>
              <a:rPr lang="en-US" i="1" dirty="0">
                <a:solidFill>
                  <a:srgbClr val="ED1C24"/>
                </a:solidFill>
                <a:latin typeface="Roboto" panose="02000000000000000000" pitchFamily="2" charset="0"/>
                <a:ea typeface="Roboto" panose="02000000000000000000" pitchFamily="2" charset="0"/>
                <a:cs typeface="Roboto" panose="02000000000000000000" pitchFamily="2" charset="0"/>
              </a:rPr>
              <a:t>FIRST</a:t>
            </a:r>
            <a:r>
              <a:rPr lang="en-US" b="0" i="0" u="none" strike="noStrike" baseline="30000" dirty="0">
                <a:solidFill>
                  <a:srgbClr val="ED1C24"/>
                </a:solidFill>
                <a:latin typeface="Roboto" panose="02000000000000000000" pitchFamily="2" charset="0"/>
                <a:ea typeface="Roboto" panose="02000000000000000000" pitchFamily="2" charset="0"/>
                <a:cs typeface="Roboto" panose="02000000000000000000" pitchFamily="2" charset="0"/>
              </a:rPr>
              <a:t>®</a:t>
            </a:r>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 LEGO</a:t>
            </a:r>
            <a:r>
              <a:rPr lang="en-US" b="0" i="0" u="none" strike="noStrike" baseline="30000" dirty="0">
                <a:solidFill>
                  <a:srgbClr val="ED1C24"/>
                </a:solidFill>
                <a:latin typeface="Roboto" panose="02000000000000000000" pitchFamily="2" charset="0"/>
                <a:ea typeface="Roboto" panose="02000000000000000000" pitchFamily="2" charset="0"/>
                <a:cs typeface="Roboto" panose="02000000000000000000" pitchFamily="2" charset="0"/>
              </a:rPr>
              <a:t>®</a:t>
            </a:r>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 League Challenge Overview</a:t>
            </a:r>
          </a:p>
        </p:txBody>
      </p:sp>
    </p:spTree>
    <p:extLst>
      <p:ext uri="{BB962C8B-B14F-4D97-AF65-F5344CB8AC3E}">
        <p14:creationId xmlns:p14="http://schemas.microsoft.com/office/powerpoint/2010/main" val="3906960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6</a:t>
            </a:fld>
            <a:endParaRPr lang="en-US"/>
          </a:p>
        </p:txBody>
      </p:sp>
      <p:pic>
        <p:nvPicPr>
          <p:cNvPr id="6" name="Picture 5">
            <a:extLst>
              <a:ext uri="{FF2B5EF4-FFF2-40B4-BE49-F238E27FC236}">
                <a16:creationId xmlns:a16="http://schemas.microsoft.com/office/drawing/2014/main" id="{CF8DDBB1-81A9-FEA2-E91D-B49590073AB3}"/>
              </a:ext>
            </a:extLst>
          </p:cNvPr>
          <p:cNvPicPr>
            <a:picLocks noChangeAspect="1"/>
          </p:cNvPicPr>
          <p:nvPr/>
        </p:nvPicPr>
        <p:blipFill>
          <a:blip r:embed="rId3"/>
          <a:stretch>
            <a:fillRect/>
          </a:stretch>
        </p:blipFill>
        <p:spPr>
          <a:xfrm>
            <a:off x="77266" y="2247770"/>
            <a:ext cx="9052560" cy="2731466"/>
          </a:xfrm>
          <a:prstGeom prst="rect">
            <a:avLst/>
          </a:prstGeom>
        </p:spPr>
      </p:pic>
      <p:sp>
        <p:nvSpPr>
          <p:cNvPr id="7" name="Title 3">
            <a:extLst>
              <a:ext uri="{FF2B5EF4-FFF2-40B4-BE49-F238E27FC236}">
                <a16:creationId xmlns:a16="http://schemas.microsoft.com/office/drawing/2014/main" id="{429A938D-7BE4-0CF7-6F17-2C0C244C8352}"/>
              </a:ext>
            </a:extLst>
          </p:cNvPr>
          <p:cNvSpPr>
            <a:spLocks noGrp="1"/>
          </p:cNvSpPr>
          <p:nvPr>
            <p:ph type="title"/>
          </p:nvPr>
        </p:nvSpPr>
        <p:spPr>
          <a:xfrm>
            <a:off x="628650" y="365127"/>
            <a:ext cx="7886700" cy="762634"/>
          </a:xfrm>
        </p:spPr>
        <p:txBody>
          <a:bodyPr>
            <a:normAutofit fontScale="90000"/>
          </a:bodyPr>
          <a:lstStyle/>
          <a:p>
            <a:r>
              <a:rPr lang="en-US" i="1" dirty="0">
                <a:solidFill>
                  <a:srgbClr val="ED1C24"/>
                </a:solidFill>
                <a:latin typeface="Roboto" panose="02000000000000000000" pitchFamily="2" charset="0"/>
                <a:ea typeface="Roboto" panose="02000000000000000000" pitchFamily="2" charset="0"/>
                <a:cs typeface="Roboto" panose="02000000000000000000" pitchFamily="2" charset="0"/>
              </a:rPr>
              <a:t>FIRST</a:t>
            </a:r>
            <a:r>
              <a:rPr lang="en-US" b="0" i="0" u="none" strike="noStrike" baseline="30000" dirty="0">
                <a:solidFill>
                  <a:srgbClr val="ED1C24"/>
                </a:solidFill>
                <a:latin typeface="Roboto" panose="02000000000000000000" pitchFamily="2" charset="0"/>
                <a:ea typeface="Roboto" panose="02000000000000000000" pitchFamily="2" charset="0"/>
                <a:cs typeface="Roboto" panose="02000000000000000000" pitchFamily="2" charset="0"/>
              </a:rPr>
              <a:t>®</a:t>
            </a:r>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 LEGO</a:t>
            </a:r>
            <a:r>
              <a:rPr lang="en-US" b="0" i="0" u="none" strike="noStrike" baseline="30000" dirty="0">
                <a:solidFill>
                  <a:srgbClr val="ED1C24"/>
                </a:solidFill>
                <a:latin typeface="Roboto" panose="02000000000000000000" pitchFamily="2" charset="0"/>
                <a:ea typeface="Roboto" panose="02000000000000000000" pitchFamily="2" charset="0"/>
                <a:cs typeface="Roboto" panose="02000000000000000000" pitchFamily="2" charset="0"/>
              </a:rPr>
              <a:t>®</a:t>
            </a:r>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 League Challenge Overview</a:t>
            </a:r>
          </a:p>
        </p:txBody>
      </p:sp>
    </p:spTree>
    <p:extLst>
      <p:ext uri="{BB962C8B-B14F-4D97-AF65-F5344CB8AC3E}">
        <p14:creationId xmlns:p14="http://schemas.microsoft.com/office/powerpoint/2010/main" val="3856608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7</a:t>
            </a:fld>
            <a:endParaRPr lang="en-US"/>
          </a:p>
        </p:txBody>
      </p:sp>
      <p:pic>
        <p:nvPicPr>
          <p:cNvPr id="6" name="Picture 5">
            <a:extLst>
              <a:ext uri="{FF2B5EF4-FFF2-40B4-BE49-F238E27FC236}">
                <a16:creationId xmlns:a16="http://schemas.microsoft.com/office/drawing/2014/main" id="{FD424334-C191-9BCA-B885-3AC1F02DD4F8}"/>
              </a:ext>
            </a:extLst>
          </p:cNvPr>
          <p:cNvPicPr>
            <a:picLocks noChangeAspect="1"/>
          </p:cNvPicPr>
          <p:nvPr/>
        </p:nvPicPr>
        <p:blipFill>
          <a:blip r:embed="rId3"/>
          <a:stretch>
            <a:fillRect/>
          </a:stretch>
        </p:blipFill>
        <p:spPr>
          <a:xfrm>
            <a:off x="182880" y="2071024"/>
            <a:ext cx="8961120" cy="3025288"/>
          </a:xfrm>
          <a:prstGeom prst="rect">
            <a:avLst/>
          </a:prstGeom>
        </p:spPr>
      </p:pic>
      <p:sp>
        <p:nvSpPr>
          <p:cNvPr id="7" name="Title 3">
            <a:extLst>
              <a:ext uri="{FF2B5EF4-FFF2-40B4-BE49-F238E27FC236}">
                <a16:creationId xmlns:a16="http://schemas.microsoft.com/office/drawing/2014/main" id="{3B763741-0705-1CE0-E0BB-A33AF51AC09F}"/>
              </a:ext>
            </a:extLst>
          </p:cNvPr>
          <p:cNvSpPr>
            <a:spLocks noGrp="1"/>
          </p:cNvSpPr>
          <p:nvPr>
            <p:ph type="title"/>
          </p:nvPr>
        </p:nvSpPr>
        <p:spPr>
          <a:xfrm>
            <a:off x="628650" y="365127"/>
            <a:ext cx="7886700" cy="762634"/>
          </a:xfrm>
        </p:spPr>
        <p:txBody>
          <a:bodyPr>
            <a:normAutofit fontScale="90000"/>
          </a:bodyPr>
          <a:lstStyle/>
          <a:p>
            <a:r>
              <a:rPr lang="en-US" i="1" dirty="0">
                <a:solidFill>
                  <a:srgbClr val="ED1C24"/>
                </a:solidFill>
                <a:latin typeface="Roboto" panose="02000000000000000000" pitchFamily="2" charset="0"/>
                <a:ea typeface="Roboto" panose="02000000000000000000" pitchFamily="2" charset="0"/>
                <a:cs typeface="Roboto" panose="02000000000000000000" pitchFamily="2" charset="0"/>
              </a:rPr>
              <a:t>FIRST</a:t>
            </a:r>
            <a:r>
              <a:rPr lang="en-US" b="0" i="0" u="none" strike="noStrike" baseline="30000" dirty="0">
                <a:solidFill>
                  <a:srgbClr val="ED1C24"/>
                </a:solidFill>
                <a:latin typeface="Roboto" panose="02000000000000000000" pitchFamily="2" charset="0"/>
                <a:ea typeface="Roboto" panose="02000000000000000000" pitchFamily="2" charset="0"/>
                <a:cs typeface="Roboto" panose="02000000000000000000" pitchFamily="2" charset="0"/>
              </a:rPr>
              <a:t>®</a:t>
            </a:r>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 LEGO</a:t>
            </a:r>
            <a:r>
              <a:rPr lang="en-US" b="0" i="0" u="none" strike="noStrike" baseline="30000" dirty="0">
                <a:solidFill>
                  <a:srgbClr val="ED1C24"/>
                </a:solidFill>
                <a:latin typeface="Roboto" panose="02000000000000000000" pitchFamily="2" charset="0"/>
                <a:ea typeface="Roboto" panose="02000000000000000000" pitchFamily="2" charset="0"/>
                <a:cs typeface="Roboto" panose="02000000000000000000" pitchFamily="2" charset="0"/>
              </a:rPr>
              <a:t>®</a:t>
            </a:r>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 League Challenge Overview</a:t>
            </a:r>
          </a:p>
        </p:txBody>
      </p:sp>
    </p:spTree>
    <p:extLst>
      <p:ext uri="{BB962C8B-B14F-4D97-AF65-F5344CB8AC3E}">
        <p14:creationId xmlns:p14="http://schemas.microsoft.com/office/powerpoint/2010/main" val="3184741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8</a:t>
            </a:fld>
            <a:endParaRPr lang="en-US"/>
          </a:p>
        </p:txBody>
      </p:sp>
      <p:pic>
        <p:nvPicPr>
          <p:cNvPr id="8" name="Picture 7">
            <a:extLst>
              <a:ext uri="{FF2B5EF4-FFF2-40B4-BE49-F238E27FC236}">
                <a16:creationId xmlns:a16="http://schemas.microsoft.com/office/drawing/2014/main" id="{13C806F8-BF26-44A7-85C8-8174A968E60E}"/>
              </a:ext>
            </a:extLst>
          </p:cNvPr>
          <p:cNvPicPr>
            <a:picLocks noChangeAspect="1"/>
          </p:cNvPicPr>
          <p:nvPr/>
        </p:nvPicPr>
        <p:blipFill>
          <a:blip r:embed="rId3"/>
          <a:stretch>
            <a:fillRect/>
          </a:stretch>
        </p:blipFill>
        <p:spPr>
          <a:xfrm>
            <a:off x="925297" y="0"/>
            <a:ext cx="7293406" cy="6080149"/>
          </a:xfrm>
          <a:prstGeom prst="rect">
            <a:avLst/>
          </a:prstGeom>
        </p:spPr>
      </p:pic>
    </p:spTree>
    <p:extLst>
      <p:ext uri="{BB962C8B-B14F-4D97-AF65-F5344CB8AC3E}">
        <p14:creationId xmlns:p14="http://schemas.microsoft.com/office/powerpoint/2010/main" val="45423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9</a:t>
            </a:fld>
            <a:endParaRPr lang="en-US"/>
          </a:p>
        </p:txBody>
      </p:sp>
      <p:pic>
        <p:nvPicPr>
          <p:cNvPr id="4" name="Picture 3">
            <a:extLst>
              <a:ext uri="{FF2B5EF4-FFF2-40B4-BE49-F238E27FC236}">
                <a16:creationId xmlns:a16="http://schemas.microsoft.com/office/drawing/2014/main" id="{AC4BBFA5-67D2-4A37-8C9E-436E0BE268F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65639" y="2353145"/>
            <a:ext cx="3833447" cy="3501556"/>
          </a:xfrm>
          <a:prstGeom prst="rect">
            <a:avLst/>
          </a:prstGeom>
        </p:spPr>
      </p:pic>
      <p:sp>
        <p:nvSpPr>
          <p:cNvPr id="5" name="TextBox 4">
            <a:extLst>
              <a:ext uri="{FF2B5EF4-FFF2-40B4-BE49-F238E27FC236}">
                <a16:creationId xmlns:a16="http://schemas.microsoft.com/office/drawing/2014/main" id="{10ABE645-FF32-44E9-A331-55193DF25DF0}"/>
              </a:ext>
            </a:extLst>
          </p:cNvPr>
          <p:cNvSpPr txBox="1"/>
          <p:nvPr/>
        </p:nvSpPr>
        <p:spPr>
          <a:xfrm>
            <a:off x="4572000" y="3180677"/>
            <a:ext cx="3833446" cy="2553891"/>
          </a:xfrm>
          <a:prstGeom prst="roundRect">
            <a:avLst/>
          </a:prstGeom>
          <a:noFill/>
          <a:ln w="38100">
            <a:solidFill>
              <a:srgbClr val="ED1C24"/>
            </a:solidFill>
          </a:ln>
        </p:spPr>
        <p:txBody>
          <a:bodyPr wrap="square" rtlCol="0">
            <a:spAutoFit/>
          </a:bodyPr>
          <a:lstStyle/>
          <a:p>
            <a:pPr algn="ctr"/>
            <a:r>
              <a:rPr lang="en-US" sz="2400" dirty="0">
                <a:latin typeface="Roboto" panose="02000000000000000000" pitchFamily="2" charset="0"/>
                <a:ea typeface="Roboto" panose="02000000000000000000" pitchFamily="2" charset="0"/>
                <a:cs typeface="Roboto" panose="02000000000000000000" pitchFamily="2" charset="0"/>
              </a:rPr>
              <a:t>Visit the </a:t>
            </a:r>
          </a:p>
          <a:p>
            <a:pPr algn="ctr"/>
            <a:r>
              <a:rPr lang="en-US" sz="2400" i="1" dirty="0">
                <a:latin typeface="Roboto" panose="02000000000000000000" pitchFamily="2" charset="0"/>
                <a:ea typeface="Roboto" panose="02000000000000000000" pitchFamily="2" charset="0"/>
                <a:cs typeface="Roboto" panose="02000000000000000000" pitchFamily="2" charset="0"/>
                <a:hlinkClick r:id="rId4"/>
              </a:rPr>
              <a:t>FIRST</a:t>
            </a:r>
            <a:r>
              <a:rPr lang="en-US" sz="2400" baseline="30000" dirty="0">
                <a:latin typeface="Roboto" panose="02000000000000000000" pitchFamily="2" charset="0"/>
                <a:ea typeface="Roboto" panose="02000000000000000000" pitchFamily="2" charset="0"/>
                <a:cs typeface="Roboto" panose="02000000000000000000" pitchFamily="2" charset="0"/>
                <a:hlinkClick r:id="rId4"/>
              </a:rPr>
              <a:t>®</a:t>
            </a:r>
            <a:r>
              <a:rPr lang="en-US" sz="2400" dirty="0">
                <a:latin typeface="Roboto" panose="02000000000000000000" pitchFamily="2" charset="0"/>
                <a:ea typeface="Roboto" panose="02000000000000000000" pitchFamily="2" charset="0"/>
                <a:cs typeface="Roboto" panose="02000000000000000000" pitchFamily="2" charset="0"/>
                <a:hlinkClick r:id="rId4"/>
              </a:rPr>
              <a:t> LEGO</a:t>
            </a:r>
            <a:r>
              <a:rPr lang="en-US" sz="2400" baseline="30000" dirty="0">
                <a:latin typeface="Roboto" panose="02000000000000000000" pitchFamily="2" charset="0"/>
                <a:ea typeface="Roboto" panose="02000000000000000000" pitchFamily="2" charset="0"/>
                <a:cs typeface="Roboto" panose="02000000000000000000" pitchFamily="2" charset="0"/>
                <a:hlinkClick r:id="rId4"/>
              </a:rPr>
              <a:t>®</a:t>
            </a:r>
            <a:r>
              <a:rPr lang="en-US" sz="2400" dirty="0">
                <a:latin typeface="Roboto" panose="02000000000000000000" pitchFamily="2" charset="0"/>
                <a:ea typeface="Roboto" panose="02000000000000000000" pitchFamily="2" charset="0"/>
                <a:cs typeface="Roboto" panose="02000000000000000000" pitchFamily="2" charset="0"/>
                <a:hlinkClick r:id="" action="ppaction://noaction"/>
              </a:rPr>
              <a:t> League </a:t>
            </a:r>
          </a:p>
          <a:p>
            <a:pPr algn="ctr"/>
            <a:r>
              <a:rPr lang="en-US" sz="2400" dirty="0">
                <a:latin typeface="Roboto" panose="02000000000000000000" pitchFamily="2" charset="0"/>
                <a:ea typeface="Roboto" panose="02000000000000000000" pitchFamily="2" charset="0"/>
                <a:cs typeface="Roboto" panose="02000000000000000000" pitchFamily="2" charset="0"/>
                <a:hlinkClick r:id="" action="ppaction://noaction"/>
              </a:rPr>
              <a:t>YouTube Channel </a:t>
            </a:r>
            <a:endParaRPr lang="en-US" sz="2400" dirty="0">
              <a:latin typeface="Roboto" panose="02000000000000000000" pitchFamily="2" charset="0"/>
              <a:ea typeface="Roboto" panose="02000000000000000000" pitchFamily="2" charset="0"/>
              <a:cs typeface="Roboto" panose="02000000000000000000" pitchFamily="2" charset="0"/>
            </a:endParaRPr>
          </a:p>
          <a:p>
            <a:pPr algn="ctr"/>
            <a:r>
              <a:rPr lang="en-US" sz="2400" dirty="0">
                <a:latin typeface="Roboto" panose="02000000000000000000" pitchFamily="2" charset="0"/>
                <a:ea typeface="Roboto" panose="02000000000000000000" pitchFamily="2" charset="0"/>
                <a:cs typeface="Roboto" panose="02000000000000000000" pitchFamily="2" charset="0"/>
              </a:rPr>
              <a:t>to watch the </a:t>
            </a:r>
          </a:p>
          <a:p>
            <a:pPr algn="ctr"/>
            <a:r>
              <a:rPr lang="en-US" sz="2400" b="0" i="0" u="none" strike="noStrike" baseline="0" dirty="0">
                <a:latin typeface="Roboto" panose="02000000000000000000" pitchFamily="2" charset="0"/>
                <a:ea typeface="Roboto" panose="02000000000000000000" pitchFamily="2" charset="0"/>
                <a:cs typeface="Roboto" panose="02000000000000000000" pitchFamily="2" charset="0"/>
              </a:rPr>
              <a:t>SUBMERGED</a:t>
            </a:r>
            <a:r>
              <a:rPr lang="en-US" sz="2400" b="0" i="0" u="none" strike="noStrike" baseline="30000" dirty="0">
                <a:latin typeface="Roboto" panose="02000000000000000000" pitchFamily="2" charset="0"/>
                <a:ea typeface="Roboto" panose="02000000000000000000" pitchFamily="2" charset="0"/>
                <a:cs typeface="Roboto" panose="02000000000000000000" pitchFamily="2" charset="0"/>
              </a:rPr>
              <a:t>SM</a:t>
            </a:r>
            <a:r>
              <a:rPr lang="en-US" sz="2400" dirty="0">
                <a:latin typeface="Roboto" panose="02000000000000000000" pitchFamily="2" charset="0"/>
                <a:ea typeface="Roboto" panose="02000000000000000000" pitchFamily="2" charset="0"/>
                <a:cs typeface="Roboto" panose="02000000000000000000" pitchFamily="2" charset="0"/>
              </a:rPr>
              <a:t> season launch video</a:t>
            </a: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E477575C-7DC3-0B14-6088-533D5A10EC0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462183" y="1003299"/>
            <a:ext cx="5815074" cy="1496319"/>
          </a:xfrm>
          <a:prstGeom prst="rect">
            <a:avLst/>
          </a:prstGeom>
        </p:spPr>
      </p:pic>
    </p:spTree>
    <p:extLst>
      <p:ext uri="{BB962C8B-B14F-4D97-AF65-F5344CB8AC3E}">
        <p14:creationId xmlns:p14="http://schemas.microsoft.com/office/powerpoint/2010/main" val="30920546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bfdc619-4bd5-4a26-8e37-4be4446dc23a" xsi:nil="true"/>
    <lcf76f155ced4ddcb4097134ff3c332f xmlns="7d39d9d4-a4a3-4cbb-8846-0795941a173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16D7E7ECCCD274CA4D87657FE5B4A0A" ma:contentTypeVersion="13" ma:contentTypeDescription="Create a new document." ma:contentTypeScope="" ma:versionID="988cd206c9a4722f6fc33e7db9caa08d">
  <xsd:schema xmlns:xsd="http://www.w3.org/2001/XMLSchema" xmlns:xs="http://www.w3.org/2001/XMLSchema" xmlns:p="http://schemas.microsoft.com/office/2006/metadata/properties" xmlns:ns2="7d39d9d4-a4a3-4cbb-8846-0795941a173f" xmlns:ns3="0bfdc619-4bd5-4a26-8e37-4be4446dc23a" xmlns:ns4="c7bc20cd-f3b5-4cb9-9099-b7d1e4c3c983" targetNamespace="http://schemas.microsoft.com/office/2006/metadata/properties" ma:root="true" ma:fieldsID="dee27c954446562decad3bfbb669f59b" ns2:_="" ns3:_="" ns4:_="">
    <xsd:import namespace="7d39d9d4-a4a3-4cbb-8846-0795941a173f"/>
    <xsd:import namespace="0bfdc619-4bd5-4a26-8e37-4be4446dc23a"/>
    <xsd:import namespace="c7bc20cd-f3b5-4cb9-9099-b7d1e4c3c98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39d9d4-a4a3-4cbb-8846-0795941a17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13cef49-2953-4246-9b7f-e3d70b1cf0e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fdc619-4bd5-4a26-8e37-4be4446dc23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948275e-acb8-4f67-9f4b-0f18b628c537}" ma:internalName="TaxCatchAll" ma:showField="CatchAllData" ma:web="c7bc20cd-f3b5-4cb9-9099-b7d1e4c3c98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7bc20cd-f3b5-4cb9-9099-b7d1e4c3c98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51A670-0DF8-40A2-9C30-9AF459D7E233}">
  <ds:schemaRefs>
    <ds:schemaRef ds:uri="http://schemas.microsoft.com/sharepoint/v3/contenttype/forms"/>
  </ds:schemaRefs>
</ds:datastoreItem>
</file>

<file path=customXml/itemProps2.xml><?xml version="1.0" encoding="utf-8"?>
<ds:datastoreItem xmlns:ds="http://schemas.openxmlformats.org/officeDocument/2006/customXml" ds:itemID="{B8C3B65E-86F5-4F12-882B-E72674BBA31A}">
  <ds:schemaRefs>
    <ds:schemaRef ds:uri="eef8d247-b517-4b03-8403-4e70816b143f"/>
    <ds:schemaRef ds:uri="f0e45243-17b0-4cce-9b2d-f191534f8a0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2a440ee-ccdf-4ffb-ba5c-71e25989d2a9"/>
    <ds:schemaRef ds:uri="09a20863-7c96-4a57-95ca-029d1820b203"/>
  </ds:schemaRefs>
</ds:datastoreItem>
</file>

<file path=customXml/itemProps3.xml><?xml version="1.0" encoding="utf-8"?>
<ds:datastoreItem xmlns:ds="http://schemas.openxmlformats.org/officeDocument/2006/customXml" ds:itemID="{EF92CF88-53AF-48B9-A88F-76F3B4D76E20}"/>
</file>

<file path=docProps/app.xml><?xml version="1.0" encoding="utf-8"?>
<Properties xmlns="http://schemas.openxmlformats.org/officeDocument/2006/extended-properties" xmlns:vt="http://schemas.openxmlformats.org/officeDocument/2006/docPropsVTypes">
  <Template>Office Theme</Template>
  <TotalTime>978</TotalTime>
  <Words>1004</Words>
  <Application>Microsoft Office PowerPoint</Application>
  <PresentationFormat>On-screen Show (4:3)</PresentationFormat>
  <Paragraphs>107</Paragraphs>
  <Slides>20</Slides>
  <Notes>20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Arial</vt:lpstr>
      <vt:lpstr>Arial-BoldMT</vt:lpstr>
      <vt:lpstr>ArialMT</vt:lpstr>
      <vt:lpstr>Calibri</vt:lpstr>
      <vt:lpstr>Helvetica Neue</vt:lpstr>
      <vt:lpstr>Roboto</vt:lpstr>
      <vt:lpstr>Roboto Medium</vt:lpstr>
      <vt:lpstr>ShinnRR Book</vt:lpstr>
      <vt:lpstr>Office Theme</vt:lpstr>
      <vt:lpstr>1_Office Theme</vt:lpstr>
      <vt:lpstr>PowerPoint Presentation</vt:lpstr>
      <vt:lpstr>What is FIRST® LEGO® League?</vt:lpstr>
      <vt:lpstr>Welcome</vt:lpstr>
      <vt:lpstr>FIRST® LEGO® League Challenge Overview</vt:lpstr>
      <vt:lpstr>FIRST® LEGO® League Challenge Overview</vt:lpstr>
      <vt:lpstr>FIRST® LEGO® League Challenge Overview</vt:lpstr>
      <vt:lpstr>FIRST® LEGO® League Challenge Overview</vt:lpstr>
      <vt:lpstr>PowerPoint Presentation</vt:lpstr>
      <vt:lpstr>PowerPoint Presentation</vt:lpstr>
      <vt:lpstr>PowerPoint Presentation</vt:lpstr>
      <vt:lpstr>PowerPoint Presentation</vt:lpstr>
      <vt:lpstr>PowerPoint Presentation</vt:lpstr>
      <vt:lpstr>Team Roles</vt:lpstr>
      <vt:lpstr>Team Roles</vt:lpstr>
      <vt:lpstr>PowerPoint Presentation</vt:lpstr>
      <vt:lpstr>PowerPoint Presentation</vt:lpstr>
      <vt:lpstr>PowerPoint Presentation</vt:lpstr>
      <vt:lpstr>Career Connections</vt:lpstr>
      <vt:lpstr>Clean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Charlie Gibson</cp:lastModifiedBy>
  <cp:revision>22</cp:revision>
  <dcterms:created xsi:type="dcterms:W3CDTF">2020-04-21T20:33:01Z</dcterms:created>
  <dcterms:modified xsi:type="dcterms:W3CDTF">2024-06-10T16:29:48Z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0x010100316D7E7ECCCD274CA4D87657FE5B4A0A</vt:lpwstr>
  </property>
  <property fmtid="{D5CDD505-2E9C-101B-9397-08002B2CF9AE}" pid="3" name="MediaServiceImageTags">
    <vt:lpwstr/>
  </property>
</Properties>
</file>