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65"/>
    <p:restoredTop sz="94674"/>
  </p:normalViewPr>
  <p:slideViewPr>
    <p:cSldViewPr snapToGrid="0" snapToObjects="1">
      <p:cViewPr varScale="1">
        <p:scale>
          <a:sx n="87" d="100"/>
          <a:sy n="87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9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8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BADE3F-E5E9-DA06-C22A-E5C724BCBBAD}"/>
              </a:ext>
            </a:extLst>
          </p:cNvPr>
          <p:cNvSpPr/>
          <p:nvPr userDrawn="1"/>
        </p:nvSpPr>
        <p:spPr>
          <a:xfrm>
            <a:off x="7228573" y="6277510"/>
            <a:ext cx="1638025" cy="400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CA3F857-CBD2-451C-4D7C-A59C8AF85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31" y="1735559"/>
            <a:ext cx="7577137" cy="425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34CBD3-B6FA-0430-5A3B-1B8352B47369}"/>
              </a:ext>
            </a:extLst>
          </p:cNvPr>
          <p:cNvSpPr txBox="1"/>
          <p:nvPr/>
        </p:nvSpPr>
        <p:spPr>
          <a:xfrm>
            <a:off x="2071172" y="1175917"/>
            <a:ext cx="5111826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Electromagnetic waves - quiz </a:t>
            </a:r>
            <a:endParaRPr lang="en-GB" sz="2900" b="1" dirty="0"/>
          </a:p>
        </p:txBody>
      </p:sp>
    </p:spTree>
    <p:extLst>
      <p:ext uri="{BB962C8B-B14F-4D97-AF65-F5344CB8AC3E}">
        <p14:creationId xmlns:p14="http://schemas.microsoft.com/office/powerpoint/2010/main" val="1123473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waves quiz</dc:title>
  <dc:subject>look at the type of electromagnetic radiation used in different imaging techniques</dc:subject>
  <dc:creator>Microsoft Office User</dc:creator>
  <cp:lastModifiedBy>Marie Neighbour</cp:lastModifiedBy>
  <cp:revision>11</cp:revision>
  <dcterms:created xsi:type="dcterms:W3CDTF">2017-06-28T15:11:57Z</dcterms:created>
  <dcterms:modified xsi:type="dcterms:W3CDTF">2023-12-11T09:34:02Z</dcterms:modified>
</cp:coreProperties>
</file>