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28"/>
  </p:notesMasterIdLst>
  <p:sldIdLst>
    <p:sldId id="317" r:id="rId6"/>
    <p:sldId id="260" r:id="rId7"/>
    <p:sldId id="313" r:id="rId8"/>
    <p:sldId id="284" r:id="rId9"/>
    <p:sldId id="293" r:id="rId10"/>
    <p:sldId id="320" r:id="rId11"/>
    <p:sldId id="287" r:id="rId12"/>
    <p:sldId id="262" r:id="rId13"/>
    <p:sldId id="300" r:id="rId14"/>
    <p:sldId id="298" r:id="rId15"/>
    <p:sldId id="303" r:id="rId16"/>
    <p:sldId id="321" r:id="rId17"/>
    <p:sldId id="295" r:id="rId18"/>
    <p:sldId id="307" r:id="rId19"/>
    <p:sldId id="308" r:id="rId20"/>
    <p:sldId id="314" r:id="rId21"/>
    <p:sldId id="309" r:id="rId22"/>
    <p:sldId id="296" r:id="rId23"/>
    <p:sldId id="310" r:id="rId24"/>
    <p:sldId id="312" r:id="rId25"/>
    <p:sldId id="318" r:id="rId26"/>
    <p:sldId id="31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9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44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13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Libby Simpson" initials="LS" lastIdx="2" clrIdx="3">
    <p:extLst>
      <p:ext uri="{19B8F6BF-5375-455C-9EA6-DF929625EA0E}">
        <p15:presenceInfo xmlns:p15="http://schemas.microsoft.com/office/powerpoint/2012/main" userId="S::lsimpson@firstinspires.org::279f7fcd-fcc6-488a-9740-ffec112d6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E7E3"/>
    <a:srgbClr val="FAC1B8"/>
    <a:srgbClr val="F7A091"/>
    <a:srgbClr val="FF781D"/>
    <a:srgbClr val="ED7D31"/>
    <a:srgbClr val="ABE6FB"/>
    <a:srgbClr val="CCFFFF"/>
    <a:srgbClr val="4472C4"/>
    <a:srgbClr val="00A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F6CB08-84B0-4E66-9693-24FB8065DE7B}" v="3" dt="2023-07-05T20:23:37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8152" autoAdjust="0"/>
  </p:normalViewPr>
  <p:slideViewPr>
    <p:cSldViewPr snapToGrid="0">
      <p:cViewPr>
        <p:scale>
          <a:sx n="60" d="100"/>
          <a:sy n="60" d="100"/>
        </p:scale>
        <p:origin x="2026" y="125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BBF6CB08-84B0-4E66-9693-24FB8065DE7B}"/>
    <pc:docChg chg="undo custSel modSld">
      <pc:chgData name="Tammy Pankey" userId="89b84b47-0384-4d66-b56e-dc00ebdb68cf" providerId="ADAL" clId="{BBF6CB08-84B0-4E66-9693-24FB8065DE7B}" dt="2023-07-05T20:25:58.673" v="33"/>
      <pc:docMkLst>
        <pc:docMk/>
      </pc:docMkLst>
      <pc:sldChg chg="modSp mod">
        <pc:chgData name="Tammy Pankey" userId="89b84b47-0384-4d66-b56e-dc00ebdb68cf" providerId="ADAL" clId="{BBF6CB08-84B0-4E66-9693-24FB8065DE7B}" dt="2023-07-05T20:23:53.786" v="10" actId="2711"/>
        <pc:sldMkLst>
          <pc:docMk/>
          <pc:sldMk cId="1717468709" sldId="260"/>
        </pc:sldMkLst>
        <pc:spChg chg="mod">
          <ac:chgData name="Tammy Pankey" userId="89b84b47-0384-4d66-b56e-dc00ebdb68cf" providerId="ADAL" clId="{BBF6CB08-84B0-4E66-9693-24FB8065DE7B}" dt="2023-07-05T20:23:53.786" v="10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3:53.786" v="10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3:53.786" v="10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BBF6CB08-84B0-4E66-9693-24FB8065DE7B}" dt="2023-07-05T20:23:53.786" v="10" actId="2711"/>
          <ac:spMkLst>
            <pc:docMk/>
            <pc:sldMk cId="1717468709" sldId="260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BBF6CB08-84B0-4E66-9693-24FB8065DE7B}" dt="2023-07-05T20:24:23.173" v="16" actId="2711"/>
        <pc:sldMkLst>
          <pc:docMk/>
          <pc:sldMk cId="3822573366" sldId="262"/>
        </pc:sldMkLst>
        <pc:spChg chg="mod">
          <ac:chgData name="Tammy Pankey" userId="89b84b47-0384-4d66-b56e-dc00ebdb68cf" providerId="ADAL" clId="{BBF6CB08-84B0-4E66-9693-24FB8065DE7B}" dt="2023-07-05T20:24:23.173" v="16" actId="2711"/>
          <ac:spMkLst>
            <pc:docMk/>
            <pc:sldMk cId="3822573366" sldId="262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23.173" v="16" actId="2711"/>
          <ac:spMkLst>
            <pc:docMk/>
            <pc:sldMk cId="3822573366" sldId="262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23.173" v="16" actId="2711"/>
          <ac:spMkLst>
            <pc:docMk/>
            <pc:sldMk cId="3822573366" sldId="262"/>
            <ac:spMk id="5" creationId="{99DD8D6A-447D-4110-8507-7700AA32504E}"/>
          </ac:spMkLst>
        </pc:spChg>
      </pc:sldChg>
      <pc:sldChg chg="modSp mod">
        <pc:chgData name="Tammy Pankey" userId="89b84b47-0384-4d66-b56e-dc00ebdb68cf" providerId="ADAL" clId="{BBF6CB08-84B0-4E66-9693-24FB8065DE7B}" dt="2023-07-05T20:24:04.650" v="12" actId="2711"/>
        <pc:sldMkLst>
          <pc:docMk/>
          <pc:sldMk cId="3995406312" sldId="284"/>
        </pc:sldMkLst>
        <pc:spChg chg="mod">
          <ac:chgData name="Tammy Pankey" userId="89b84b47-0384-4d66-b56e-dc00ebdb68cf" providerId="ADAL" clId="{BBF6CB08-84B0-4E66-9693-24FB8065DE7B}" dt="2023-07-05T20:24:04.650" v="12" actId="2711"/>
          <ac:spMkLst>
            <pc:docMk/>
            <pc:sldMk cId="3995406312" sldId="284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04.650" v="12" actId="2711"/>
          <ac:spMkLst>
            <pc:docMk/>
            <pc:sldMk cId="3995406312" sldId="284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04.650" v="12" actId="2711"/>
          <ac:spMkLst>
            <pc:docMk/>
            <pc:sldMk cId="3995406312" sldId="284"/>
            <ac:spMk id="6" creationId="{C0363EA2-223C-4511-ABE0-5D5FCE348A85}"/>
          </ac:spMkLst>
        </pc:spChg>
        <pc:spChg chg="mod">
          <ac:chgData name="Tammy Pankey" userId="89b84b47-0384-4d66-b56e-dc00ebdb68cf" providerId="ADAL" clId="{BBF6CB08-84B0-4E66-9693-24FB8065DE7B}" dt="2023-07-05T20:24:04.650" v="12" actId="2711"/>
          <ac:spMkLst>
            <pc:docMk/>
            <pc:sldMk cId="3995406312" sldId="284"/>
            <ac:spMk id="15" creationId="{15790FC9-2581-40A9-831C-A5B74FAD4634}"/>
          </ac:spMkLst>
        </pc:spChg>
      </pc:sldChg>
      <pc:sldChg chg="modSp mod">
        <pc:chgData name="Tammy Pankey" userId="89b84b47-0384-4d66-b56e-dc00ebdb68cf" providerId="ADAL" clId="{BBF6CB08-84B0-4E66-9693-24FB8065DE7B}" dt="2023-07-05T20:24:19.116" v="15" actId="2711"/>
        <pc:sldMkLst>
          <pc:docMk/>
          <pc:sldMk cId="1944321190" sldId="287"/>
        </pc:sldMkLst>
        <pc:spChg chg="mod">
          <ac:chgData name="Tammy Pankey" userId="89b84b47-0384-4d66-b56e-dc00ebdb68cf" providerId="ADAL" clId="{BBF6CB08-84B0-4E66-9693-24FB8065DE7B}" dt="2023-07-05T20:24:19.116" v="15" actId="2711"/>
          <ac:spMkLst>
            <pc:docMk/>
            <pc:sldMk cId="1944321190" sldId="287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19.116" v="15" actId="2711"/>
          <ac:spMkLst>
            <pc:docMk/>
            <pc:sldMk cId="1944321190" sldId="287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19.116" v="15" actId="2711"/>
          <ac:spMkLst>
            <pc:docMk/>
            <pc:sldMk cId="1944321190" sldId="287"/>
            <ac:spMk id="6" creationId="{04DCD63E-3C1E-6C35-1F23-63F400E44F7E}"/>
          </ac:spMkLst>
        </pc:spChg>
        <pc:spChg chg="mod">
          <ac:chgData name="Tammy Pankey" userId="89b84b47-0384-4d66-b56e-dc00ebdb68cf" providerId="ADAL" clId="{BBF6CB08-84B0-4E66-9693-24FB8065DE7B}" dt="2023-07-05T20:24:19.116" v="15" actId="2711"/>
          <ac:spMkLst>
            <pc:docMk/>
            <pc:sldMk cId="1944321190" sldId="287"/>
            <ac:spMk id="11" creationId="{669AA10B-C6C1-DAE8-85AC-AA00E6FF85B3}"/>
          </ac:spMkLst>
        </pc:spChg>
      </pc:sldChg>
      <pc:sldChg chg="modSp mod">
        <pc:chgData name="Tammy Pankey" userId="89b84b47-0384-4d66-b56e-dc00ebdb68cf" providerId="ADAL" clId="{BBF6CB08-84B0-4E66-9693-24FB8065DE7B}" dt="2023-07-05T20:24:09.381" v="13" actId="2711"/>
        <pc:sldMkLst>
          <pc:docMk/>
          <pc:sldMk cId="2086260654" sldId="293"/>
        </pc:sldMkLst>
        <pc:spChg chg="mod">
          <ac:chgData name="Tammy Pankey" userId="89b84b47-0384-4d66-b56e-dc00ebdb68cf" providerId="ADAL" clId="{BBF6CB08-84B0-4E66-9693-24FB8065DE7B}" dt="2023-07-05T20:24:09.381" v="13" actId="2711"/>
          <ac:spMkLst>
            <pc:docMk/>
            <pc:sldMk cId="2086260654" sldId="293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09.381" v="13" actId="2711"/>
          <ac:spMkLst>
            <pc:docMk/>
            <pc:sldMk cId="2086260654" sldId="293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09.381" v="13" actId="2711"/>
          <ac:spMkLst>
            <pc:docMk/>
            <pc:sldMk cId="2086260654" sldId="293"/>
            <ac:spMk id="23" creationId="{61785ACB-475D-72F5-9A5A-AFD650D60AD7}"/>
          </ac:spMkLst>
        </pc:spChg>
      </pc:sldChg>
      <pc:sldChg chg="delSp modSp mod">
        <pc:chgData name="Tammy Pankey" userId="89b84b47-0384-4d66-b56e-dc00ebdb68cf" providerId="ADAL" clId="{BBF6CB08-84B0-4E66-9693-24FB8065DE7B}" dt="2023-07-05T20:25:02.328" v="24" actId="2711"/>
        <pc:sldMkLst>
          <pc:docMk/>
          <pc:sldMk cId="448954995" sldId="295"/>
        </pc:sldMkLst>
        <pc:spChg chg="mod">
          <ac:chgData name="Tammy Pankey" userId="89b84b47-0384-4d66-b56e-dc00ebdb68cf" providerId="ADAL" clId="{BBF6CB08-84B0-4E66-9693-24FB8065DE7B}" dt="2023-07-05T20:25:02.328" v="24" actId="2711"/>
          <ac:spMkLst>
            <pc:docMk/>
            <pc:sldMk cId="448954995" sldId="295"/>
            <ac:spMk id="2" creationId="{687D7AD4-EE25-42E6-A3F2-C658860DB740}"/>
          </ac:spMkLst>
        </pc:spChg>
        <pc:spChg chg="del">
          <ac:chgData name="Tammy Pankey" userId="89b84b47-0384-4d66-b56e-dc00ebdb68cf" providerId="ADAL" clId="{BBF6CB08-84B0-4E66-9693-24FB8065DE7B}" dt="2023-07-05T20:24:59.691" v="23" actId="478"/>
          <ac:spMkLst>
            <pc:docMk/>
            <pc:sldMk cId="448954995" sldId="295"/>
            <ac:spMk id="8" creationId="{4720B1F0-CE95-DAEF-C90B-880372A2CF05}"/>
          </ac:spMkLst>
        </pc:spChg>
        <pc:spChg chg="mod">
          <ac:chgData name="Tammy Pankey" userId="89b84b47-0384-4d66-b56e-dc00ebdb68cf" providerId="ADAL" clId="{BBF6CB08-84B0-4E66-9693-24FB8065DE7B}" dt="2023-07-05T20:25:02.328" v="24" actId="2711"/>
          <ac:spMkLst>
            <pc:docMk/>
            <pc:sldMk cId="448954995" sldId="295"/>
            <ac:spMk id="9" creationId="{5421FB2A-5DE8-002B-5B25-B417B7505D08}"/>
          </ac:spMkLst>
        </pc:spChg>
      </pc:sldChg>
      <pc:sldChg chg="modSp mod">
        <pc:chgData name="Tammy Pankey" userId="89b84b47-0384-4d66-b56e-dc00ebdb68cf" providerId="ADAL" clId="{BBF6CB08-84B0-4E66-9693-24FB8065DE7B}" dt="2023-07-05T20:25:17.662" v="27" actId="2711"/>
        <pc:sldMkLst>
          <pc:docMk/>
          <pc:sldMk cId="2937528002" sldId="296"/>
        </pc:sldMkLst>
        <pc:spChg chg="mod">
          <ac:chgData name="Tammy Pankey" userId="89b84b47-0384-4d66-b56e-dc00ebdb68cf" providerId="ADAL" clId="{BBF6CB08-84B0-4E66-9693-24FB8065DE7B}" dt="2023-07-05T20:25:17.662" v="27" actId="2711"/>
          <ac:spMkLst>
            <pc:docMk/>
            <pc:sldMk cId="2937528002" sldId="296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17.662" v="27" actId="2711"/>
          <ac:spMkLst>
            <pc:docMk/>
            <pc:sldMk cId="2937528002" sldId="296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5:17.662" v="27" actId="2711"/>
          <ac:spMkLst>
            <pc:docMk/>
            <pc:sldMk cId="2937528002" sldId="296"/>
            <ac:spMk id="13" creationId="{4FF6F6FD-B23D-2243-19A1-4466DE33E4F5}"/>
          </ac:spMkLst>
        </pc:spChg>
      </pc:sldChg>
      <pc:sldChg chg="delSp modSp mod">
        <pc:chgData name="Tammy Pankey" userId="89b84b47-0384-4d66-b56e-dc00ebdb68cf" providerId="ADAL" clId="{BBF6CB08-84B0-4E66-9693-24FB8065DE7B}" dt="2023-07-05T20:24:51.955" v="22" actId="2711"/>
        <pc:sldMkLst>
          <pc:docMk/>
          <pc:sldMk cId="593059301" sldId="298"/>
        </pc:sldMkLst>
        <pc:spChg chg="mod">
          <ac:chgData name="Tammy Pankey" userId="89b84b47-0384-4d66-b56e-dc00ebdb68cf" providerId="ADAL" clId="{BBF6CB08-84B0-4E66-9693-24FB8065DE7B}" dt="2023-07-05T20:24:51.955" v="22" actId="2711"/>
          <ac:spMkLst>
            <pc:docMk/>
            <pc:sldMk cId="593059301" sldId="298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51.955" v="22" actId="2711"/>
          <ac:spMkLst>
            <pc:docMk/>
            <pc:sldMk cId="593059301" sldId="298"/>
            <ac:spMk id="8" creationId="{0D73BA04-B7EA-78EF-9F70-38956C76A095}"/>
          </ac:spMkLst>
        </pc:spChg>
        <pc:spChg chg="del">
          <ac:chgData name="Tammy Pankey" userId="89b84b47-0384-4d66-b56e-dc00ebdb68cf" providerId="ADAL" clId="{BBF6CB08-84B0-4E66-9693-24FB8065DE7B}" dt="2023-07-05T20:24:31.021" v="18" actId="478"/>
          <ac:spMkLst>
            <pc:docMk/>
            <pc:sldMk cId="593059301" sldId="298"/>
            <ac:spMk id="10" creationId="{E9247DB6-6E77-10CD-C0A9-04D5B7CAD698}"/>
          </ac:spMkLst>
        </pc:spChg>
        <pc:picChg chg="mod modCrop">
          <ac:chgData name="Tammy Pankey" userId="89b84b47-0384-4d66-b56e-dc00ebdb68cf" providerId="ADAL" clId="{BBF6CB08-84B0-4E66-9693-24FB8065DE7B}" dt="2023-07-05T20:24:44.525" v="21" actId="732"/>
          <ac:picMkLst>
            <pc:docMk/>
            <pc:sldMk cId="593059301" sldId="298"/>
            <ac:picMk id="18" creationId="{55D97730-5EF9-3153-D3DB-D8D3ED979D91}"/>
          </ac:picMkLst>
        </pc:picChg>
      </pc:sldChg>
      <pc:sldChg chg="modSp mod">
        <pc:chgData name="Tammy Pankey" userId="89b84b47-0384-4d66-b56e-dc00ebdb68cf" providerId="ADAL" clId="{BBF6CB08-84B0-4E66-9693-24FB8065DE7B}" dt="2023-07-05T20:24:26.649" v="17" actId="2711"/>
        <pc:sldMkLst>
          <pc:docMk/>
          <pc:sldMk cId="2117150995" sldId="300"/>
        </pc:sldMkLst>
        <pc:spChg chg="mod">
          <ac:chgData name="Tammy Pankey" userId="89b84b47-0384-4d66-b56e-dc00ebdb68cf" providerId="ADAL" clId="{BBF6CB08-84B0-4E66-9693-24FB8065DE7B}" dt="2023-07-05T20:24:26.649" v="17" actId="2711"/>
          <ac:spMkLst>
            <pc:docMk/>
            <pc:sldMk cId="2117150995" sldId="300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26.649" v="17" actId="2711"/>
          <ac:spMkLst>
            <pc:docMk/>
            <pc:sldMk cId="2117150995" sldId="300"/>
            <ac:spMk id="5" creationId="{99DD8D6A-447D-4110-8507-7700AA32504E}"/>
          </ac:spMkLst>
        </pc:spChg>
        <pc:spChg chg="mod">
          <ac:chgData name="Tammy Pankey" userId="89b84b47-0384-4d66-b56e-dc00ebdb68cf" providerId="ADAL" clId="{BBF6CB08-84B0-4E66-9693-24FB8065DE7B}" dt="2023-07-05T20:24:26.649" v="17" actId="2711"/>
          <ac:spMkLst>
            <pc:docMk/>
            <pc:sldMk cId="2117150995" sldId="300"/>
            <ac:spMk id="8" creationId="{94DD0FCF-3993-AFDF-761F-617DC969FA36}"/>
          </ac:spMkLst>
        </pc:spChg>
      </pc:sldChg>
      <pc:sldChg chg="modSp mod">
        <pc:chgData name="Tammy Pankey" userId="89b84b47-0384-4d66-b56e-dc00ebdb68cf" providerId="ADAL" clId="{BBF6CB08-84B0-4E66-9693-24FB8065DE7B}" dt="2023-07-05T20:25:07.191" v="25" actId="2711"/>
        <pc:sldMkLst>
          <pc:docMk/>
          <pc:sldMk cId="133115148" sldId="308"/>
        </pc:sldMkLst>
        <pc:spChg chg="mod">
          <ac:chgData name="Tammy Pankey" userId="89b84b47-0384-4d66-b56e-dc00ebdb68cf" providerId="ADAL" clId="{BBF6CB08-84B0-4E66-9693-24FB8065DE7B}" dt="2023-07-05T20:25:07.191" v="25" actId="2711"/>
          <ac:spMkLst>
            <pc:docMk/>
            <pc:sldMk cId="133115148" sldId="308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07.191" v="25" actId="2711"/>
          <ac:spMkLst>
            <pc:docMk/>
            <pc:sldMk cId="133115148" sldId="308"/>
            <ac:spMk id="9" creationId="{2B4A7025-DB88-BFEF-92EF-BA2D9CED0D48}"/>
          </ac:spMkLst>
        </pc:spChg>
        <pc:spChg chg="mod">
          <ac:chgData name="Tammy Pankey" userId="89b84b47-0384-4d66-b56e-dc00ebdb68cf" providerId="ADAL" clId="{BBF6CB08-84B0-4E66-9693-24FB8065DE7B}" dt="2023-07-05T20:25:07.191" v="25" actId="2711"/>
          <ac:spMkLst>
            <pc:docMk/>
            <pc:sldMk cId="133115148" sldId="308"/>
            <ac:spMk id="10" creationId="{281EA884-CF64-867C-A90C-BD7C54C20DCF}"/>
          </ac:spMkLst>
        </pc:spChg>
      </pc:sldChg>
      <pc:sldChg chg="modSp mod">
        <pc:chgData name="Tammy Pankey" userId="89b84b47-0384-4d66-b56e-dc00ebdb68cf" providerId="ADAL" clId="{BBF6CB08-84B0-4E66-9693-24FB8065DE7B}" dt="2023-07-05T20:25:22.793" v="28" actId="2711"/>
        <pc:sldMkLst>
          <pc:docMk/>
          <pc:sldMk cId="1179324367" sldId="310"/>
        </pc:sldMkLst>
        <pc:spChg chg="mod">
          <ac:chgData name="Tammy Pankey" userId="89b84b47-0384-4d66-b56e-dc00ebdb68cf" providerId="ADAL" clId="{BBF6CB08-84B0-4E66-9693-24FB8065DE7B}" dt="2023-07-05T20:25:22.793" v="28" actId="2711"/>
          <ac:spMkLst>
            <pc:docMk/>
            <pc:sldMk cId="1179324367" sldId="310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22.793" v="28" actId="2711"/>
          <ac:spMkLst>
            <pc:docMk/>
            <pc:sldMk cId="1179324367" sldId="310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5:22.793" v="28" actId="2711"/>
          <ac:spMkLst>
            <pc:docMk/>
            <pc:sldMk cId="1179324367" sldId="310"/>
            <ac:spMk id="9" creationId="{EF386167-0CC6-4168-B6CD-9E6EBDB32E86}"/>
          </ac:spMkLst>
        </pc:spChg>
        <pc:spChg chg="mod">
          <ac:chgData name="Tammy Pankey" userId="89b84b47-0384-4d66-b56e-dc00ebdb68cf" providerId="ADAL" clId="{BBF6CB08-84B0-4E66-9693-24FB8065DE7B}" dt="2023-07-05T20:25:22.793" v="28" actId="2711"/>
          <ac:spMkLst>
            <pc:docMk/>
            <pc:sldMk cId="1179324367" sldId="310"/>
            <ac:spMk id="12" creationId="{72539CDD-1594-0EDD-F711-AC409595CD91}"/>
          </ac:spMkLst>
        </pc:spChg>
      </pc:sldChg>
      <pc:sldChg chg="modSp mod modNotesTx">
        <pc:chgData name="Tammy Pankey" userId="89b84b47-0384-4d66-b56e-dc00ebdb68cf" providerId="ADAL" clId="{BBF6CB08-84B0-4E66-9693-24FB8065DE7B}" dt="2023-07-05T20:25:58.673" v="33"/>
        <pc:sldMkLst>
          <pc:docMk/>
          <pc:sldMk cId="2597112184" sldId="312"/>
        </pc:sldMkLst>
        <pc:spChg chg="mod">
          <ac:chgData name="Tammy Pankey" userId="89b84b47-0384-4d66-b56e-dc00ebdb68cf" providerId="ADAL" clId="{BBF6CB08-84B0-4E66-9693-24FB8065DE7B}" dt="2023-07-05T20:25:27.279" v="29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27.279" v="29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BBF6CB08-84B0-4E66-9693-24FB8065DE7B}" dt="2023-07-05T20:25:27.279" v="29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BBF6CB08-84B0-4E66-9693-24FB8065DE7B}" dt="2023-07-05T20:25:27.279" v="29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BBF6CB08-84B0-4E66-9693-24FB8065DE7B}" dt="2023-07-05T20:23:59.397" v="11" actId="2711"/>
        <pc:sldMkLst>
          <pc:docMk/>
          <pc:sldMk cId="3587454972" sldId="313"/>
        </pc:sldMkLst>
        <pc:spChg chg="mod">
          <ac:chgData name="Tammy Pankey" userId="89b84b47-0384-4d66-b56e-dc00ebdb68cf" providerId="ADAL" clId="{BBF6CB08-84B0-4E66-9693-24FB8065DE7B}" dt="2023-07-05T20:23:59.397" v="11" actId="2711"/>
          <ac:spMkLst>
            <pc:docMk/>
            <pc:sldMk cId="3587454972" sldId="313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3:59.397" v="11" actId="2711"/>
          <ac:spMkLst>
            <pc:docMk/>
            <pc:sldMk cId="3587454972" sldId="313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3:59.397" v="11" actId="2711"/>
          <ac:spMkLst>
            <pc:docMk/>
            <pc:sldMk cId="3587454972" sldId="313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BBF6CB08-84B0-4E66-9693-24FB8065DE7B}" dt="2023-07-05T20:25:10.430" v="26" actId="2711"/>
        <pc:sldMkLst>
          <pc:docMk/>
          <pc:sldMk cId="4116920718" sldId="314"/>
        </pc:sldMkLst>
        <pc:spChg chg="mod">
          <ac:chgData name="Tammy Pankey" userId="89b84b47-0384-4d66-b56e-dc00ebdb68cf" providerId="ADAL" clId="{BBF6CB08-84B0-4E66-9693-24FB8065DE7B}" dt="2023-07-05T20:25:10.430" v="26" actId="2711"/>
          <ac:spMkLst>
            <pc:docMk/>
            <pc:sldMk cId="4116920718" sldId="314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10.430" v="26" actId="2711"/>
          <ac:spMkLst>
            <pc:docMk/>
            <pc:sldMk cId="4116920718" sldId="314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5:10.430" v="26" actId="2711"/>
          <ac:spMkLst>
            <pc:docMk/>
            <pc:sldMk cId="4116920718" sldId="314"/>
            <ac:spMk id="5" creationId="{DD4712C1-F703-4BDE-AA70-74AE23C7B717}"/>
          </ac:spMkLst>
        </pc:spChg>
      </pc:sldChg>
      <pc:sldChg chg="addSp delSp modSp mod">
        <pc:chgData name="Tammy Pankey" userId="89b84b47-0384-4d66-b56e-dc00ebdb68cf" providerId="ADAL" clId="{BBF6CB08-84B0-4E66-9693-24FB8065DE7B}" dt="2023-07-05T20:23:46.320" v="9" actId="2711"/>
        <pc:sldMkLst>
          <pc:docMk/>
          <pc:sldMk cId="3891411312" sldId="317"/>
        </pc:sldMkLst>
        <pc:spChg chg="mod">
          <ac:chgData name="Tammy Pankey" userId="89b84b47-0384-4d66-b56e-dc00ebdb68cf" providerId="ADAL" clId="{BBF6CB08-84B0-4E66-9693-24FB8065DE7B}" dt="2023-07-05T20:23:46.320" v="9" actId="2711"/>
          <ac:spMkLst>
            <pc:docMk/>
            <pc:sldMk cId="3891411312" sldId="317"/>
            <ac:spMk id="5" creationId="{F3B760C1-7E25-45A7-B891-53C58D074EA2}"/>
          </ac:spMkLst>
        </pc:spChg>
        <pc:spChg chg="mod">
          <ac:chgData name="Tammy Pankey" userId="89b84b47-0384-4d66-b56e-dc00ebdb68cf" providerId="ADAL" clId="{BBF6CB08-84B0-4E66-9693-24FB8065DE7B}" dt="2023-07-05T20:23:46.320" v="9" actId="2711"/>
          <ac:spMkLst>
            <pc:docMk/>
            <pc:sldMk cId="3891411312" sldId="317"/>
            <ac:spMk id="6" creationId="{B6ADE897-E12C-4A20-B842-CD64CC495BD3}"/>
          </ac:spMkLst>
        </pc:spChg>
        <pc:spChg chg="mod">
          <ac:chgData name="Tammy Pankey" userId="89b84b47-0384-4d66-b56e-dc00ebdb68cf" providerId="ADAL" clId="{BBF6CB08-84B0-4E66-9693-24FB8065DE7B}" dt="2023-07-05T20:23:46.320" v="9" actId="2711"/>
          <ac:spMkLst>
            <pc:docMk/>
            <pc:sldMk cId="3891411312" sldId="317"/>
            <ac:spMk id="26" creationId="{49461470-2C49-0B4A-AFF2-693C58AC2F9F}"/>
          </ac:spMkLst>
        </pc:spChg>
        <pc:picChg chg="add mod">
          <ac:chgData name="Tammy Pankey" userId="89b84b47-0384-4d66-b56e-dc00ebdb68cf" providerId="ADAL" clId="{BBF6CB08-84B0-4E66-9693-24FB8065DE7B}" dt="2023-07-05T20:23:30.542" v="8" actId="1076"/>
          <ac:picMkLst>
            <pc:docMk/>
            <pc:sldMk cId="3891411312" sldId="317"/>
            <ac:picMk id="8" creationId="{9F4912C4-E2C7-7495-CB71-BD76570B6920}"/>
          </ac:picMkLst>
        </pc:picChg>
        <pc:picChg chg="del">
          <ac:chgData name="Tammy Pankey" userId="89b84b47-0384-4d66-b56e-dc00ebdb68cf" providerId="ADAL" clId="{BBF6CB08-84B0-4E66-9693-24FB8065DE7B}" dt="2023-07-05T20:23:07.936" v="3" actId="478"/>
          <ac:picMkLst>
            <pc:docMk/>
            <pc:sldMk cId="3891411312" sldId="317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BBF6CB08-84B0-4E66-9693-24FB8065DE7B}" dt="2023-07-05T20:25:31.206" v="30" actId="2711"/>
        <pc:sldMkLst>
          <pc:docMk/>
          <pc:sldMk cId="1754274421" sldId="318"/>
        </pc:sldMkLst>
        <pc:spChg chg="mod">
          <ac:chgData name="Tammy Pankey" userId="89b84b47-0384-4d66-b56e-dc00ebdb68cf" providerId="ADAL" clId="{BBF6CB08-84B0-4E66-9693-24FB8065DE7B}" dt="2023-07-05T20:25:31.206" v="30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5:31.206" v="30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BBF6CB08-84B0-4E66-9693-24FB8065DE7B}" dt="2023-07-05T20:25:34.429" v="31" actId="2711"/>
        <pc:sldMkLst>
          <pc:docMk/>
          <pc:sldMk cId="1384095157" sldId="319"/>
        </pc:sldMkLst>
        <pc:spChg chg="mod">
          <ac:chgData name="Tammy Pankey" userId="89b84b47-0384-4d66-b56e-dc00ebdb68cf" providerId="ADAL" clId="{BBF6CB08-84B0-4E66-9693-24FB8065DE7B}" dt="2023-07-05T20:25:34.429" v="31" actId="2711"/>
          <ac:spMkLst>
            <pc:docMk/>
            <pc:sldMk cId="1384095157" sldId="319"/>
            <ac:spMk id="2" creationId="{4891256E-55E4-4477-949F-AB7E827AA79A}"/>
          </ac:spMkLst>
        </pc:spChg>
        <pc:spChg chg="del">
          <ac:chgData name="Tammy Pankey" userId="89b84b47-0384-4d66-b56e-dc00ebdb68cf" providerId="ADAL" clId="{BBF6CB08-84B0-4E66-9693-24FB8065DE7B}" dt="2023-07-05T19:38:42.590" v="0" actId="478"/>
          <ac:spMkLst>
            <pc:docMk/>
            <pc:sldMk cId="1384095157" sldId="319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BBF6CB08-84B0-4E66-9693-24FB8065DE7B}" dt="2023-07-05T19:38:45.246" v="1" actId="478"/>
          <ac:spMkLst>
            <pc:docMk/>
            <pc:sldMk cId="1384095157" sldId="319"/>
            <ac:spMk id="6" creationId="{4BFA921E-E6A3-5A94-BB14-387F26D4DA14}"/>
          </ac:spMkLst>
        </pc:spChg>
        <pc:spChg chg="add mod">
          <ac:chgData name="Tammy Pankey" userId="89b84b47-0384-4d66-b56e-dc00ebdb68cf" providerId="ADAL" clId="{BBF6CB08-84B0-4E66-9693-24FB8065DE7B}" dt="2023-07-05T20:25:34.429" v="31" actId="2711"/>
          <ac:spMkLst>
            <pc:docMk/>
            <pc:sldMk cId="1384095157" sldId="319"/>
            <ac:spMk id="8" creationId="{DFDE7D78-FFB3-DB3A-414E-FF31B7F30F99}"/>
          </ac:spMkLst>
        </pc:spChg>
      </pc:sldChg>
      <pc:sldChg chg="modSp mod">
        <pc:chgData name="Tammy Pankey" userId="89b84b47-0384-4d66-b56e-dc00ebdb68cf" providerId="ADAL" clId="{BBF6CB08-84B0-4E66-9693-24FB8065DE7B}" dt="2023-07-05T20:24:14.971" v="14" actId="2711"/>
        <pc:sldMkLst>
          <pc:docMk/>
          <pc:sldMk cId="263907504" sldId="320"/>
        </pc:sldMkLst>
        <pc:spChg chg="mod">
          <ac:chgData name="Tammy Pankey" userId="89b84b47-0384-4d66-b56e-dc00ebdb68cf" providerId="ADAL" clId="{BBF6CB08-84B0-4E66-9693-24FB8065DE7B}" dt="2023-07-05T20:24:14.971" v="14" actId="2711"/>
          <ac:spMkLst>
            <pc:docMk/>
            <pc:sldMk cId="263907504" sldId="320"/>
            <ac:spMk id="2" creationId="{687D7AD4-EE25-42E6-A3F2-C658860DB740}"/>
          </ac:spMkLst>
        </pc:spChg>
        <pc:spChg chg="mod">
          <ac:chgData name="Tammy Pankey" userId="89b84b47-0384-4d66-b56e-dc00ebdb68cf" providerId="ADAL" clId="{BBF6CB08-84B0-4E66-9693-24FB8065DE7B}" dt="2023-07-05T20:24:14.971" v="14" actId="2711"/>
          <ac:spMkLst>
            <pc:docMk/>
            <pc:sldMk cId="263907504" sldId="320"/>
            <ac:spMk id="4" creationId="{56567651-8AA4-479B-AC03-821AC799E926}"/>
          </ac:spMkLst>
        </pc:spChg>
        <pc:spChg chg="mod">
          <ac:chgData name="Tammy Pankey" userId="89b84b47-0384-4d66-b56e-dc00ebdb68cf" providerId="ADAL" clId="{BBF6CB08-84B0-4E66-9693-24FB8065DE7B}" dt="2023-07-05T20:24:14.971" v="14" actId="2711"/>
          <ac:spMkLst>
            <pc:docMk/>
            <pc:sldMk cId="263907504" sldId="320"/>
            <ac:spMk id="10" creationId="{822B3E6E-CBE4-4586-A902-FB12D889174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z.pbslearningmedia.org/resource/d489db32-f9cc-4300-9371-f9b6d4c0ef03/sound-engineer-career-connection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us/lessons/prime-competition-ready/training-camp-3-react-to-lines#lesson-pla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200" b="0" i="0" u="none" strike="noStrike" baseline="0" dirty="0">
                <a:latin typeface="Arial-BoldMT"/>
              </a:rPr>
              <a:t>Have the team pick a few mission models to highlight and learn about them.  Provide resources to the team to learn more about the real-world examples and problems the mission models represent and solve.</a:t>
            </a:r>
            <a:endParaRPr lang="en-US" sz="1200" b="0" i="0" u="none" strike="noStrike" baseline="0" dirty="0">
              <a:latin typeface="ArialMT"/>
            </a:endParaRPr>
          </a:p>
          <a:p>
            <a:r>
              <a:rPr lang="en-US" sz="1200" b="1" dirty="0"/>
              <a:t>Session 4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Try to start the robot in the same or a very similar place each time in one of the launch areas.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Robot Game Connection: Have the team adapt and test out their line-following program on the 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Project Sparks presented in Sessions 1-4 provide different ideas for the team for their final innovation project.</a:t>
            </a:r>
            <a:endParaRPr lang="en-US" sz="12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9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Project Sparks presented in Sessions 1-4 provide different ideas for the team for their final innovation project.</a:t>
            </a:r>
            <a:endParaRPr lang="en-US" sz="12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Project Sparks presented in Sessions 1-4 provide different ideas for the team for their final innovation project.</a:t>
            </a:r>
            <a:endParaRPr lang="en-US" sz="12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Project Sparks presented in Sessions 1-4 provide different ideas for the team for their final innovation project.</a:t>
            </a:r>
            <a:endParaRPr lang="en-US" sz="12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72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Project Sparks presented in Sessions 1-4 provide different ideas for the team for their final innovation project.</a:t>
            </a:r>
            <a:endParaRPr lang="en-US" sz="12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02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Project Sparks presented in Sessions 1-4 provide different ideas for the team for their final innovation project.</a:t>
            </a:r>
            <a:endParaRPr lang="en-US" sz="12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67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Share </a:t>
            </a:r>
            <a:r>
              <a:rPr lang="en-US" sz="2800" b="0" i="0" u="none" strike="noStrike" baseline="0" dirty="0">
                <a:latin typeface="Arial-BoldMT"/>
              </a:rPr>
              <a:t>(10-15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Project Sparks presented in Sessions 1-4 provide different ideas for the team for their final innovation project.</a:t>
            </a:r>
            <a:endParaRPr lang="en-US" sz="18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i="0" u="none" strike="noStrike" baseline="0" dirty="0">
                <a:latin typeface="Arial-BoldMT"/>
              </a:rPr>
              <a:t>Facilitator Tips</a:t>
            </a:r>
            <a:endParaRPr lang="en-US" sz="40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Project Sparks presented in Sessions 1-4 provide different ideas for the team for their final innovation project.</a:t>
            </a:r>
            <a:endParaRPr lang="en-US" sz="2800" b="0" i="0" u="none" strike="noStrike" baseline="0" dirty="0">
              <a:latin typeface="Arial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50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i="0" u="none" strike="noStrike" baseline="0" dirty="0">
                <a:latin typeface="Arial-BoldMT"/>
              </a:rPr>
              <a:t>Facilitator Tips</a:t>
            </a:r>
            <a:endParaRPr lang="en-US" sz="40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Project Sparks presented in Sessions 1-4 provide different ideas for the team for their final innovation project.</a:t>
            </a:r>
            <a:endParaRPr lang="en-US" sz="28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-BoldMT"/>
              </a:rPr>
              <a:t>Have the team pick a few mission models to highlight and learn about them.  Provide resources to the team to learn more about the real-world examples and problems the mission models represent and solve.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4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Try to start the robot in the same or a very similar place each time in one of the launch areas.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Robot Game Connection: Have the team adapt and test out their line-following program on the 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 </a:t>
            </a:r>
            <a:r>
              <a:rPr lang="en-US" sz="180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Career Connections Sound Engineer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(5:38) 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Introduction </a:t>
            </a:r>
            <a:r>
              <a:rPr lang="en-US" sz="1200" b="0" i="0" u="none" strike="noStrike" baseline="0" dirty="0">
                <a:latin typeface="Arial-BoldMT"/>
              </a:rPr>
              <a:t>(10-15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Facilitator Tips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Try to start the robot in the same or a very similar place each time in one of the launch areas.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Robot Game Connection: Have the team adapt and test out their line-following program on the 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- 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Camp 3: Reacting to Lines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https://education.lego.com/en-us/lessons/prime-competition-ready/training-camp-3-react-to-lines#lesson-plan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on-line: </a:t>
            </a:r>
            <a:r>
              <a:rPr lang="en-GB" sz="2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https://spike.legoeducation.com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2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Try to start the robot in the same or a very similar place each time in one of the launch areas.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800" b="0" dirty="0"/>
              <a:t>Robot Game Connection: Have the team adapt and test out their line-following program on the 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Plug in the controller and open the app periodically to check for software and firmware updates.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choose lines on the mat that will help them navigate the robot to different missions.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follow the program on the screen to see how it matches the robot’s actions. This will help them debug their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Try to start the robot in the same or a very similar place each time in one of the launch areas.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Robot Game Connection: Have the team adapt and test out their line-following program on the 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 </a:t>
            </a:r>
            <a:r>
              <a:rPr lang="en-US" sz="1800" b="1" i="0" u="none" strike="noStrike" baseline="0" dirty="0">
                <a:latin typeface="Arial-BoldMT"/>
              </a:rPr>
              <a:t>Read the Project Spark.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The Project Sparks presented in Sessions 1-4 provide different ideas for the team for their final innovation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79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  <a:r>
              <a:rPr lang="en-US" sz="1800" b="1" i="0" u="none" strike="noStrike" baseline="0" dirty="0">
                <a:latin typeface="Arial-BoldMT"/>
              </a:rPr>
              <a:t>  Read the Project Spark.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i="0" u="none" strike="noStrike" baseline="0" dirty="0">
                <a:latin typeface="Arial-BoldMT"/>
              </a:rPr>
              <a:t>Facilitator Tips</a:t>
            </a:r>
            <a:endParaRPr lang="en-US" sz="40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2800" dirty="0"/>
              <a:t>The Project Sparks presented in Sessions 1-4 provide different ideas for the team for their final innovation project.</a:t>
            </a:r>
            <a:endParaRPr lang="en-US" sz="28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Team Tasks </a:t>
            </a:r>
            <a:r>
              <a:rPr lang="en-US" sz="2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Project Sparks presented in Sessions 1-4 provide different ideas for the team for their final innovation project.</a:t>
            </a:r>
            <a:endParaRPr lang="en-US" sz="18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8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Provide the digital building instructions for the models for the team.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will need Bags 6 and 9 from the Challenge set.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This is the last session for building models.  Finish building all the models and place them on the mat before the next session.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team may need extra time before moving on to the next session to finish building the mission models.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dirty="0"/>
              <a:t>The Project Sparks presented in Sessions 1-4 provide different ideas for the team for their final innovation 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4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50.jpeg"/><Relationship Id="rId4" Type="http://schemas.openxmlformats.org/officeDocument/2006/relationships/image" Target="../media/image6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0" y="2108200"/>
            <a:ext cx="4317567" cy="2792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Engineer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4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8B4590-A7BE-F45C-65EE-D1081410D8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114" y="5315645"/>
            <a:ext cx="2672453" cy="1343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FE03-4789-704A-447A-D8B047B788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692" y="5696961"/>
            <a:ext cx="1638221" cy="931904"/>
          </a:xfrm>
          <a:prstGeom prst="rect">
            <a:avLst/>
          </a:prstGeom>
        </p:spPr>
      </p:pic>
      <p:pic>
        <p:nvPicPr>
          <p:cNvPr id="8" name="Picture 7" descr="A toy figurine of a person&#10;&#10;Description automatically generated">
            <a:extLst>
              <a:ext uri="{FF2B5EF4-FFF2-40B4-BE49-F238E27FC236}">
                <a16:creationId xmlns:a16="http://schemas.microsoft.com/office/drawing/2014/main" id="{9F4912C4-E2C7-7495-CB71-BD76570B69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095"/>
            <a:ext cx="3971213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A77B9-81BF-2B58-ACF2-B01C0813E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5" y="1366584"/>
            <a:ext cx="7548657" cy="457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3AABA6CF-D29A-42F5-8829-4A301704C5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40700" y="248451"/>
            <a:ext cx="731520" cy="73152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D73BA04-B7EA-78EF-9F70-38956C76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238126"/>
            <a:ext cx="7885596" cy="11461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Music Concert Lights and Sounds</a:t>
            </a:r>
            <a:b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Hologram Performer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B928E2-B3CC-D0F9-5A2E-17AD0C816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647" y="2009922"/>
            <a:ext cx="5534025" cy="308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BC006A-5C87-59DA-2B23-1A2BC7B086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700" y="2271875"/>
            <a:ext cx="4673516" cy="4300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D97730-5EF9-3153-D3DB-D8D3ED979D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r="47822" b="43"/>
          <a:stretch/>
        </p:blipFill>
        <p:spPr>
          <a:xfrm>
            <a:off x="5135198" y="1366780"/>
            <a:ext cx="4008802" cy="4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9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70E13-81BF-52CF-014C-09D11A28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1" y="322863"/>
            <a:ext cx="8503920" cy="57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5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362FD-0C06-0A79-08CE-0999ED0E4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4" y="444500"/>
            <a:ext cx="8595360" cy="549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11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D3BAA6B-A8D9-4351-93E0-8A2E5192A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274" y="1687830"/>
            <a:ext cx="5838825" cy="327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6AE1F-4A22-28FC-AB84-5CEF55F30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87" y="1106045"/>
            <a:ext cx="8686800" cy="5182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421FB2A-5DE8-002B-5B25-B417B750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Mixer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8A63D-3864-8DBD-751B-46C332EAE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2132" y="1997806"/>
            <a:ext cx="4416092" cy="5054441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63C923B3-0E21-4DC5-940D-2422C4DDC9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53644" y="236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4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0CCD1-7E1A-B6F9-2323-6891EC75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44" y="336913"/>
            <a:ext cx="8503920" cy="57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02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5A3179F-D1C4-F57B-542E-ECAFEED10E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880106"/>
              </p:ext>
            </p:extLst>
          </p:nvPr>
        </p:nvGraphicFramePr>
        <p:xfrm>
          <a:off x="5376852" y="1420131"/>
          <a:ext cx="3426301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23" imgH="6050248" progId="Acrobat.Document.DC">
                  <p:embed/>
                </p:oleObj>
              </mc:Choice>
              <mc:Fallback>
                <p:oleObj name="Acrobat Document" r:id="rId3" imgW="4533723" imgH="6050248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5A3179F-D1C4-F57B-542E-ECAFEED10E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76852" y="1420131"/>
                        <a:ext cx="3426301" cy="4572000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79835" y="246048"/>
            <a:ext cx="1097280" cy="109728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2B4A7025-DB88-BFEF-92EF-BA2D9CED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Engineer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81EA884-CF64-867C-A90C-BD7C54C20DCF}"/>
              </a:ext>
            </a:extLst>
          </p:cNvPr>
          <p:cNvSpPr txBox="1">
            <a:spLocks/>
          </p:cNvSpPr>
          <p:nvPr/>
        </p:nvSpPr>
        <p:spPr>
          <a:xfrm>
            <a:off x="629754" y="1420131"/>
            <a:ext cx="4513746" cy="3736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the missions that relate to the models you built.</a:t>
            </a:r>
            <a:endParaRPr lang="en-US" sz="2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how the Project Spark and models are linked.</a:t>
            </a:r>
            <a:endParaRPr lang="en-US" sz="2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Capture your ideas.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1E6B00-49B8-6B2C-7017-F1605AF462C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5186" y="3865789"/>
            <a:ext cx="220058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5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13" y="260623"/>
            <a:ext cx="8060867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343" y="1077685"/>
            <a:ext cx="8060867" cy="3701143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together at the mat.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Put each model where it belongs.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how the models operate and their connection to the Project Spark.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the robot skills you have learned.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the reflection questions.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F8AF8-E795-F5E6-695A-A8C1B187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85" y="4714697"/>
            <a:ext cx="6731793" cy="1417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81971B-5460-5C27-2DD0-E28300D61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765" y="838613"/>
            <a:ext cx="267027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0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47738-A71B-B354-2F44-4F21B37A1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0" y="404134"/>
            <a:ext cx="9119975" cy="55778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DE9741-7C14-4763-B133-7032A091F63B}"/>
              </a:ext>
            </a:extLst>
          </p:cNvPr>
          <p:cNvSpPr/>
          <p:nvPr/>
        </p:nvSpPr>
        <p:spPr>
          <a:xfrm>
            <a:off x="3461485" y="5441959"/>
            <a:ext cx="2218764" cy="1290918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099BEB0-B9EA-44FA-85D4-76D0A86E6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9481" y="5634228"/>
            <a:ext cx="1899522" cy="8852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 Narrow" panose="020B0606020202030204" pitchFamily="34" charset="0"/>
              </a:rPr>
              <a:t>Models built this session are for the circled missions.</a:t>
            </a:r>
            <a:endParaRPr lang="en-US" sz="2000" b="0" i="0" u="none" strike="noStrike" baseline="0" dirty="0">
              <a:latin typeface="Arial Narrow" panose="020B0606020202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FC3ECD-FB7A-A668-0A9F-F86C1A9A5C15}"/>
              </a:ext>
            </a:extLst>
          </p:cNvPr>
          <p:cNvSpPr/>
          <p:nvPr/>
        </p:nvSpPr>
        <p:spPr>
          <a:xfrm>
            <a:off x="7286704" y="1257558"/>
            <a:ext cx="457200" cy="45720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E2B9D8-A678-9643-F6D2-B3B297CACA31}"/>
              </a:ext>
            </a:extLst>
          </p:cNvPr>
          <p:cNvSpPr/>
          <p:nvPr/>
        </p:nvSpPr>
        <p:spPr>
          <a:xfrm>
            <a:off x="7279168" y="825160"/>
            <a:ext cx="457200" cy="45720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EB0291-8C0C-5B77-EAB8-7C6AA1F2937D}"/>
              </a:ext>
            </a:extLst>
          </p:cNvPr>
          <p:cNvSpPr/>
          <p:nvPr/>
        </p:nvSpPr>
        <p:spPr>
          <a:xfrm>
            <a:off x="2716941" y="2432957"/>
            <a:ext cx="548640" cy="54864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926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E5AAB0-FDDE-6F80-7921-457E76B21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957" y="433543"/>
            <a:ext cx="4663440" cy="65620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FF6F6FD-B23D-2243-19A1-4466DE33E4F5}"/>
              </a:ext>
            </a:extLst>
          </p:cNvPr>
          <p:cNvSpPr txBox="1">
            <a:spLocks/>
          </p:cNvSpPr>
          <p:nvPr/>
        </p:nvSpPr>
        <p:spPr>
          <a:xfrm>
            <a:off x="3231244" y="3395691"/>
            <a:ext cx="5696856" cy="2692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does a sound engineer record music and modify it to make instruments or vocals stand out?</a:t>
            </a:r>
          </a:p>
          <a:p>
            <a:r>
              <a:rPr lang="en-US" sz="30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do concerts happen in your community?</a:t>
            </a:r>
            <a:endParaRPr lang="en-US" sz="3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23020B-FFF2-BA57-F083-8668D216F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485" y="99003"/>
            <a:ext cx="2220067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8FC10-D6F2-0A76-4BA4-F72893DCF5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02463">
            <a:off x="2141016" y="1317685"/>
            <a:ext cx="480881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EC56D-37D1-D0C6-75D5-971F29F0C4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235" y="3277163"/>
            <a:ext cx="2921000" cy="2651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3B5E05-F101-65AB-A7B2-49A20CA5F1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7566" y="2178979"/>
            <a:ext cx="2377440" cy="2341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C3EB6B-EBC2-057D-5684-942C234F2A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017" y="362903"/>
            <a:ext cx="2921000" cy="26541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21" y="310697"/>
            <a:ext cx="7886700" cy="7626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Career Connections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F386167-0CC6-4168-B6CD-9E6EBDB32E86}"/>
              </a:ext>
            </a:extLst>
          </p:cNvPr>
          <p:cNvSpPr txBox="1">
            <a:spLocks/>
          </p:cNvSpPr>
          <p:nvPr/>
        </p:nvSpPr>
        <p:spPr>
          <a:xfrm>
            <a:off x="521420" y="1077507"/>
            <a:ext cx="5155479" cy="1005840"/>
          </a:xfrm>
          <a:prstGeom prst="roundRect">
            <a:avLst/>
          </a:prstGeom>
          <a:solidFill>
            <a:srgbClr val="ED1C2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Engineer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2539CDD-1594-0EDD-F711-AC409595CD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421" y="4008019"/>
            <a:ext cx="5347119" cy="209886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Role:</a:t>
            </a:r>
            <a:endParaRPr lang="en-US" sz="1000" b="1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sound or audio engineer mixes different sounds, controls volume, and creates an optimal listening experience.</a:t>
            </a:r>
          </a:p>
          <a:p>
            <a:pPr marL="0" indent="0">
              <a:buNone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5DC140-12AA-2845-9146-86684FCD958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14826">
            <a:off x="3392137" y="1816100"/>
            <a:ext cx="2946399" cy="30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5B3C21-9119-5C90-F72C-8DCA169BD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124" y="4588577"/>
            <a:ext cx="8503920" cy="636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364123" y="365127"/>
            <a:ext cx="8325393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364123" y="1358901"/>
            <a:ext cx="8325394" cy="30099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code their driving base to follow a line using the color sensor.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team will 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ake connections from the mission models to the sound engineer Project Spark ideas.</a:t>
            </a:r>
            <a:endParaRPr lang="en-US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B8E03E-EB53-7A87-B958-EDAEFE114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96" y="5154752"/>
            <a:ext cx="8686800" cy="9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36D60-1DE4-A838-A1EA-86022CE1F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76" y="1658950"/>
            <a:ext cx="3074669" cy="173736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FDE7D78-FFB3-DB3A-414E-FF31B7F30F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 LEGO Group. ©2023 The LEGO Group. All rights reserved.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the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logo,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Gracious Professionalism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and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SHOW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are trademarks of For Inspiration and Recognition of Science and Technology (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a registered trademark of the LEGO Group.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and MASTERPIECE</a:t>
            </a:r>
            <a:r>
              <a:rPr lang="en-US" sz="1200" baseline="300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jointly held trademarks of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other trademarks are the property of their respective owners. ©2023 </a:t>
            </a:r>
            <a:r>
              <a:rPr lang="en-US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E6D696-DDF5-ECAA-F371-252AD284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28650" y="2917478"/>
            <a:ext cx="6400800" cy="3246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67844" y="1076961"/>
            <a:ext cx="8222386" cy="1678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how you have used the Core Value of discovery in your team’s journey so far.</a:t>
            </a:r>
          </a:p>
          <a:p>
            <a:pPr algn="l"/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Record examples of how your team has learned new skills and ideas.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0" y="4902200"/>
            <a:ext cx="6400800" cy="1261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FAA79-48BE-70F0-DE6C-7BA286B4A0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24" y="2917478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55C7B-41CE-CAB4-067C-07D2941827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60" y="2370379"/>
            <a:ext cx="4754880" cy="16709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1" y="1299091"/>
            <a:ext cx="5313314" cy="762634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the SPIKE™ Prime app.  Find your lesson.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Robot Lesson 4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790FC9-2581-40A9-831C-A5B74FAD4634}"/>
              </a:ext>
            </a:extLst>
          </p:cNvPr>
          <p:cNvSpPr txBox="1">
            <a:spLocks/>
          </p:cNvSpPr>
          <p:nvPr/>
        </p:nvSpPr>
        <p:spPr>
          <a:xfrm>
            <a:off x="619960" y="4178300"/>
            <a:ext cx="7920790" cy="177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Determine what building and coding skills will help you in the robot game.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Try it out!  See if you can use the skills you learned to complete another mission.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13CF6F-6397-0455-8E31-761171F8FB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265" y="628049"/>
            <a:ext cx="2651760" cy="34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D420C16-30C4-D82F-B47E-0B7E0C08E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68" y="1162196"/>
            <a:ext cx="2731008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41CFED-658C-CC7D-4CB5-C0AF4C75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568" y="2570480"/>
            <a:ext cx="2650426" cy="347472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03381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03B24-EB37-40C9-EE07-CBC53A89C5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25031">
            <a:off x="3582801" y="734699"/>
            <a:ext cx="3020051" cy="2743200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1785ACB-475D-72F5-9A5A-AFD650D60AD7}"/>
              </a:ext>
            </a:extLst>
          </p:cNvPr>
          <p:cNvSpPr txBox="1">
            <a:spLocks/>
          </p:cNvSpPr>
          <p:nvPr/>
        </p:nvSpPr>
        <p:spPr>
          <a:xfrm>
            <a:off x="615950" y="3497693"/>
            <a:ext cx="5368214" cy="2486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did testing and debugging your program help make your robot more accurate?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your robot follow the line from the left launch area to the sound mixer model?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80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E15014-A195-FB4B-4DBC-9A7413CA5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74" y="1085808"/>
            <a:ext cx="2926080" cy="235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A0264F-4BA5-90C0-1819-C794B813C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14" y="1270384"/>
            <a:ext cx="3046980" cy="46634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2B3E6E-CBE4-4586-A902-FB12D8891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54" y="1270384"/>
            <a:ext cx="4769560" cy="472132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Spark</a:t>
            </a:r>
          </a:p>
          <a:p>
            <a:pPr marL="0" indent="0" algn="l">
              <a:buNone/>
            </a:pPr>
            <a:r>
              <a:rPr lang="en-US" sz="29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engineers use mixers and other audio equipment to enhance a listening experience.  Whether you’re listening to your favorite artist sing a song or feeling the vibrations of a bass drum, sound can have a powerful impact.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Engineer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20BB1-F910-B890-2C67-CB7A35263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70764" y="312617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FD76DE-6F5E-3019-BD34-7F065CA5BF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443" y="3778576"/>
            <a:ext cx="4889917" cy="228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Engineer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AA10B-C6C1-DAE8-85AC-AA00E6FF85B3}"/>
              </a:ext>
            </a:extLst>
          </p:cNvPr>
          <p:cNvSpPr txBox="1"/>
          <p:nvPr/>
        </p:nvSpPr>
        <p:spPr>
          <a:xfrm>
            <a:off x="628650" y="1142031"/>
            <a:ext cx="823939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and research</a:t>
            </a:r>
            <a:r>
              <a:rPr lang="en-US" sz="2800" b="1" i="0" u="none" strike="noStrike" baseline="0" dirty="0">
                <a:solidFill>
                  <a:srgbClr val="C3001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kind of projects could a sound engineer work on?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is sound used to change a listener’s experience?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kind of training do you need to be a sound engineer?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CD63E-3C1E-6C35-1F23-63F400E44F7E}"/>
              </a:ext>
            </a:extLst>
          </p:cNvPr>
          <p:cNvSpPr txBox="1"/>
          <p:nvPr/>
        </p:nvSpPr>
        <p:spPr>
          <a:xfrm>
            <a:off x="628649" y="4211516"/>
            <a:ext cx="31559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is sound used in museums or films?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B31FF-D3F7-846C-7BE1-48844852D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70764" y="312617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2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E4AE96-B31E-1FB8-1471-E0118014E3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62" y="3818802"/>
            <a:ext cx="8686800" cy="2164534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F2A18C6B-938E-4587-A5DE-9EC5FCB465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65828" y="362028"/>
            <a:ext cx="1097280" cy="10972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321099"/>
            <a:ext cx="3016250" cy="1968201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the Sound Engineer models in Bags </a:t>
            </a:r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Engineer Spark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10121-3EE4-A2ED-DEA4-5F0ED6E97E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502" y="1394461"/>
            <a:ext cx="2232498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FF6014-9877-633E-3384-26784CD220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465" y="1295399"/>
            <a:ext cx="348973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7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63144" y="286408"/>
            <a:ext cx="1097280" cy="10972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754" y="1383076"/>
            <a:ext cx="5898046" cy="1097280"/>
          </a:xfrm>
        </p:spPr>
        <p:txBody>
          <a:bodyPr>
            <a:noAutofit/>
          </a:bodyPr>
          <a:lstStyle/>
          <a:p>
            <a:r>
              <a:rPr lang="en-US" sz="32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the missions that relate to the models you built.</a:t>
            </a:r>
          </a:p>
          <a:p>
            <a:endParaRPr lang="en-US" sz="32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4DD0FCF-3993-AFDF-761F-617DC969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4" y="365127"/>
            <a:ext cx="788559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Engineer Spark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1AF8A1-42DA-2C49-CB80-CF67831CD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" y="2549027"/>
            <a:ext cx="8833104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279135ABFB346BEF00BA71AF2085A" ma:contentTypeVersion="13" ma:contentTypeDescription="Create a new document." ma:contentTypeScope="" ma:versionID="aa73cbbcbd1ce5c78b19ddb0f11c7488">
  <xsd:schema xmlns:xsd="http://www.w3.org/2001/XMLSchema" xmlns:xs="http://www.w3.org/2001/XMLSchema" xmlns:p="http://schemas.microsoft.com/office/2006/metadata/properties" xmlns:ns2="09a20863-7c96-4a57-95ca-029d1820b203" xmlns:ns3="32a440ee-ccdf-4ffb-ba5c-71e25989d2a9" targetNamespace="http://schemas.microsoft.com/office/2006/metadata/properties" ma:root="true" ma:fieldsID="4810c33ad5e72981ec8d9c0a5406b27f" ns2:_="" ns3:_="">
    <xsd:import namespace="09a20863-7c96-4a57-95ca-029d1820b203"/>
    <xsd:import namespace="32a440ee-ccdf-4ffb-ba5c-71e25989d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20863-7c96-4a57-95ca-029d1820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440ee-ccdf-4ffb-ba5c-71e25989d2a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ead4032-91df-4aa8-82eb-58c2a2f4ac87}" ma:internalName="TaxCatchAll" ma:showField="CatchAllData" ma:web="32a440ee-ccdf-4ffb-ba5c-71e25989d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a440ee-ccdf-4ffb-ba5c-71e25989d2a9" xsi:nil="true"/>
    <lcf76f155ced4ddcb4097134ff3c332f xmlns="09a20863-7c96-4a57-95ca-029d1820b2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EC1A42-D771-49AC-ACF2-A50BA19D39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20863-7c96-4a57-95ca-029d1820b203"/>
    <ds:schemaRef ds:uri="32a440ee-ccdf-4ffb-ba5c-71e25989d2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5521</TotalTime>
  <Words>2624</Words>
  <Application>Microsoft Office PowerPoint</Application>
  <PresentationFormat>On-screen Show (4:3)</PresentationFormat>
  <Paragraphs>233</Paragraphs>
  <Slides>22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 Narrow</vt:lpstr>
      <vt:lpstr>Arial-BoldMT</vt:lpstr>
      <vt:lpstr>ArialMT</vt:lpstr>
      <vt:lpstr>Calibri</vt:lpstr>
      <vt:lpstr>Chantal Light</vt:lpstr>
      <vt:lpstr>Helvetica Neue</vt:lpstr>
      <vt:lpstr>Roboto</vt:lpstr>
      <vt:lpstr>Office Theme</vt:lpstr>
      <vt:lpstr>1_Office Theme</vt:lpstr>
      <vt:lpstr>Acrobat Document</vt:lpstr>
      <vt:lpstr>PowerPoint Presentation</vt:lpstr>
      <vt:lpstr>Session Overview</vt:lpstr>
      <vt:lpstr>Introduction</vt:lpstr>
      <vt:lpstr>Robot Lesson 4</vt:lpstr>
      <vt:lpstr>Reflection Questions</vt:lpstr>
      <vt:lpstr>Sound Engineer Spark</vt:lpstr>
      <vt:lpstr>Sound Engineer Spark</vt:lpstr>
      <vt:lpstr>Sound Engineer Spark</vt:lpstr>
      <vt:lpstr>Sound Engineer Spark</vt:lpstr>
      <vt:lpstr>Music Concert Lights and Sounds Hologram Performer</vt:lpstr>
      <vt:lpstr>PowerPoint Presentation</vt:lpstr>
      <vt:lpstr>PowerPoint Presentation</vt:lpstr>
      <vt:lpstr>Sound Mixer</vt:lpstr>
      <vt:lpstr>PowerPoint Presentation</vt:lpstr>
      <vt:lpstr>Sound Engineer Spark</vt:lpstr>
      <vt:lpstr>Share</vt:lpstr>
      <vt:lpstr>PowerPoint Presentation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74</cp:revision>
  <dcterms:created xsi:type="dcterms:W3CDTF">2020-04-21T20:33:01Z</dcterms:created>
  <dcterms:modified xsi:type="dcterms:W3CDTF">2023-07-05T20:26:07Z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0x010100942279135ABFB346BEF00BA71AF2085A</vt:lpwstr>
  </property>
  <property fmtid="{D5CDD505-2E9C-101B-9397-08002B2CF9AE}" pid="3" name="MediaServiceImageTags">
    <vt:lpwstr/>
  </property>
</Properties>
</file>